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DD2A-0E3C-4EC9-AA84-6B21EF891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EA9D7-837D-4969-9930-C98541862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0297-99D2-4F85-A1A1-BE0D575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967D-5F4D-4935-A980-8794F6D5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9E03-62D1-41B5-8778-D6FE9CD6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8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CA6C-D53A-4B35-94AC-8E517F45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21F67-066A-4F70-A5CE-BFC81F65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6F47-F35E-4C39-9624-3030A321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63F3-BA02-4047-99BA-29BC0A9A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A28F-923C-4042-812B-9D8590D8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309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C3C50-6A18-4462-8411-5B78A7A26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D2161-115D-4183-B868-C9A5176D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C31A-0F94-4051-8087-DE9289D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94DC-49A2-4DA6-9322-08DD341C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4EC0-EA88-4758-BAF8-FAFE53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52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1998-683D-4B34-A77C-25FD2806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8D3D-C7F9-4FD2-82B3-A98E4679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43A27-7076-4A7B-BBD7-1967E8F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5E92-9060-40CD-9B39-D61E5905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496C-5EB8-495C-9EA6-6AE1B9E0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7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746-F0D9-45F5-A6FC-7A389C9B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B31A-CF45-41C8-86EA-0CA787E1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56E7-6547-44B8-939D-1FADC405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D5A3B-D1CC-45A0-9AE9-C4202E5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E482-BA1F-48A5-9DD3-10C3B51D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38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BE5-2175-4B5B-8B2D-6AADB05F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D717-496F-4506-8C13-48D7686F8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370C5-9785-4C08-A542-4FAFF586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8D310-B957-47AB-AC8D-8E9319B2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5A2B4-4E11-4C46-BD4D-E18A66A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2B836-4C9C-4880-9797-1BB6C9B1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71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B2F5-6E28-4E9F-8217-D0CEA097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A34C8-B812-426E-A988-39EEF86BE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1B0B-4BCA-46AB-8A20-EECF07AC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A08-534E-4F80-AAE8-6DE0AA2BA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1C366-6B35-41B5-A907-D9B09CD4E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8148E-E3C4-4F26-A9BC-EA327CC3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FB47-E593-41FF-8114-1EB39EB5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6C35F-1AE3-4591-A732-C6A1440F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255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4F37-BB2D-4048-8906-E6F5AEF7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90693-147D-4F70-BD27-5B6F8C68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8FD08-7325-4A74-B14A-26494D63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F84A-D2A8-4BFF-97CF-13A0C2B8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05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E1328-FB4F-42AD-9C8D-AB456C94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3CC34-B719-4CD7-BDA7-7353346E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EB67B-DBAD-4B55-A82E-416F2832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36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6BD-F981-48B5-A0C1-D3E8E534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7445-2F14-49AC-B1D2-4E7B1EA2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26D7B-F2E5-465E-A9C2-B239056E2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5850-7623-4DBF-8F60-FC3AC677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2CA67-EE84-4EA5-A4C6-15B799D0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F418B-138C-410A-8440-F13BDCA2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8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60C4-B581-4A85-AEDB-C5AA17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73BF-4759-4ABF-97D1-C7302765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34B54-F921-4C6E-BD99-F6221887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F9EB-161C-417B-979E-9C4EBE33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34E0-2A28-4899-A3F0-2F0892A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0CFF2-091E-429A-9FA4-185DA7F4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844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0B483-CA76-4AC1-9890-13EC7901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18AF-0D58-4A03-86FF-97705E580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F63A9-F141-4632-AC72-8FE0499DF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0D8E-6A5E-4F76-B84C-9FE49C0C864A}" type="datetimeFigureOut">
              <a:rPr lang="es-CL" smtClean="0"/>
              <a:t>10-04-2020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D294-009B-464F-A64D-82F21E25D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B610-88D0-4307-83E3-04E70B22A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FE78-565C-4DF7-BE39-FC1190A8AA2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66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4FE15-1D2D-4CD8-9AB9-EB900AE5A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9" t="16365" r="3044" b="10350"/>
          <a:stretch/>
        </p:blipFill>
        <p:spPr>
          <a:xfrm>
            <a:off x="1205946" y="1364974"/>
            <a:ext cx="10190923" cy="4439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76ED8-4EB1-4783-864A-055F8CA37C22}"/>
              </a:ext>
            </a:extLst>
          </p:cNvPr>
          <p:cNvSpPr txBox="1"/>
          <p:nvPr/>
        </p:nvSpPr>
        <p:spPr>
          <a:xfrm>
            <a:off x="4810538" y="684215"/>
            <a:ext cx="21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VISTA DESDE ARRIBA</a:t>
            </a:r>
          </a:p>
        </p:txBody>
      </p:sp>
    </p:spTree>
    <p:extLst>
      <p:ext uri="{BB962C8B-B14F-4D97-AF65-F5344CB8AC3E}">
        <p14:creationId xmlns:p14="http://schemas.microsoft.com/office/powerpoint/2010/main" val="409803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F663A0-AB19-40AD-A243-66C9B1D37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04" t="18925" r="2174" b="15523"/>
          <a:stretch/>
        </p:blipFill>
        <p:spPr>
          <a:xfrm>
            <a:off x="573319" y="1524000"/>
            <a:ext cx="10792918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4A0B0-B3C7-4AEF-831A-01735E4FFACC}"/>
              </a:ext>
            </a:extLst>
          </p:cNvPr>
          <p:cNvSpPr txBox="1"/>
          <p:nvPr/>
        </p:nvSpPr>
        <p:spPr>
          <a:xfrm>
            <a:off x="5075079" y="755374"/>
            <a:ext cx="204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VISTA DESDE ABAJO</a:t>
            </a:r>
          </a:p>
        </p:txBody>
      </p:sp>
    </p:spTree>
    <p:extLst>
      <p:ext uri="{BB962C8B-B14F-4D97-AF65-F5344CB8AC3E}">
        <p14:creationId xmlns:p14="http://schemas.microsoft.com/office/powerpoint/2010/main" val="263370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E4D866-EA42-4651-9D2A-5B63E3824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8" t="16804" r="5435" b="9912"/>
          <a:stretch/>
        </p:blipFill>
        <p:spPr>
          <a:xfrm>
            <a:off x="1252330" y="1934817"/>
            <a:ext cx="9687339" cy="4439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1BEDE9-DEB1-4A20-86DC-0D9D70C48149}"/>
              </a:ext>
            </a:extLst>
          </p:cNvPr>
          <p:cNvSpPr txBox="1"/>
          <p:nvPr/>
        </p:nvSpPr>
        <p:spPr>
          <a:xfrm>
            <a:off x="5289432" y="901147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VISTA FRONTAL</a:t>
            </a:r>
          </a:p>
        </p:txBody>
      </p:sp>
    </p:spTree>
    <p:extLst>
      <p:ext uri="{BB962C8B-B14F-4D97-AF65-F5344CB8AC3E}">
        <p14:creationId xmlns:p14="http://schemas.microsoft.com/office/powerpoint/2010/main" val="417515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</dc:creator>
  <cp:lastModifiedBy>Arturo</cp:lastModifiedBy>
  <cp:revision>2</cp:revision>
  <dcterms:created xsi:type="dcterms:W3CDTF">2020-04-10T19:39:14Z</dcterms:created>
  <dcterms:modified xsi:type="dcterms:W3CDTF">2020-04-10T19:47:27Z</dcterms:modified>
</cp:coreProperties>
</file>