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B893-ADFB-4A2C-A98A-61035028175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1C54-5DC4-446F-8EE5-A423E3A4E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853971" y="898546"/>
            <a:ext cx="168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r>
              <a:rPr lang="es-ES" dirty="0" smtClean="0"/>
              <a:t> Tornillos</a:t>
            </a:r>
            <a:r>
              <a:rPr lang="en-US" dirty="0" smtClean="0"/>
              <a:t> Allen</a:t>
            </a:r>
          </a:p>
          <a:p>
            <a:r>
              <a:rPr lang="en-US" dirty="0" smtClean="0"/>
              <a:t>M10x100x1.5 </a:t>
            </a:r>
            <a:endParaRPr lang="es-ES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9853971" y="1841082"/>
            <a:ext cx="166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 Tornillos Allen</a:t>
            </a:r>
          </a:p>
          <a:p>
            <a:r>
              <a:rPr lang="es-ES" dirty="0" smtClean="0"/>
              <a:t>M10x40x1.5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853971" y="2658794"/>
            <a:ext cx="166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 Tornillos Allen</a:t>
            </a:r>
          </a:p>
          <a:p>
            <a:r>
              <a:rPr lang="es-ES" dirty="0" smtClean="0"/>
              <a:t>M10x50x1.5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959925" y="4951828"/>
            <a:ext cx="166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 Tornillos Allen</a:t>
            </a:r>
          </a:p>
          <a:p>
            <a:r>
              <a:rPr lang="es-ES" dirty="0" smtClean="0"/>
              <a:t>M10x50x1.5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604415" y="5934670"/>
            <a:ext cx="3681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 Tuerca</a:t>
            </a:r>
          </a:p>
          <a:p>
            <a:r>
              <a:rPr lang="es-ES" dirty="0" smtClean="0"/>
              <a:t> 1 Juego de Machos de M10x1.5</a:t>
            </a:r>
          </a:p>
          <a:p>
            <a:r>
              <a:rPr lang="es-ES" dirty="0" smtClean="0"/>
              <a:t> 2 Mecha Diámetro 10mm de cobalto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4" y="1046886"/>
            <a:ext cx="7705725" cy="4972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 flipH="1">
            <a:off x="5514535" y="1199209"/>
            <a:ext cx="4220308" cy="1386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5476674" y="2011680"/>
            <a:ext cx="4258169" cy="96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5613175" y="2799472"/>
            <a:ext cx="4121669" cy="56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4642338" y="3532911"/>
            <a:ext cx="5092506" cy="141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74766" y="6211669"/>
            <a:ext cx="643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requiere un Taladro de base magnética para fijar en la maquina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7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41417" y="1084217"/>
            <a:ext cx="735451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Requerimiento:</a:t>
            </a:r>
          </a:p>
          <a:p>
            <a:endParaRPr lang="es-ES" dirty="0" smtClean="0"/>
          </a:p>
          <a:p>
            <a:r>
              <a:rPr lang="es-ES" dirty="0" err="1" smtClean="0"/>
              <a:t>Item</a:t>
            </a:r>
            <a:r>
              <a:rPr lang="es-ES" dirty="0" smtClean="0"/>
              <a:t>                        DESCRIPCION                                                                     CANT.</a:t>
            </a:r>
          </a:p>
          <a:p>
            <a:endParaRPr lang="es-ES" dirty="0"/>
          </a:p>
          <a:p>
            <a:pPr marL="342900" indent="-342900">
              <a:buAutoNum type="arabicPlain"/>
            </a:pPr>
            <a:r>
              <a:rPr lang="es-ES" dirty="0" smtClean="0"/>
              <a:t>                        Alquiler </a:t>
            </a:r>
            <a:r>
              <a:rPr lang="es-ES" dirty="0"/>
              <a:t>un Taladro de base magnética para </a:t>
            </a:r>
            <a:r>
              <a:rPr lang="es-ES" dirty="0" smtClean="0"/>
              <a:t>                    1</a:t>
            </a:r>
          </a:p>
          <a:p>
            <a:r>
              <a:rPr lang="es-ES" dirty="0" smtClean="0"/>
              <a:t>                              fijar </a:t>
            </a:r>
            <a:r>
              <a:rPr lang="es-ES" dirty="0"/>
              <a:t>en la maquina  </a:t>
            </a:r>
            <a:endParaRPr lang="es-ES" dirty="0" smtClean="0"/>
          </a:p>
          <a:p>
            <a:endParaRPr lang="es-ES" dirty="0"/>
          </a:p>
          <a:p>
            <a:pPr marL="342900" indent="-342900">
              <a:buAutoNum type="arabicPlain" startAt="2"/>
            </a:pPr>
            <a:r>
              <a:rPr lang="es-ES" dirty="0" smtClean="0"/>
              <a:t>                        Tornillos Allen M10x100x1.5                                                4</a:t>
            </a:r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r>
              <a:rPr lang="es-ES" dirty="0"/>
              <a:t>                        Tornillos Allen </a:t>
            </a:r>
            <a:r>
              <a:rPr lang="es-ES" dirty="0" smtClean="0"/>
              <a:t>M10x40x1.5                                                  4</a:t>
            </a:r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r>
              <a:rPr lang="es-ES" dirty="0"/>
              <a:t>                        Tornillos Allen </a:t>
            </a:r>
            <a:r>
              <a:rPr lang="es-ES" dirty="0" smtClean="0"/>
              <a:t>M10x50x1.5                                                  8</a:t>
            </a:r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r>
              <a:rPr lang="es-ES" dirty="0"/>
              <a:t>                         </a:t>
            </a:r>
            <a:r>
              <a:rPr lang="es-ES" dirty="0" smtClean="0"/>
              <a:t>Tuerca M10x1.5                                                                   10</a:t>
            </a:r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r>
              <a:rPr lang="es-ES" dirty="0"/>
              <a:t>                         </a:t>
            </a:r>
            <a:r>
              <a:rPr lang="es-ES" dirty="0" smtClean="0"/>
              <a:t>Juego </a:t>
            </a:r>
            <a:r>
              <a:rPr lang="es-ES" dirty="0"/>
              <a:t>de </a:t>
            </a:r>
            <a:r>
              <a:rPr lang="es-ES" dirty="0" smtClean="0"/>
              <a:t>Machos </a:t>
            </a:r>
            <a:r>
              <a:rPr lang="es-ES" dirty="0" err="1" smtClean="0"/>
              <a:t>roscantes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M10x1.5                         1</a:t>
            </a:r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r>
              <a:rPr lang="es-ES" dirty="0"/>
              <a:t>                        Mecha Diámetro 10mm de cobalto </a:t>
            </a:r>
            <a:r>
              <a:rPr lang="es-ES" dirty="0" smtClean="0"/>
              <a:t>                                  2 </a:t>
            </a:r>
            <a:endParaRPr lang="es-ES" dirty="0"/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endParaRPr lang="es-ES" dirty="0"/>
          </a:p>
          <a:p>
            <a:pPr marL="342900" indent="-342900">
              <a:buAutoNum type="arabicPlain" startAt="2"/>
            </a:pPr>
            <a:endParaRPr lang="es-ES" dirty="0"/>
          </a:p>
          <a:p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2" t="18310" r="3194" b="12148"/>
          <a:stretch/>
        </p:blipFill>
        <p:spPr bwMode="auto">
          <a:xfrm>
            <a:off x="846272" y="734096"/>
            <a:ext cx="10470524" cy="508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4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99</Words>
  <Application>Microsoft Office PowerPoint</Application>
  <PresentationFormat>Personalizado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Mendoza</dc:creator>
  <cp:lastModifiedBy>pc</cp:lastModifiedBy>
  <cp:revision>16</cp:revision>
  <dcterms:created xsi:type="dcterms:W3CDTF">2020-03-17T12:07:57Z</dcterms:created>
  <dcterms:modified xsi:type="dcterms:W3CDTF">2020-03-24T18:29:18Z</dcterms:modified>
</cp:coreProperties>
</file>