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7C96-44A0-4971-9E90-7AC679EB554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5849-C77D-4CFC-9A7B-29B99C73A4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7C96-44A0-4971-9E90-7AC679EB554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5849-C77D-4CFC-9A7B-29B99C73A4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1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7C96-44A0-4971-9E90-7AC679EB554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5849-C77D-4CFC-9A7B-29B99C73A4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7C96-44A0-4971-9E90-7AC679EB554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5849-C77D-4CFC-9A7B-29B99C73A4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0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7C96-44A0-4971-9E90-7AC679EB554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5849-C77D-4CFC-9A7B-29B99C73A4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1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7C96-44A0-4971-9E90-7AC679EB554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5849-C77D-4CFC-9A7B-29B99C73A4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4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7C96-44A0-4971-9E90-7AC679EB554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5849-C77D-4CFC-9A7B-29B99C73A4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7C96-44A0-4971-9E90-7AC679EB554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5849-C77D-4CFC-9A7B-29B99C73A4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6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7C96-44A0-4971-9E90-7AC679EB554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5849-C77D-4CFC-9A7B-29B99C73A4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8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7C96-44A0-4971-9E90-7AC679EB554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5849-C77D-4CFC-9A7B-29B99C73A4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9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7C96-44A0-4971-9E90-7AC679EB554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5849-C77D-4CFC-9A7B-29B99C73A4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1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E7C96-44A0-4971-9E90-7AC679EB554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75849-C77D-4CFC-9A7B-29B99C73A4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2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852160" y="6231988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ENSAMBLE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1314450"/>
            <a:ext cx="5505450" cy="4229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98077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 Mendoza</dc:creator>
  <cp:lastModifiedBy>Arturo Mendoza</cp:lastModifiedBy>
  <cp:revision>5</cp:revision>
  <dcterms:created xsi:type="dcterms:W3CDTF">2020-03-13T13:24:13Z</dcterms:created>
  <dcterms:modified xsi:type="dcterms:W3CDTF">2020-03-16T11:45:27Z</dcterms:modified>
</cp:coreProperties>
</file>