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SK 2.1 CREATE DASH APPLICATION" id="{10635600-6078-41A9-BCAB-53B7DEB74CA6}">
          <p14:sldIdLst>
            <p14:sldId id="256"/>
          </p14:sldIdLst>
        </p14:section>
        <p14:section name="TASK 2.2 ADDED DROP DOWNS" id="{B7F6B060-3725-432A-9ACC-4CE53F2B2AC0}">
          <p14:sldIdLst>
            <p14:sldId id="257"/>
          </p14:sldIdLst>
        </p14:section>
        <p14:section name="TASK 2.3 ADDED DIVISIONS BLACK BOADER" id="{7B099C53-5875-45E7-913D-BF756C8E728A}">
          <p14:sldIdLst>
            <p14:sldId id="258"/>
          </p14:sldIdLst>
        </p14:section>
        <p14:section name="TASKS 2.4 CREATED CALLBACKS INPUT OUTPUTS" id="{0D62C8E7-37AE-4E37-9E70-F65A82BEB05B}">
          <p14:sldIdLst>
            <p14:sldId id="259"/>
          </p14:sldIdLst>
        </p14:section>
        <p14:section name="TASK 2.5 RECESSION STATITICS SCROLLABLE LEFT WINDOW" id="{F94A64F2-4B56-439D-9DA7-EF5D3BF5CEA2}">
          <p14:sldIdLst>
            <p14:sldId id="260"/>
          </p14:sldIdLst>
        </p14:section>
        <p14:section name="TASK 2.6 YEARLY STATISTICS SCROLLABLE RIGHT SIDE" id="{F55E6923-0833-456A-93CD-CBB79FB4E19B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C3E83-FA61-44E0-BD5F-7BF20BBB9F6E}" v="1" dt="2024-08-12T19:39:31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Nel" userId="16232f8da9bc3692" providerId="LiveId" clId="{37CC3E83-FA61-44E0-BD5F-7BF20BBB9F6E}"/>
    <pc:docChg chg="custSel addSld delSld modSld addSection modSection">
      <pc:chgData name="Andre Nel" userId="16232f8da9bc3692" providerId="LiveId" clId="{37CC3E83-FA61-44E0-BD5F-7BF20BBB9F6E}" dt="2024-08-12T19:46:19.049" v="24" actId="17846"/>
      <pc:docMkLst>
        <pc:docMk/>
      </pc:docMkLst>
      <pc:sldChg chg="addSp delSp new mod modClrScheme chgLayout">
        <pc:chgData name="Andre Nel" userId="16232f8da9bc3692" providerId="LiveId" clId="{37CC3E83-FA61-44E0-BD5F-7BF20BBB9F6E}" dt="2024-08-12T19:27:12.441" v="4" actId="22"/>
        <pc:sldMkLst>
          <pc:docMk/>
          <pc:sldMk cId="734633595" sldId="256"/>
        </pc:sldMkLst>
        <pc:spChg chg="del">
          <ac:chgData name="Andre Nel" userId="16232f8da9bc3692" providerId="LiveId" clId="{37CC3E83-FA61-44E0-BD5F-7BF20BBB9F6E}" dt="2024-08-12T19:27:09.542" v="3" actId="700"/>
          <ac:spMkLst>
            <pc:docMk/>
            <pc:sldMk cId="734633595" sldId="256"/>
            <ac:spMk id="2" creationId="{585635B1-37DE-D334-DEB0-4F156643C9D6}"/>
          </ac:spMkLst>
        </pc:spChg>
        <pc:spChg chg="del">
          <ac:chgData name="Andre Nel" userId="16232f8da9bc3692" providerId="LiveId" clId="{37CC3E83-FA61-44E0-BD5F-7BF20BBB9F6E}" dt="2024-08-12T19:27:09.542" v="3" actId="700"/>
          <ac:spMkLst>
            <pc:docMk/>
            <pc:sldMk cId="734633595" sldId="256"/>
            <ac:spMk id="3" creationId="{9EC20D7F-41C3-2A94-8F16-53B4408A54AF}"/>
          </ac:spMkLst>
        </pc:spChg>
        <pc:picChg chg="add">
          <ac:chgData name="Andre Nel" userId="16232f8da9bc3692" providerId="LiveId" clId="{37CC3E83-FA61-44E0-BD5F-7BF20BBB9F6E}" dt="2024-08-12T19:27:12.441" v="4" actId="22"/>
          <ac:picMkLst>
            <pc:docMk/>
            <pc:sldMk cId="734633595" sldId="256"/>
            <ac:picMk id="5" creationId="{A6A9F481-6C19-24EF-4344-6E906EB73EB8}"/>
          </ac:picMkLst>
        </pc:picChg>
      </pc:sldChg>
      <pc:sldChg chg="del">
        <pc:chgData name="Andre Nel" userId="16232f8da9bc3692" providerId="LiveId" clId="{37CC3E83-FA61-44E0-BD5F-7BF20BBB9F6E}" dt="2024-08-12T19:26:47.434" v="0" actId="47"/>
        <pc:sldMkLst>
          <pc:docMk/>
          <pc:sldMk cId="1820025664" sldId="256"/>
        </pc:sldMkLst>
      </pc:sldChg>
      <pc:sldChg chg="del">
        <pc:chgData name="Andre Nel" userId="16232f8da9bc3692" providerId="LiveId" clId="{37CC3E83-FA61-44E0-BD5F-7BF20BBB9F6E}" dt="2024-08-12T19:26:49.881" v="1" actId="47"/>
        <pc:sldMkLst>
          <pc:docMk/>
          <pc:sldMk cId="2084595982" sldId="257"/>
        </pc:sldMkLst>
      </pc:sldChg>
      <pc:sldChg chg="addSp new mod">
        <pc:chgData name="Andre Nel" userId="16232f8da9bc3692" providerId="LiveId" clId="{37CC3E83-FA61-44E0-BD5F-7BF20BBB9F6E}" dt="2024-08-12T19:38:17.997" v="8" actId="22"/>
        <pc:sldMkLst>
          <pc:docMk/>
          <pc:sldMk cId="3177896448" sldId="257"/>
        </pc:sldMkLst>
        <pc:picChg chg="add">
          <ac:chgData name="Andre Nel" userId="16232f8da9bc3692" providerId="LiveId" clId="{37CC3E83-FA61-44E0-BD5F-7BF20BBB9F6E}" dt="2024-08-12T19:38:17.997" v="8" actId="22"/>
          <ac:picMkLst>
            <pc:docMk/>
            <pc:sldMk cId="3177896448" sldId="257"/>
            <ac:picMk id="3" creationId="{9904FE42-CF23-A9E6-DB12-33AFDB1F5925}"/>
          </ac:picMkLst>
        </pc:picChg>
      </pc:sldChg>
      <pc:sldChg chg="add">
        <pc:chgData name="Andre Nel" userId="16232f8da9bc3692" providerId="LiveId" clId="{37CC3E83-FA61-44E0-BD5F-7BF20BBB9F6E}" dt="2024-08-12T19:39:31.787" v="11"/>
        <pc:sldMkLst>
          <pc:docMk/>
          <pc:sldMk cId="3802615823" sldId="258"/>
        </pc:sldMkLst>
      </pc:sldChg>
      <pc:sldChg chg="addSp new mod">
        <pc:chgData name="Andre Nel" userId="16232f8da9bc3692" providerId="LiveId" clId="{37CC3E83-FA61-44E0-BD5F-7BF20BBB9F6E}" dt="2024-08-12T19:40:57.549" v="15" actId="22"/>
        <pc:sldMkLst>
          <pc:docMk/>
          <pc:sldMk cId="1067823013" sldId="259"/>
        </pc:sldMkLst>
        <pc:picChg chg="add">
          <ac:chgData name="Andre Nel" userId="16232f8da9bc3692" providerId="LiveId" clId="{37CC3E83-FA61-44E0-BD5F-7BF20BBB9F6E}" dt="2024-08-12T19:40:57.549" v="15" actId="22"/>
          <ac:picMkLst>
            <pc:docMk/>
            <pc:sldMk cId="1067823013" sldId="259"/>
            <ac:picMk id="3" creationId="{6ECC5996-06E2-F4A9-52BB-A285FFDF6611}"/>
          </ac:picMkLst>
        </pc:picChg>
      </pc:sldChg>
      <pc:sldChg chg="add">
        <pc:chgData name="Andre Nel" userId="16232f8da9bc3692" providerId="LiveId" clId="{37CC3E83-FA61-44E0-BD5F-7BF20BBB9F6E}" dt="2024-08-12T19:44:17.714" v="19" actId="2890"/>
        <pc:sldMkLst>
          <pc:docMk/>
          <pc:sldMk cId="3292084973" sldId="260"/>
        </pc:sldMkLst>
      </pc:sldChg>
      <pc:sldChg chg="add">
        <pc:chgData name="Andre Nel" userId="16232f8da9bc3692" providerId="LiveId" clId="{37CC3E83-FA61-44E0-BD5F-7BF20BBB9F6E}" dt="2024-08-12T19:45:27.201" v="22" actId="2890"/>
        <pc:sldMkLst>
          <pc:docMk/>
          <pc:sldMk cId="260549267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1FDC-FADC-F23A-B061-95AC4359F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E8571-06DD-BBC9-6FE7-D94A80551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91AB-832E-062D-7659-3A81BD58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3B8C-D064-3450-414A-2A7AE407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48D-2629-40F4-4348-28BE4F29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54F7-83E0-6F1B-E280-4B3325E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E4967-1498-44E2-EFAC-36F79F10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74C7-0448-99AF-ED10-4377F4DD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81D7-8C4D-17F6-00C2-FF2D295A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8E51-E88C-7473-6D32-BFAF1A73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6FA54-4F68-D62F-53BA-38653FE42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8EA3-8FC5-D941-2075-B82B9A527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AC4A-610F-262C-04D7-7E15CBF0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4CE7-B142-4089-2D49-71B921F5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BC45-BB98-6FFD-E18C-E124AEA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17F0-629C-2042-BBE2-35E33C87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CC23-E195-09D3-14F8-30A6D706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5E54-9002-8AD4-5A5A-7BE9FF37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92D6-E573-EBB4-33BF-C5AD4EE4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F224-79DE-A58B-9616-95BD31C5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B73-810E-B0F5-CA2B-DF970034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AE851-24AF-6E0B-4962-76AD1F36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3961-B622-5273-A8DE-18DCC081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C627C-0DF1-C12D-FD5C-5AC6407E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534C-BD9B-409F-0BA3-7BFD621B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AB50-7918-B059-EDEA-41DDC137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DCCA-847E-FDA4-5048-BD82FFD72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E52FA-6676-783B-145B-25899DE54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A9C2-9D22-92EA-60E9-FD9D31E2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822FE-0183-F0DD-40F0-96D5BF6D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7CB1A-5581-3A07-2CA3-AAAE8A09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05B3-6525-5A18-D4BE-DCAF9F0C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AD96-0255-760B-0444-ECC41BA02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3BCD1-C22B-AC18-BEAA-44F30AB60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46B10-A70D-87A8-7849-EB515E65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A6ED6-A9D4-12E5-50B6-551AC5EF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82C97-F70E-91FE-348B-7861A063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CA469-D235-A6DE-F0E6-D8987DA2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68660-A6A9-570C-49FC-B860B1A1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2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FA91-F27D-972E-4C74-68611E7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5662-1325-A64B-8D4F-4C4105CF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537E-0634-DFDF-87AE-6EC70681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4D6F-3C4C-043B-8273-E814DEAF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40501-04BD-D2EF-23D9-8CBE87F6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32D50-0A5D-9919-4904-867902F4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E97DA-B110-13AB-84E0-B238E8B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5B70-67BA-C0B0-EE09-0AEE279A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EB86-3E6F-DF17-9D12-BB8E8971E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E20D0-507E-3F78-EB6C-F0E93120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711F-475F-6731-8AFD-EFFBA338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0DC21-4895-C271-D19F-14F4FF7A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B928E-6595-B35D-5B29-89F85527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0FD8-8E19-3095-F96B-6915C00B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2B461-3AD4-4C78-2125-5E9104F82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458D7-2526-F3B2-C6FF-F376D83A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16C6E-AF99-D9D0-1BA8-53C8F519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7E01-5107-829C-8B56-BF07505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7B2A-AB77-4279-82EE-6F9EE604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05A60-8C03-77DF-C06A-647F9267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4D3C-22D6-B6CC-0F7A-45C5EE1A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5479-5F92-29A6-1DDE-1F73D735A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6656F-A029-4EC6-8AB6-4C84D54603C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0091-706D-EECB-4A7F-E6D3F143C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6EAA-575F-303A-F197-5F74146D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4E8C1-3F78-4053-87E3-24D7A62A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9F481-6C19-24EF-4344-6E906EB7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3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4FE42-CF23-A9E6-DB12-33AFDB1F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9F481-6C19-24EF-4344-6E906EB7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1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C5996-06E2-F4A9-52BB-A285FFDF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C5996-06E2-F4A9-52BB-A285FFDF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C5996-06E2-F4A9-52BB-A285FFDF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9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Nel</dc:creator>
  <cp:lastModifiedBy>Andre Nel</cp:lastModifiedBy>
  <cp:revision>1</cp:revision>
  <dcterms:created xsi:type="dcterms:W3CDTF">2024-08-12T15:01:54Z</dcterms:created>
  <dcterms:modified xsi:type="dcterms:W3CDTF">2024-08-12T19:46:29Z</dcterms:modified>
</cp:coreProperties>
</file>