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76" d="100"/>
          <a:sy n="76" d="100"/>
        </p:scale>
        <p:origin x="-296" y="2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4/30/2020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4/30/2020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4/30/2020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4/30/2020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4/30/2020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4/30/2020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4/30/2020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4/30/2020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endParaRPr lang="en-US" dirty="0"/>
          </a:p>
          <a:p>
            <a:r>
              <a:rPr lang="en-US" dirty="0" err="1" smtClean="0"/>
              <a:t>Amenene</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2726</TotalTime>
  <Words>760</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AVITA</cp:lastModifiedBy>
  <cp:revision>7</cp:revision>
  <dcterms:created xsi:type="dcterms:W3CDTF">2020-01-05T08:05:09Z</dcterms:created>
  <dcterms:modified xsi:type="dcterms:W3CDTF">2020-05-02T07:36:01Z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