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9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8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51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8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5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7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AEC91-7993-42ED-948C-BD812B2C5049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8195-6E27-48FF-AAB9-AC2E3438E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36217" y="1011635"/>
            <a:ext cx="481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Présentation de </a:t>
            </a:r>
            <a:r>
              <a:rPr lang="fr-FR" sz="3600" i="1" dirty="0" err="1" smtClean="0">
                <a:solidFill>
                  <a:schemeClr val="accent1">
                    <a:lumMod val="75000"/>
                  </a:schemeClr>
                </a:solidFill>
              </a:rPr>
              <a:t>Destinia</a:t>
            </a:r>
            <a:endParaRPr lang="fr-FR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6217" y="2601533"/>
            <a:ext cx="61818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accent1">
                    <a:lumMod val="50000"/>
                  </a:schemeClr>
                </a:solidFill>
              </a:rPr>
              <a:t>Destinia</a:t>
            </a:r>
            <a:r>
              <a:rPr lang="fr-FR" sz="2800" dirty="0" smtClean="0"/>
              <a:t> est une plateforme en ligne moderne et intuitive. </a:t>
            </a:r>
          </a:p>
          <a:p>
            <a:r>
              <a:rPr lang="fr-FR" sz="2800" dirty="0" smtClean="0"/>
              <a:t>Elle facilite la découverte, la consultation et la réservation de voyages pour tous les profils d'utilisateurs.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4" y="0"/>
            <a:ext cx="469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3138" y="130216"/>
            <a:ext cx="6387921" cy="1325563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Technologies </a:t>
            </a:r>
            <a:r>
              <a:rPr lang="fr-FR" sz="3600" b="1" dirty="0" err="1" smtClean="0"/>
              <a:t>Frontend</a:t>
            </a:r>
            <a:r>
              <a:rPr lang="fr-FR" sz="3600" b="1" dirty="0" smtClean="0"/>
              <a:t> Innovantes</a:t>
            </a:r>
            <a:endParaRPr lang="fr-FR" sz="3600" b="1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38201" y="1690688"/>
            <a:ext cx="2381518" cy="23017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714482" y="1680404"/>
            <a:ext cx="2381518" cy="23017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838200" y="4258112"/>
            <a:ext cx="5257800" cy="21821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flipH="1">
            <a:off x="1065727" y="1978271"/>
            <a:ext cx="11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Next.js 14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65727" y="2586887"/>
            <a:ext cx="220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un rendu rapide et optimisé pour le SEO.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29130" y="1954121"/>
            <a:ext cx="205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</a:rPr>
              <a:t>React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29130" y="2468956"/>
            <a:ext cx="205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Offrent une interface dynamique et typée pour la stabilité.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78080" y="4588745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7030A0"/>
                </a:solidFill>
              </a:rPr>
              <a:t>Tailwind</a:t>
            </a:r>
            <a:r>
              <a:rPr lang="fr-FR" b="1" dirty="0" smtClean="0">
                <a:solidFill>
                  <a:srgbClr val="7030A0"/>
                </a:solidFill>
              </a:rPr>
              <a:t> CSS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53355" y="5212115"/>
            <a:ext cx="422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Assure un design moderne et responsive facilement personnalisable.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51" y="1"/>
            <a:ext cx="45548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441" y="2962141"/>
            <a:ext cx="6567155" cy="811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Architecture Backend </a:t>
            </a:r>
            <a:r>
              <a:rPr lang="en-US" sz="3600" dirty="0" err="1" smtClean="0">
                <a:solidFill>
                  <a:srgbClr val="051D3A"/>
                </a:solidFill>
                <a:latin typeface="Funnel Display" pitchFamily="34" charset="0"/>
                <a:ea typeface="Funnel Display" pitchFamily="34" charset="-122"/>
                <a:cs typeface="Funnel Display" pitchFamily="34" charset="-120"/>
              </a:rPr>
              <a:t>Robuste</a:t>
            </a:r>
            <a:endParaRPr lang="en-US" sz="3600" dirty="0" smtClean="0"/>
          </a:p>
          <a:p>
            <a:endParaRPr lang="fr-FR" sz="3600" dirty="0"/>
          </a:p>
        </p:txBody>
      </p:sp>
      <p:sp>
        <p:nvSpPr>
          <p:cNvPr id="4" name="Ellipse 3"/>
          <p:cNvSpPr/>
          <p:nvPr/>
        </p:nvSpPr>
        <p:spPr>
          <a:xfrm>
            <a:off x="1051776" y="3923205"/>
            <a:ext cx="399245" cy="3606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523668" y="3923205"/>
            <a:ext cx="399245" cy="3606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787722" y="3923205"/>
            <a:ext cx="399245" cy="36060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635616" y="3923205"/>
            <a:ext cx="135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S</a:t>
            </a:r>
            <a:r>
              <a:rPr lang="fr-FR" b="1" dirty="0" err="1" smtClean="0">
                <a:solidFill>
                  <a:srgbClr val="002060"/>
                </a:solidFill>
              </a:rPr>
              <a:t>pring</a:t>
            </a:r>
            <a:r>
              <a:rPr lang="fr-FR" b="1" dirty="0" smtClean="0">
                <a:solidFill>
                  <a:srgbClr val="002060"/>
                </a:solidFill>
              </a:rPr>
              <a:t> Boot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56067" y="4527815"/>
            <a:ext cx="25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Framework Java rapide et modulaire pour le </a:t>
            </a:r>
            <a:r>
              <a:rPr lang="fr-FR" dirty="0" err="1" smtClean="0"/>
              <a:t>backend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29518" y="3914481"/>
            <a:ext cx="17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Base de données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7722" y="4527815"/>
            <a:ext cx="260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MySQL / </a:t>
            </a:r>
            <a:r>
              <a:rPr lang="fr-FR" dirty="0" err="1" smtClean="0"/>
              <a:t>PostgreSQL</a:t>
            </a:r>
            <a:r>
              <a:rPr lang="fr-FR" dirty="0" smtClean="0"/>
              <a:t> pour fiabilité et performance.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187467" y="3914481"/>
            <a:ext cx="147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API sécurisée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523668" y="4527815"/>
            <a:ext cx="280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Communication fluide entre </a:t>
            </a:r>
            <a:r>
              <a:rPr lang="fr-FR" dirty="0" err="1" smtClean="0"/>
              <a:t>frontend</a:t>
            </a:r>
            <a:r>
              <a:rPr lang="fr-FR" dirty="0" smtClean="0"/>
              <a:t> et </a:t>
            </a:r>
            <a:r>
              <a:rPr lang="fr-FR" dirty="0" err="1" smtClean="0"/>
              <a:t>backend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37"/>
            <a:ext cx="12191999" cy="26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8794" y="3387380"/>
            <a:ext cx="463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Public Cible et Usage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17431" y="444518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Voyageurs individuels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7431" y="4906851"/>
            <a:ext cx="273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Profiter de voyages personnalisés et faciles à réserver.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177306" y="4445185"/>
            <a:ext cx="2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Familles &amp; professionnels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177306" y="4906851"/>
            <a:ext cx="27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Planifier des voyages flexibles adaptés aux besoins spécifiques.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144000" y="4445185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2060"/>
                </a:solidFill>
              </a:rPr>
              <a:t>Amateurs culturels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44000" y="4906851"/>
            <a:ext cx="260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Explorer des destinations riches en histoire et culture.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38"/>
            <a:ext cx="12191999" cy="33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69702" y="798490"/>
            <a:ext cx="441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Fonctionnalités Clés</a:t>
            </a:r>
            <a:endParaRPr lang="fr-FR" sz="3600" dirty="0"/>
          </a:p>
        </p:txBody>
      </p:sp>
      <p:pic>
        <p:nvPicPr>
          <p:cNvPr id="5" name="Image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4" y="1893425"/>
            <a:ext cx="372185" cy="3721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29556" y="189342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Recherche intuitive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429556" y="2262757"/>
            <a:ext cx="410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Filtres et suggestions intelligentes pour faciliter la sélection.</a:t>
            </a:r>
            <a:endParaRPr lang="fr-FR" dirty="0"/>
          </a:p>
        </p:txBody>
      </p:sp>
      <p:pic>
        <p:nvPicPr>
          <p:cNvPr id="8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14" y="3258355"/>
            <a:ext cx="270457" cy="36563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429556" y="3258355"/>
            <a:ext cx="2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Planification flexible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429556" y="3623993"/>
            <a:ext cx="31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Options multiples pour dates et itinéraires personnalisés.</a:t>
            </a:r>
            <a:endParaRPr lang="fr-FR" dirty="0"/>
          </a:p>
        </p:txBody>
      </p:sp>
      <p:pic>
        <p:nvPicPr>
          <p:cNvPr id="11" name="Image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7" y="4739426"/>
            <a:ext cx="227009" cy="50227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429556" y="4800563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Réservation sécurisée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429556" y="5241701"/>
            <a:ext cx="410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Supports de paiement variés et sécurisés intégrés.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2" y="0"/>
            <a:ext cx="455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69702" y="798490"/>
            <a:ext cx="441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Modèle LLM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6581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5260431" y="2765433"/>
            <a:ext cx="179427" cy="878562"/>
          </a:xfrm>
          <a:prstGeom prst="roundRect">
            <a:avLst>
              <a:gd name="adj" fmla="val 56034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619285" y="2770540"/>
            <a:ext cx="320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Expérience utilisateur fluide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5619285" y="3111122"/>
            <a:ext cx="4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Interface intuitive adaptée à tous les supports.</a:t>
            </a:r>
            <a:endParaRPr lang="fr-FR" dirty="0"/>
          </a:p>
        </p:txBody>
      </p:sp>
      <p:sp>
        <p:nvSpPr>
          <p:cNvPr id="7" name="Shape 1"/>
          <p:cNvSpPr/>
          <p:nvPr/>
        </p:nvSpPr>
        <p:spPr>
          <a:xfrm>
            <a:off x="5439858" y="3894271"/>
            <a:ext cx="179427" cy="878562"/>
          </a:xfrm>
          <a:prstGeom prst="roundRect">
            <a:avLst>
              <a:gd name="adj" fmla="val 56034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Shape 1"/>
          <p:cNvSpPr/>
          <p:nvPr/>
        </p:nvSpPr>
        <p:spPr>
          <a:xfrm>
            <a:off x="5619285" y="5023109"/>
            <a:ext cx="179427" cy="878562"/>
          </a:xfrm>
          <a:prstGeom prst="roundRect">
            <a:avLst>
              <a:gd name="adj" fmla="val 56034"/>
            </a:avLst>
          </a:prstGeom>
          <a:solidFill>
            <a:srgbClr val="FAF5EB"/>
          </a:solidFill>
          <a:ln w="7620">
            <a:solidFill>
              <a:srgbClr val="D5CDB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729193" y="3947968"/>
            <a:ext cx="288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Technologies à la pointe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50853" y="4287378"/>
            <a:ext cx="54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Stack</a:t>
            </a:r>
            <a:r>
              <a:rPr lang="fr-FR" dirty="0" smtClean="0"/>
              <a:t> moderne garantissant performance et évolutivité.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78139" y="5062628"/>
            <a:ext cx="227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Support client dédié</a:t>
            </a:r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978139" y="5431321"/>
            <a:ext cx="529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Assistance réactive avant, pendant et après le voyage.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88788" y="904719"/>
            <a:ext cx="51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Avantages Concurrentiels</a:t>
            </a:r>
            <a:endParaRPr lang="fr-FR" sz="36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5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94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214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Funnel Display</vt:lpstr>
      <vt:lpstr>Thème Office</vt:lpstr>
      <vt:lpstr>Présentation PowerPoint</vt:lpstr>
      <vt:lpstr>Technologies Frontend Innovantes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Ameni</dc:creator>
  <cp:lastModifiedBy>Ameni</cp:lastModifiedBy>
  <cp:revision>19</cp:revision>
  <dcterms:created xsi:type="dcterms:W3CDTF">2025-05-17T10:34:15Z</dcterms:created>
  <dcterms:modified xsi:type="dcterms:W3CDTF">2025-05-20T06:39:03Z</dcterms:modified>
</cp:coreProperties>
</file>