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328-3B6F-4D5B-B963-E30935356B1D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80BA-EDC6-4754-9ECE-3E0B4733B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96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328-3B6F-4D5B-B963-E30935356B1D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80BA-EDC6-4754-9ECE-3E0B4733B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70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328-3B6F-4D5B-B963-E30935356B1D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80BA-EDC6-4754-9ECE-3E0B4733B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565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328-3B6F-4D5B-B963-E30935356B1D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80BA-EDC6-4754-9ECE-3E0B4733B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62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328-3B6F-4D5B-B963-E30935356B1D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80BA-EDC6-4754-9ECE-3E0B4733B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278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328-3B6F-4D5B-B963-E30935356B1D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80BA-EDC6-4754-9ECE-3E0B4733B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9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328-3B6F-4D5B-B963-E30935356B1D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80BA-EDC6-4754-9ECE-3E0B4733B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89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328-3B6F-4D5B-B963-E30935356B1D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80BA-EDC6-4754-9ECE-3E0B4733B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06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328-3B6F-4D5B-B963-E30935356B1D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80BA-EDC6-4754-9ECE-3E0B4733B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328-3B6F-4D5B-B963-E30935356B1D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80BA-EDC6-4754-9ECE-3E0B4733B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61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AB328-3B6F-4D5B-B963-E30935356B1D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A80BA-EDC6-4754-9ECE-3E0B4733B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24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AB328-3B6F-4D5B-B963-E30935356B1D}" type="datetimeFigureOut">
              <a:rPr kumimoji="1" lang="ja-JP" altLang="en-US" smtClean="0"/>
              <a:t>2018/12/9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A80BA-EDC6-4754-9ECE-3E0B4733B4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571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1379" y="1275008"/>
            <a:ext cx="2160000" cy="2160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円/楕円 4"/>
          <p:cNvSpPr/>
          <p:nvPr/>
        </p:nvSpPr>
        <p:spPr>
          <a:xfrm>
            <a:off x="3231379" y="1995008"/>
            <a:ext cx="1440000" cy="1440000"/>
          </a:xfrm>
          <a:prstGeom prst="ellipse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51000">
                <a:schemeClr val="accent4">
                  <a:lumMod val="60000"/>
                  <a:lumOff val="40000"/>
                </a:schemeClr>
              </a:gs>
              <a:gs pos="83000">
                <a:schemeClr val="accent4"/>
              </a:gs>
              <a:gs pos="100000">
                <a:srgbClr val="FFC000"/>
              </a:gs>
            </a:gsLst>
            <a:lin ang="5400000" scaled="1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2871379" y="1635008"/>
            <a:ext cx="1440000" cy="1440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52437" y="1445369"/>
            <a:ext cx="1890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kumimoji="1" lang="en-US" altLang="ja-JP" sz="3200" b="1" dirty="0" err="1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Sltk</a:t>
            </a:r>
            <a:r>
              <a:rPr kumimoji="1" lang="en-US" altLang="ja-JP" sz="32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_</a:t>
            </a:r>
            <a:endParaRPr kumimoji="1" lang="ja-JP" altLang="en-US" sz="32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5392233" y="1279928"/>
            <a:ext cx="2160000" cy="2160000"/>
            <a:chOff x="5392233" y="1279928"/>
            <a:chExt cx="2160000" cy="2160000"/>
          </a:xfrm>
        </p:grpSpPr>
        <p:sp>
          <p:nvSpPr>
            <p:cNvPr id="19" name="角丸四角形 18"/>
            <p:cNvSpPr/>
            <p:nvPr/>
          </p:nvSpPr>
          <p:spPr>
            <a:xfrm>
              <a:off x="5392233" y="1279928"/>
              <a:ext cx="2160000" cy="2160000"/>
            </a:xfrm>
            <a:prstGeom prst="round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1"/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5533291" y="1406045"/>
              <a:ext cx="189006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 </a:t>
              </a:r>
              <a:r>
                <a:rPr kumimoji="1" lang="en-US" altLang="ja-JP" sz="3200" b="1" dirty="0" err="1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Sltk</a:t>
              </a:r>
              <a:r>
                <a:rPr kumimoji="1" lang="en-US" altLang="ja-JP" sz="3200" b="1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_</a:t>
              </a:r>
              <a:endParaRPr kumimoji="1" lang="ja-JP" altLang="en-US" sz="32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フリーフォーム 17"/>
            <p:cNvSpPr/>
            <p:nvPr/>
          </p:nvSpPr>
          <p:spPr>
            <a:xfrm>
              <a:off x="6176963" y="2064658"/>
              <a:ext cx="1375270" cy="1375270"/>
            </a:xfrm>
            <a:custGeom>
              <a:avLst/>
              <a:gdLst>
                <a:gd name="connsiteX0" fmla="*/ 950540 w 1375270"/>
                <a:gd name="connsiteY0" fmla="*/ 0 h 1375270"/>
                <a:gd name="connsiteX1" fmla="*/ 1057829 w 1375270"/>
                <a:gd name="connsiteY1" fmla="*/ 58235 h 1375270"/>
                <a:gd name="connsiteX2" fmla="*/ 1375270 w 1375270"/>
                <a:gd name="connsiteY2" fmla="*/ 655270 h 1375270"/>
                <a:gd name="connsiteX3" fmla="*/ 655270 w 1375270"/>
                <a:gd name="connsiteY3" fmla="*/ 1375270 h 1375270"/>
                <a:gd name="connsiteX4" fmla="*/ 58235 w 1375270"/>
                <a:gd name="connsiteY4" fmla="*/ 1057829 h 1375270"/>
                <a:gd name="connsiteX5" fmla="*/ 0 w 1375270"/>
                <a:gd name="connsiteY5" fmla="*/ 950540 h 1375270"/>
                <a:gd name="connsiteX6" fmla="*/ 15014 w 1375270"/>
                <a:gd name="connsiteY6" fmla="*/ 958689 h 1375270"/>
                <a:gd name="connsiteX7" fmla="*/ 295270 w 1375270"/>
                <a:gd name="connsiteY7" fmla="*/ 1015270 h 1375270"/>
                <a:gd name="connsiteX8" fmla="*/ 1015270 w 1375270"/>
                <a:gd name="connsiteY8" fmla="*/ 295270 h 1375270"/>
                <a:gd name="connsiteX9" fmla="*/ 958689 w 1375270"/>
                <a:gd name="connsiteY9" fmla="*/ 15014 h 137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5270" h="1375270">
                  <a:moveTo>
                    <a:pt x="950540" y="0"/>
                  </a:moveTo>
                  <a:lnTo>
                    <a:pt x="1057829" y="58235"/>
                  </a:lnTo>
                  <a:cubicBezTo>
                    <a:pt x="1249350" y="187624"/>
                    <a:pt x="1375270" y="406742"/>
                    <a:pt x="1375270" y="655270"/>
                  </a:cubicBezTo>
                  <a:cubicBezTo>
                    <a:pt x="1375270" y="1052915"/>
                    <a:pt x="1052915" y="1375270"/>
                    <a:pt x="655270" y="1375270"/>
                  </a:cubicBezTo>
                  <a:cubicBezTo>
                    <a:pt x="406742" y="1375270"/>
                    <a:pt x="187624" y="1249350"/>
                    <a:pt x="58235" y="1057829"/>
                  </a:cubicBezTo>
                  <a:lnTo>
                    <a:pt x="0" y="950540"/>
                  </a:lnTo>
                  <a:lnTo>
                    <a:pt x="15014" y="958689"/>
                  </a:lnTo>
                  <a:cubicBezTo>
                    <a:pt x="101153" y="995123"/>
                    <a:pt x="195859" y="1015270"/>
                    <a:pt x="295270" y="1015270"/>
                  </a:cubicBezTo>
                  <a:cubicBezTo>
                    <a:pt x="692915" y="1015270"/>
                    <a:pt x="1015270" y="692915"/>
                    <a:pt x="1015270" y="295270"/>
                  </a:cubicBezTo>
                  <a:cubicBezTo>
                    <a:pt x="1015270" y="195859"/>
                    <a:pt x="995123" y="101153"/>
                    <a:pt x="958689" y="15014"/>
                  </a:cubicBezTo>
                  <a:close/>
                </a:path>
              </a:pathLst>
            </a:custGeom>
            <a:solidFill>
              <a:schemeClr val="accent4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758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Windows ユーザー</cp:lastModifiedBy>
  <cp:revision>16</cp:revision>
  <dcterms:created xsi:type="dcterms:W3CDTF">2016-09-28T09:52:17Z</dcterms:created>
  <dcterms:modified xsi:type="dcterms:W3CDTF">2018-12-09T12:15:27Z</dcterms:modified>
</cp:coreProperties>
</file>