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‹N°›</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17/02/2021</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309A6D-C09C-4548-B29A-6CF363A7E532}" type="datetimeFigureOut">
              <a:rPr lang="fr-FR" smtClean="0"/>
              <a:pPr/>
              <a:t>17/02/2021</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FR" dirty="0"/>
          </a:p>
        </p:txBody>
      </p:sp>
      <p:sp>
        <p:nvSpPr>
          <p:cNvPr id="2" name="Titre 1"/>
          <p:cNvSpPr>
            <a:spLocks noGrp="1"/>
          </p:cNvSpPr>
          <p:nvPr>
            <p:ph type="ctrTitle"/>
          </p:nvPr>
        </p:nvSpPr>
        <p:spPr/>
        <p:txBody>
          <a:bodyPr/>
          <a:lstStyle/>
          <a:p>
            <a:endParaRPr lang="fr-FR"/>
          </a:p>
        </p:txBody>
      </p:sp>
      <p:pic>
        <p:nvPicPr>
          <p:cNvPr id="4" name="Image 3" descr="website-3227784_640.jpg"/>
          <p:cNvPicPr>
            <a:picLocks noChangeAspect="1"/>
          </p:cNvPicPr>
          <p:nvPr/>
        </p:nvPicPr>
        <p:blipFill>
          <a:blip r:embed="rId2"/>
          <a:stretch>
            <a:fillRect/>
          </a:stretch>
        </p:blipFill>
        <p:spPr>
          <a:xfrm>
            <a:off x="0" y="271490"/>
            <a:ext cx="9144000" cy="6943724"/>
          </a:xfrm>
          <a:prstGeom prst="rect">
            <a:avLst/>
          </a:prstGeom>
        </p:spPr>
      </p:pic>
      <p:sp>
        <p:nvSpPr>
          <p:cNvPr id="8" name="ZoneTexte 7"/>
          <p:cNvSpPr txBox="1"/>
          <p:nvPr/>
        </p:nvSpPr>
        <p:spPr>
          <a:xfrm>
            <a:off x="1857356" y="214290"/>
            <a:ext cx="5407250" cy="830997"/>
          </a:xfrm>
          <a:prstGeom prst="rect">
            <a:avLst/>
          </a:prstGeom>
          <a:noFill/>
        </p:spPr>
        <p:txBody>
          <a:bodyPr wrap="none" rtlCol="0">
            <a:spAutoFit/>
          </a:bodyPr>
          <a:lstStyle/>
          <a:p>
            <a:pPr algn="ctr"/>
            <a:r>
              <a:rPr lang="fr-FR" sz="4800" dirty="0" smtClean="0"/>
              <a:t>web </a:t>
            </a:r>
            <a:r>
              <a:rPr lang="fr-FR" sz="4800" dirty="0" err="1" smtClean="0"/>
              <a:t>fundamentals</a:t>
            </a:r>
            <a:r>
              <a:rPr lang="fr-FR" sz="4800" dirty="0" smtClean="0"/>
              <a:t> </a:t>
            </a:r>
            <a:endParaRPr lang="fr-F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285852" y="3643314"/>
            <a:ext cx="6429420" cy="2085980"/>
          </a:xfrm>
        </p:spPr>
        <p:txBody>
          <a:bodyPr>
            <a:normAutofit/>
          </a:bodyPr>
          <a:lstStyle/>
          <a:p>
            <a:pPr>
              <a:buFont typeface="Wingdings" pitchFamily="2" charset="2"/>
              <a:buChar char="Ø"/>
            </a:pPr>
            <a:r>
              <a:rPr lang="fr-FR" sz="3600" dirty="0" err="1" smtClean="0"/>
              <a:t>programming</a:t>
            </a:r>
            <a:r>
              <a:rPr lang="fr-FR" sz="3600" dirty="0" smtClean="0"/>
              <a:t> langage</a:t>
            </a:r>
          </a:p>
          <a:p>
            <a:pPr>
              <a:buFont typeface="Wingdings" pitchFamily="2" charset="2"/>
              <a:buChar char="Ø"/>
            </a:pPr>
            <a:endParaRPr lang="fr-FR" sz="3600" dirty="0" smtClean="0"/>
          </a:p>
          <a:p>
            <a:pPr>
              <a:buFont typeface="Wingdings" pitchFamily="2" charset="2"/>
              <a:buChar char="Ø"/>
            </a:pPr>
            <a:r>
              <a:rPr lang="fr-FR" sz="3600" dirty="0" smtClean="0"/>
              <a:t>Library and Framework</a:t>
            </a:r>
            <a:endParaRPr lang="fr-FR" sz="3600" dirty="0"/>
          </a:p>
        </p:txBody>
      </p:sp>
      <p:sp>
        <p:nvSpPr>
          <p:cNvPr id="2" name="Titre 1"/>
          <p:cNvSpPr>
            <a:spLocks noGrp="1"/>
          </p:cNvSpPr>
          <p:nvPr>
            <p:ph type="ctrTitle"/>
          </p:nvPr>
        </p:nvSpPr>
        <p:spPr>
          <a:xfrm>
            <a:off x="0" y="1505930"/>
            <a:ext cx="9144000" cy="1470025"/>
          </a:xfrm>
        </p:spPr>
        <p:txBody>
          <a:bodyPr/>
          <a:lstStyle/>
          <a:p>
            <a:r>
              <a:rPr lang="fr-FR" dirty="0" smtClean="0"/>
              <a:t>To </a:t>
            </a:r>
            <a:r>
              <a:rPr lang="fr-FR" dirty="0" err="1" smtClean="0"/>
              <a:t>be</a:t>
            </a:r>
            <a:r>
              <a:rPr lang="fr-FR" dirty="0" smtClean="0"/>
              <a:t> a web </a:t>
            </a:r>
            <a:r>
              <a:rPr lang="fr-FR" dirty="0" err="1" smtClean="0"/>
              <a:t>developper</a:t>
            </a:r>
            <a:r>
              <a:rPr lang="fr-FR" dirty="0" smtClean="0"/>
              <a:t> </a:t>
            </a:r>
            <a:r>
              <a:rPr lang="fr-FR" dirty="0" err="1" smtClean="0"/>
              <a:t>you</a:t>
            </a:r>
            <a:r>
              <a:rPr lang="fr-FR" dirty="0" smtClean="0"/>
              <a:t> </a:t>
            </a:r>
            <a:r>
              <a:rPr lang="fr-FR" dirty="0" err="1" smtClean="0"/>
              <a:t>need</a:t>
            </a:r>
            <a:r>
              <a:rPr lang="fr-FR" dirty="0" smtClean="0"/>
              <a:t>:</a:t>
            </a:r>
            <a:br>
              <a:rPr lang="fr-FR" dirty="0" smtClean="0"/>
            </a:br>
            <a:endParaRPr lang="fr-FR" dirty="0"/>
          </a:p>
        </p:txBody>
      </p:sp>
      <p:sp>
        <p:nvSpPr>
          <p:cNvPr id="8" name="ZoneTexte 7"/>
          <p:cNvSpPr txBox="1"/>
          <p:nvPr/>
        </p:nvSpPr>
        <p:spPr>
          <a:xfrm>
            <a:off x="1857356" y="214290"/>
            <a:ext cx="5407250" cy="830997"/>
          </a:xfrm>
          <a:prstGeom prst="rect">
            <a:avLst/>
          </a:prstGeom>
          <a:noFill/>
        </p:spPr>
        <p:txBody>
          <a:bodyPr wrap="none" rtlCol="0">
            <a:spAutoFit/>
          </a:bodyPr>
          <a:lstStyle/>
          <a:p>
            <a:pPr algn="ctr"/>
            <a:r>
              <a:rPr lang="fr-FR" sz="4800" dirty="0" smtClean="0"/>
              <a:t>web </a:t>
            </a:r>
            <a:r>
              <a:rPr lang="fr-FR" sz="4800" dirty="0" err="1" smtClean="0"/>
              <a:t>fundamentals</a:t>
            </a:r>
            <a:r>
              <a:rPr lang="fr-FR" sz="4800" dirty="0" smtClean="0"/>
              <a:t> </a:t>
            </a:r>
            <a:endParaRPr lang="fr-FR"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2428860" y="0"/>
            <a:ext cx="4186531" cy="1384995"/>
          </a:xfrm>
          <a:prstGeom prst="rect">
            <a:avLst/>
          </a:prstGeom>
          <a:noFill/>
        </p:spPr>
        <p:txBody>
          <a:bodyPr wrap="none" rtlCol="0">
            <a:spAutoFit/>
          </a:bodyPr>
          <a:lstStyle/>
          <a:p>
            <a:pPr algn="ctr"/>
            <a:r>
              <a:rPr lang="fr-FR" sz="4800" dirty="0" smtClean="0"/>
              <a:t>web </a:t>
            </a:r>
            <a:r>
              <a:rPr lang="fr-FR" sz="4800" dirty="0" err="1" smtClean="0"/>
              <a:t>fundamentals</a:t>
            </a:r>
            <a:endParaRPr lang="fr-FR" sz="4800" dirty="0" smtClean="0"/>
          </a:p>
          <a:p>
            <a:pPr algn="ctr"/>
            <a:r>
              <a:rPr lang="fr-FR" sz="3600" dirty="0" smtClean="0"/>
              <a:t>how the web </a:t>
            </a:r>
            <a:r>
              <a:rPr lang="fr-FR" sz="3600" dirty="0" err="1" smtClean="0"/>
              <a:t>work</a:t>
            </a:r>
            <a:r>
              <a:rPr lang="fr-FR" sz="3600" dirty="0" smtClean="0"/>
              <a:t> </a:t>
            </a:r>
            <a:endParaRPr lang="fr-FR" sz="3600" dirty="0"/>
          </a:p>
        </p:txBody>
      </p:sp>
      <p:pic>
        <p:nvPicPr>
          <p:cNvPr id="6" name="Image 5" descr="simple-client-server.png"/>
          <p:cNvPicPr>
            <a:picLocks noChangeAspect="1"/>
          </p:cNvPicPr>
          <p:nvPr/>
        </p:nvPicPr>
        <p:blipFill>
          <a:blip r:embed="rId2"/>
          <a:stretch>
            <a:fillRect/>
          </a:stretch>
        </p:blipFill>
        <p:spPr>
          <a:xfrm>
            <a:off x="0" y="1571612"/>
            <a:ext cx="9144000" cy="1350366"/>
          </a:xfrm>
          <a:prstGeom prst="rect">
            <a:avLst/>
          </a:prstGeom>
        </p:spPr>
      </p:pic>
      <p:sp>
        <p:nvSpPr>
          <p:cNvPr id="9" name="ZoneTexte 8"/>
          <p:cNvSpPr txBox="1"/>
          <p:nvPr/>
        </p:nvSpPr>
        <p:spPr>
          <a:xfrm>
            <a:off x="357157" y="3857628"/>
            <a:ext cx="8429685" cy="2031325"/>
          </a:xfrm>
          <a:prstGeom prst="rect">
            <a:avLst/>
          </a:prstGeom>
          <a:noFill/>
        </p:spPr>
        <p:txBody>
          <a:bodyPr wrap="square" rtlCol="0">
            <a:spAutoFit/>
          </a:bodyPr>
          <a:lstStyle/>
          <a:p>
            <a:pPr algn="ctr"/>
            <a:r>
              <a:rPr lang="en-US" sz="3600" b="1" dirty="0" smtClean="0"/>
              <a:t>Your internet connection</a:t>
            </a:r>
            <a:r>
              <a:rPr lang="en-US" sz="3600" dirty="0" smtClean="0"/>
              <a:t>: Allows you to send and receive data on the web. It's basically like the street between your house and the shop.</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28596" y="3357562"/>
            <a:ext cx="8358246" cy="2928958"/>
          </a:xfrm>
        </p:spPr>
        <p:txBody>
          <a:bodyPr>
            <a:normAutofit fontScale="92500"/>
          </a:bodyPr>
          <a:lstStyle/>
          <a:p>
            <a:pPr algn="l">
              <a:buFont typeface="Wingdings" pitchFamily="2" charset="2"/>
              <a:buChar char="Ø"/>
            </a:pPr>
            <a:r>
              <a:rPr lang="en-US" sz="3000" dirty="0" smtClean="0">
                <a:solidFill>
                  <a:schemeClr val="tx1"/>
                </a:solidFill>
              </a:rPr>
              <a:t>Clients are the typical web user's internet-connected devices and web-accessing software available on those devices .</a:t>
            </a:r>
          </a:p>
          <a:p>
            <a:pPr algn="l">
              <a:buFont typeface="Wingdings" pitchFamily="2" charset="2"/>
              <a:buChar char="Ø"/>
            </a:pPr>
            <a:r>
              <a:rPr lang="en-US" sz="3000" dirty="0" smtClean="0">
                <a:solidFill>
                  <a:schemeClr val="tx1"/>
                </a:solidFill>
              </a:rPr>
              <a:t>Servers are computers that store </a:t>
            </a:r>
            <a:r>
              <a:rPr lang="en-US" sz="3000" dirty="0" err="1" smtClean="0">
                <a:solidFill>
                  <a:schemeClr val="tx1"/>
                </a:solidFill>
              </a:rPr>
              <a:t>webpages</a:t>
            </a:r>
            <a:r>
              <a:rPr lang="en-US" sz="3000" dirty="0" smtClean="0">
                <a:solidFill>
                  <a:schemeClr val="tx1"/>
                </a:solidFill>
              </a:rPr>
              <a:t>, sites, or apps. When a client device wants to access a webpage, a copy of the webpage is downloaded from the server onto the client machine to be displayed in the user's web browser.</a:t>
            </a:r>
          </a:p>
          <a:p>
            <a:endParaRPr lang="fr-FR" dirty="0"/>
          </a:p>
        </p:txBody>
      </p:sp>
      <p:sp>
        <p:nvSpPr>
          <p:cNvPr id="8" name="ZoneTexte 7"/>
          <p:cNvSpPr txBox="1"/>
          <p:nvPr/>
        </p:nvSpPr>
        <p:spPr>
          <a:xfrm>
            <a:off x="1857356" y="214290"/>
            <a:ext cx="5407250" cy="830997"/>
          </a:xfrm>
          <a:prstGeom prst="rect">
            <a:avLst/>
          </a:prstGeom>
          <a:noFill/>
        </p:spPr>
        <p:txBody>
          <a:bodyPr wrap="none" rtlCol="0">
            <a:spAutoFit/>
          </a:bodyPr>
          <a:lstStyle/>
          <a:p>
            <a:pPr algn="ctr"/>
            <a:r>
              <a:rPr lang="fr-FR" sz="4800" dirty="0" smtClean="0"/>
              <a:t>web </a:t>
            </a:r>
            <a:r>
              <a:rPr lang="fr-FR" sz="4800" dirty="0" err="1" smtClean="0"/>
              <a:t>fundamentals</a:t>
            </a:r>
            <a:r>
              <a:rPr lang="fr-FR" sz="4800" dirty="0" smtClean="0"/>
              <a:t> </a:t>
            </a:r>
            <a:endParaRPr lang="fr-FR" sz="4800" dirty="0"/>
          </a:p>
        </p:txBody>
      </p:sp>
      <p:sp>
        <p:nvSpPr>
          <p:cNvPr id="6" name="ZoneTexte 5"/>
          <p:cNvSpPr txBox="1"/>
          <p:nvPr/>
        </p:nvSpPr>
        <p:spPr>
          <a:xfrm>
            <a:off x="2071670" y="1857364"/>
            <a:ext cx="4786346" cy="830997"/>
          </a:xfrm>
          <a:prstGeom prst="rect">
            <a:avLst/>
          </a:prstGeom>
          <a:noFill/>
        </p:spPr>
        <p:txBody>
          <a:bodyPr wrap="square" rtlCol="0">
            <a:spAutoFit/>
          </a:bodyPr>
          <a:lstStyle/>
          <a:p>
            <a:r>
              <a:rPr lang="en-US" sz="4800" dirty="0" smtClean="0"/>
              <a:t>Clients and </a:t>
            </a:r>
            <a:r>
              <a:rPr lang="en-US" sz="4800" dirty="0" err="1" smtClean="0"/>
              <a:t>Servers</a:t>
            </a:r>
            <a:endParaRPr lang="fr-FR" sz="4800" dirty="0" err="1"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57158" y="3143248"/>
            <a:ext cx="8358246" cy="3286148"/>
          </a:xfrm>
        </p:spPr>
        <p:txBody>
          <a:bodyPr>
            <a:normAutofit/>
          </a:bodyPr>
          <a:lstStyle/>
          <a:p>
            <a:pPr>
              <a:buFont typeface="Wingdings" pitchFamily="2" charset="2"/>
              <a:buChar char="Ø"/>
            </a:pPr>
            <a:r>
              <a:rPr lang="en-US" dirty="0" smtClean="0"/>
              <a:t>The protocol is the set of rules that defines how applications can interact with each other, and the format specifies how the data can be sent to and accessed by other applications</a:t>
            </a:r>
            <a:r>
              <a:rPr lang="en-US" dirty="0" smtClean="0"/>
              <a:t>.</a:t>
            </a:r>
          </a:p>
          <a:p>
            <a:pPr>
              <a:buFont typeface="Wingdings" pitchFamily="2" charset="2"/>
              <a:buChar char="Ø"/>
            </a:pPr>
            <a:r>
              <a:rPr lang="en-US" dirty="0" smtClean="0"/>
              <a:t>A server is a computer </a:t>
            </a:r>
            <a:r>
              <a:rPr lang="en-US" dirty="0" smtClean="0"/>
              <a:t>program or </a:t>
            </a:r>
            <a:r>
              <a:rPr lang="en-US" dirty="0" smtClean="0"/>
              <a:t>device that provides a service to another computer program and its </a:t>
            </a:r>
            <a:r>
              <a:rPr lang="en-US" dirty="0" smtClean="0"/>
              <a:t>user</a:t>
            </a:r>
          </a:p>
          <a:p>
            <a:pPr>
              <a:buFont typeface="Wingdings" pitchFamily="2" charset="2"/>
              <a:buChar char="Ø"/>
            </a:pPr>
            <a:r>
              <a:rPr lang="en-US" dirty="0" smtClean="0"/>
              <a:t>API (Application Programming Interface) is an</a:t>
            </a:r>
            <a:r>
              <a:rPr lang="en-US" b="1" dirty="0" smtClean="0"/>
              <a:t> </a:t>
            </a:r>
            <a:r>
              <a:rPr lang="en-US" dirty="0" smtClean="0"/>
              <a:t>interface between two applications that enables them to communicate with each other</a:t>
            </a:r>
            <a:endParaRPr lang="fr-FR" dirty="0"/>
          </a:p>
        </p:txBody>
      </p:sp>
      <p:sp>
        <p:nvSpPr>
          <p:cNvPr id="8" name="ZoneTexte 7"/>
          <p:cNvSpPr txBox="1"/>
          <p:nvPr/>
        </p:nvSpPr>
        <p:spPr>
          <a:xfrm>
            <a:off x="1857356" y="214290"/>
            <a:ext cx="5407250" cy="830997"/>
          </a:xfrm>
          <a:prstGeom prst="rect">
            <a:avLst/>
          </a:prstGeom>
          <a:noFill/>
        </p:spPr>
        <p:txBody>
          <a:bodyPr wrap="none" rtlCol="0">
            <a:spAutoFit/>
          </a:bodyPr>
          <a:lstStyle/>
          <a:p>
            <a:pPr algn="ctr"/>
            <a:r>
              <a:rPr lang="fr-FR" sz="4800" dirty="0" smtClean="0"/>
              <a:t>web </a:t>
            </a:r>
            <a:r>
              <a:rPr lang="fr-FR" sz="4800" dirty="0" err="1" smtClean="0"/>
              <a:t>fundamentals</a:t>
            </a:r>
            <a:r>
              <a:rPr lang="fr-FR" sz="4800" dirty="0" smtClean="0"/>
              <a:t> </a:t>
            </a:r>
            <a:endParaRPr lang="fr-FR" sz="4800" dirty="0"/>
          </a:p>
        </p:txBody>
      </p:sp>
      <p:sp>
        <p:nvSpPr>
          <p:cNvPr id="6" name="ZoneTexte 5"/>
          <p:cNvSpPr txBox="1"/>
          <p:nvPr/>
        </p:nvSpPr>
        <p:spPr>
          <a:xfrm>
            <a:off x="928662" y="1857364"/>
            <a:ext cx="7786742" cy="830997"/>
          </a:xfrm>
          <a:prstGeom prst="rect">
            <a:avLst/>
          </a:prstGeom>
          <a:noFill/>
        </p:spPr>
        <p:txBody>
          <a:bodyPr wrap="square" rtlCol="0">
            <a:spAutoFit/>
          </a:bodyPr>
          <a:lstStyle/>
          <a:p>
            <a:r>
              <a:rPr lang="en-US" sz="4800" dirty="0" smtClean="0"/>
              <a:t>what’s protocols, servers and </a:t>
            </a:r>
            <a:r>
              <a:rPr lang="en-US" sz="4800" dirty="0" err="1" smtClean="0"/>
              <a:t>api</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28596" y="3357562"/>
            <a:ext cx="8358246" cy="2928958"/>
          </a:xfrm>
        </p:spPr>
        <p:txBody>
          <a:bodyPr>
            <a:normAutofit/>
          </a:bodyPr>
          <a:lstStyle/>
          <a:p>
            <a:r>
              <a:rPr lang="en-US" dirty="0" smtClean="0"/>
              <a:t>A </a:t>
            </a:r>
            <a:r>
              <a:rPr lang="en-US" b="1" dirty="0" smtClean="0"/>
              <a:t>Web Developer</a:t>
            </a:r>
            <a:r>
              <a:rPr lang="en-US" dirty="0" smtClean="0"/>
              <a:t> is responsible for the coding, design and layout of a </a:t>
            </a:r>
            <a:r>
              <a:rPr lang="en-US" b="1" dirty="0" smtClean="0"/>
              <a:t>website</a:t>
            </a:r>
            <a:r>
              <a:rPr lang="en-US" dirty="0" smtClean="0"/>
              <a:t> according to a company's specifications. As </a:t>
            </a:r>
            <a:r>
              <a:rPr lang="en-US" b="1" dirty="0" smtClean="0"/>
              <a:t>the role</a:t>
            </a:r>
            <a:r>
              <a:rPr lang="en-US" dirty="0" smtClean="0"/>
              <a:t> takes into consideration user experience and </a:t>
            </a:r>
            <a:r>
              <a:rPr lang="en-US" b="1" dirty="0" smtClean="0"/>
              <a:t>function</a:t>
            </a:r>
            <a:r>
              <a:rPr lang="en-US" dirty="0" smtClean="0"/>
              <a:t>, a certain level of both graphic design and computer programming is necessary.</a:t>
            </a:r>
            <a:endParaRPr lang="fr-FR" dirty="0"/>
          </a:p>
        </p:txBody>
      </p:sp>
      <p:sp>
        <p:nvSpPr>
          <p:cNvPr id="8" name="ZoneTexte 7"/>
          <p:cNvSpPr txBox="1"/>
          <p:nvPr/>
        </p:nvSpPr>
        <p:spPr>
          <a:xfrm>
            <a:off x="1857356" y="214290"/>
            <a:ext cx="5407250" cy="830997"/>
          </a:xfrm>
          <a:prstGeom prst="rect">
            <a:avLst/>
          </a:prstGeom>
          <a:noFill/>
        </p:spPr>
        <p:txBody>
          <a:bodyPr wrap="none" rtlCol="0">
            <a:spAutoFit/>
          </a:bodyPr>
          <a:lstStyle/>
          <a:p>
            <a:pPr algn="ctr"/>
            <a:r>
              <a:rPr lang="fr-FR" sz="4800" dirty="0" smtClean="0"/>
              <a:t>web </a:t>
            </a:r>
            <a:r>
              <a:rPr lang="fr-FR" sz="4800" dirty="0" err="1" smtClean="0"/>
              <a:t>fundamentals</a:t>
            </a:r>
            <a:r>
              <a:rPr lang="fr-FR" sz="4800" dirty="0" smtClean="0"/>
              <a:t> </a:t>
            </a:r>
            <a:endParaRPr lang="fr-FR" sz="4800" dirty="0"/>
          </a:p>
        </p:txBody>
      </p:sp>
      <p:sp>
        <p:nvSpPr>
          <p:cNvPr id="6" name="ZoneTexte 5"/>
          <p:cNvSpPr txBox="1"/>
          <p:nvPr/>
        </p:nvSpPr>
        <p:spPr>
          <a:xfrm>
            <a:off x="2071670" y="1857364"/>
            <a:ext cx="4786346" cy="830997"/>
          </a:xfrm>
          <a:prstGeom prst="rect">
            <a:avLst/>
          </a:prstGeom>
          <a:noFill/>
        </p:spPr>
        <p:txBody>
          <a:bodyPr wrap="square" rtlCol="0">
            <a:spAutoFit/>
          </a:bodyPr>
          <a:lstStyle/>
          <a:p>
            <a:r>
              <a:rPr lang="en-US" sz="4800" dirty="0" smtClean="0"/>
              <a:t>Web developer </a:t>
            </a:r>
            <a:endParaRPr lang="fr-FR" sz="4800" dirty="0" err="1"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52</TotalTime>
  <Words>164</Words>
  <PresentationFormat>Affichage à l'écran (4:3)</PresentationFormat>
  <Paragraphs>21</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Capitaux</vt:lpstr>
      <vt:lpstr>Diapositive 1</vt:lpstr>
      <vt:lpstr>To be a web developper you need: </vt:lpstr>
      <vt:lpstr>Diapositive 3</vt:lpstr>
      <vt:lpstr>Diapositive 4</vt:lpstr>
      <vt:lpstr>Diapositive 5</vt:lpstr>
      <vt:lpstr>Diapositive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Acer</dc:creator>
  <cp:lastModifiedBy>Acer</cp:lastModifiedBy>
  <cp:revision>7</cp:revision>
  <dcterms:created xsi:type="dcterms:W3CDTF">2021-02-17T20:38:58Z</dcterms:created>
  <dcterms:modified xsi:type="dcterms:W3CDTF">2021-02-17T21:42:09Z</dcterms:modified>
</cp:coreProperties>
</file>