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9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4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11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5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878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5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09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0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5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8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5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0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6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182-F621-44F0-9E45-F873FD69CF9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3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05182-F621-44F0-9E45-F873FD69CF9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7DCE2AC-BB6D-4073-B646-7338AE646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2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946A-5DCB-4946-BA4F-CC432CAB3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Halal Food Provider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9CB0D-E823-4D63-8847-65DBEBA9E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Ohio , USA </a:t>
            </a:r>
          </a:p>
        </p:txBody>
      </p:sp>
    </p:spTree>
    <p:extLst>
      <p:ext uri="{BB962C8B-B14F-4D97-AF65-F5344CB8AC3E}">
        <p14:creationId xmlns:p14="http://schemas.microsoft.com/office/powerpoint/2010/main" val="31204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583A41-A587-43C7-871B-557A9DA3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a map for each County </a:t>
            </a:r>
          </a:p>
        </p:txBody>
      </p:sp>
    </p:spTree>
    <p:extLst>
      <p:ext uri="{BB962C8B-B14F-4D97-AF65-F5344CB8AC3E}">
        <p14:creationId xmlns:p14="http://schemas.microsoft.com/office/powerpoint/2010/main" val="387287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583A41-A587-43C7-871B-557A9DA3B4F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38300" y="673101"/>
            <a:ext cx="8915400" cy="698499"/>
          </a:xfrm>
        </p:spPr>
        <p:txBody>
          <a:bodyPr/>
          <a:lstStyle/>
          <a:p>
            <a:r>
              <a:rPr lang="en-US" dirty="0"/>
              <a:t>Franklin County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98B656-B42F-42E2-9D4D-39CEF560E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3" y="1561606"/>
            <a:ext cx="11837549" cy="497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49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583A41-A587-43C7-871B-557A9DA3B4F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38300" y="673101"/>
            <a:ext cx="8915400" cy="698499"/>
          </a:xfrm>
        </p:spPr>
        <p:txBody>
          <a:bodyPr/>
          <a:lstStyle/>
          <a:p>
            <a:r>
              <a:rPr lang="en-US" dirty="0"/>
              <a:t>Cuyahoga  County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310FE-6F91-4299-9FE9-D6DE8BAF6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584015"/>
            <a:ext cx="8210549" cy="525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80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583A41-A587-43C7-871B-557A9DA3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489" y="624110"/>
            <a:ext cx="9890124" cy="1280890"/>
          </a:xfrm>
        </p:spPr>
        <p:txBody>
          <a:bodyPr/>
          <a:lstStyle/>
          <a:p>
            <a:r>
              <a:rPr lang="en-US" dirty="0"/>
              <a:t>Use Foursquare API to analyze the venues data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27AF7C-DFBE-4CFB-AE63-4A95CF5C3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612" y="1905000"/>
            <a:ext cx="10032999" cy="4006222"/>
          </a:xfrm>
        </p:spPr>
        <p:txBody>
          <a:bodyPr/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ibm-plex-sans"/>
              </a:rPr>
              <a:t>Important : We created a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ibm-plex-sans"/>
              </a:rPr>
              <a:t>datafram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bm-plex-sans"/>
              </a:rPr>
              <a:t> with: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bm-plex-sans"/>
              </a:rPr>
              <a:t>Three Venues for Franklin county ["Indian Restaurant", "Mediterranean Restaurant", "Turkish Restaurant"]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bm-plex-sans"/>
              </a:rPr>
              <a:t>Two venues for Cuyahoga ["Indian Restaurant", "Mediterranean Restaurant"]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ibm-plex-sans"/>
              </a:rPr>
              <a:t>Why ?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ibm-plex-sans"/>
              </a:rPr>
              <a:t>Our study assume that theses venues are the venues highly depend on Halal products, so we focus on specific data.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ibm-plex-sans"/>
              </a:rPr>
              <a:t>We clean the data to be able to work on the data </a:t>
            </a:r>
            <a:r>
              <a:rPr lang="en-US" sz="2000" dirty="0" err="1">
                <a:solidFill>
                  <a:srgbClr val="000000"/>
                </a:solidFill>
                <a:latin typeface="ibm-plex-sans"/>
              </a:rPr>
              <a:t>fram</a:t>
            </a:r>
            <a:r>
              <a:rPr lang="en-US" sz="2000" dirty="0">
                <a:solidFill>
                  <a:srgbClr val="000000"/>
                </a:solidFill>
                <a:latin typeface="ibm-plex-sans"/>
              </a:rPr>
              <a:t> </a:t>
            </a:r>
            <a:endParaRPr lang="en-US" sz="2000" b="0" i="0" dirty="0">
              <a:solidFill>
                <a:srgbClr val="000000"/>
              </a:solidFill>
              <a:effectLst/>
              <a:latin typeface="ibm-plex-san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17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583A41-A587-43C7-871B-557A9DA3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of data for both Counties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4F5254-ECE1-4811-B27F-7FFFF7A81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7389" y="1685925"/>
            <a:ext cx="5264152" cy="4953000"/>
          </a:xfrm>
        </p:spPr>
        <p:txBody>
          <a:bodyPr/>
          <a:lstStyle/>
          <a:p>
            <a:r>
              <a:rPr lang="en-US" dirty="0"/>
              <a:t>Franklin County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D822A-827A-4E37-9846-5D0CA4120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6690" y="1671637"/>
            <a:ext cx="5264152" cy="4953000"/>
          </a:xfrm>
        </p:spPr>
        <p:txBody>
          <a:bodyPr/>
          <a:lstStyle/>
          <a:p>
            <a:r>
              <a:rPr lang="en-US" dirty="0"/>
              <a:t>Cuyahoga County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0BC915-C21A-4F16-AFD7-DB0ECA782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40" y="2414365"/>
            <a:ext cx="5848350" cy="3819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AB1877-94DD-4A24-9EAA-7DFF43260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749" y="2414365"/>
            <a:ext cx="5014374" cy="375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81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583A41-A587-43C7-871B-557A9DA3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489" y="624110"/>
            <a:ext cx="9890124" cy="1280890"/>
          </a:xfrm>
        </p:spPr>
        <p:txBody>
          <a:bodyPr/>
          <a:lstStyle/>
          <a:p>
            <a:r>
              <a:rPr lang="en-US" dirty="0"/>
              <a:t>Apply Clustering in each data set and plot map </a:t>
            </a:r>
          </a:p>
        </p:txBody>
      </p:sp>
    </p:spTree>
    <p:extLst>
      <p:ext uri="{BB962C8B-B14F-4D97-AF65-F5344CB8AC3E}">
        <p14:creationId xmlns:p14="http://schemas.microsoft.com/office/powerpoint/2010/main" val="2505605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583A41-A587-43C7-871B-557A9DA3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489" y="624110"/>
            <a:ext cx="9890124" cy="1280890"/>
          </a:xfrm>
        </p:spPr>
        <p:txBody>
          <a:bodyPr/>
          <a:lstStyle/>
          <a:p>
            <a:r>
              <a:rPr lang="en-US" dirty="0"/>
              <a:t>Franklin Cluster map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AA7388-75F5-4468-B091-805CAE667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4" y="1264555"/>
            <a:ext cx="8658224" cy="537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83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583A41-A587-43C7-871B-557A9DA3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489" y="624110"/>
            <a:ext cx="9890124" cy="1280890"/>
          </a:xfrm>
        </p:spPr>
        <p:txBody>
          <a:bodyPr/>
          <a:lstStyle/>
          <a:p>
            <a:r>
              <a:rPr lang="en-US" dirty="0"/>
              <a:t>Cuyahoga  Cluster map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E53C6-C46F-43AD-BBCE-A58C1341B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230617"/>
            <a:ext cx="6905625" cy="562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66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583A41-A587-43C7-871B-557A9DA3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432" y="313711"/>
            <a:ext cx="10301288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Find in each County which cluster has the most venues of (Indian, Mediterranean and Turkish 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910241-DA20-4664-BF67-9F9CD7093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2963" y="1675563"/>
            <a:ext cx="10186987" cy="2896437"/>
          </a:xfrm>
        </p:spPr>
        <p:txBody>
          <a:bodyPr/>
          <a:lstStyle/>
          <a:p>
            <a:r>
              <a:rPr lang="en-US" dirty="0"/>
              <a:t>Franklin County  : Cluster one has the highest Frequency of the specific venues 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2FB8D-500E-43E4-9EA0-335FB4913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2962" y="4590827"/>
            <a:ext cx="11349037" cy="2638648"/>
          </a:xfrm>
        </p:spPr>
        <p:txBody>
          <a:bodyPr/>
          <a:lstStyle/>
          <a:p>
            <a:r>
              <a:rPr lang="en-US" dirty="0"/>
              <a:t>Cuyahoga County : Cluster one has the highest Frequency of the specific venues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39EF23-80C6-4B53-96AB-FBA3156EC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03" y="2095254"/>
            <a:ext cx="9799347" cy="2057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F69F7D-B6A5-4F6C-A9B4-9DC97439F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03" y="4976996"/>
            <a:ext cx="9799347" cy="18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39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583A41-A587-43C7-871B-557A9DA3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489" y="624110"/>
            <a:ext cx="9890124" cy="790353"/>
          </a:xfrm>
        </p:spPr>
        <p:txBody>
          <a:bodyPr>
            <a:normAutofit/>
          </a:bodyPr>
          <a:lstStyle/>
          <a:p>
            <a:r>
              <a:rPr lang="en-US" dirty="0"/>
              <a:t>Franklin County – Cluster One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FC940F-061E-40E4-B71D-7FDEAFF85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6" y="1271588"/>
            <a:ext cx="7223754" cy="55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1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57F60E-C754-43F2-9253-69FB1BE3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2685"/>
            <a:ext cx="8911687" cy="676053"/>
          </a:xfrm>
        </p:spPr>
        <p:txBody>
          <a:bodyPr/>
          <a:lstStyle/>
          <a:p>
            <a:r>
              <a:rPr lang="en-US" b="1" dirty="0"/>
              <a:t>Introduction :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EE8721-6152-4F96-9F02-F9EFC8A0F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764" y="1328738"/>
            <a:ext cx="9975848" cy="5529262"/>
          </a:xfrm>
        </p:spPr>
        <p:txBody>
          <a:bodyPr>
            <a:noAutofit/>
          </a:bodyPr>
          <a:lstStyle/>
          <a:p>
            <a:r>
              <a:rPr lang="en-US" dirty="0"/>
              <a:t>This project will be a study and comparison between two Counties ( Cuyahoga county and franklin county) to decide which area is better to start a business of Halal food provider </a:t>
            </a:r>
          </a:p>
          <a:p>
            <a:r>
              <a:rPr lang="en-US" sz="1400" b="1" u="sng" dirty="0"/>
              <a:t>Why These two counties ? </a:t>
            </a:r>
          </a:p>
          <a:p>
            <a:pPr lvl="1"/>
            <a:r>
              <a:rPr lang="en-US" sz="1800" dirty="0"/>
              <a:t>These two counties are two major counties in Ohio </a:t>
            </a:r>
          </a:p>
          <a:p>
            <a:pPr lvl="1"/>
            <a:r>
              <a:rPr lang="en-US" sz="1800" dirty="0"/>
              <a:t>Franklin county : </a:t>
            </a:r>
          </a:p>
          <a:p>
            <a:pPr lvl="2"/>
            <a:r>
              <a:rPr lang="en-US" sz="1800" dirty="0"/>
              <a:t>As of 2019 census estimates, it is the most populous county in Ohio</a:t>
            </a:r>
          </a:p>
          <a:p>
            <a:pPr lvl="2"/>
            <a:r>
              <a:rPr lang="en-US" sz="1800" dirty="0"/>
              <a:t>Columbus (a city in the county) is the Ohio state capital</a:t>
            </a:r>
          </a:p>
          <a:p>
            <a:pPr lvl="2"/>
            <a:r>
              <a:rPr lang="en-US" sz="1800" dirty="0"/>
              <a:t>The most populous city in the U.S. state of Ohio </a:t>
            </a:r>
          </a:p>
          <a:p>
            <a:pPr lvl="1"/>
            <a:r>
              <a:rPr lang="en-US" sz="1800" dirty="0"/>
              <a:t>Cuyahoga county : </a:t>
            </a:r>
          </a:p>
          <a:p>
            <a:pPr lvl="2"/>
            <a:r>
              <a:rPr lang="en-US" sz="1800" dirty="0"/>
              <a:t>As of the 2019 United States Census estimates,  it is the second most populous county in Ohio </a:t>
            </a:r>
          </a:p>
          <a:p>
            <a:pPr lvl="2"/>
            <a:r>
              <a:rPr lang="en-US" sz="1800" dirty="0"/>
              <a:t>Cleveland (a city in the county ) with an estimated 2019 population,  is the second-largest city in Ohio as estimated in 2019 </a:t>
            </a:r>
          </a:p>
          <a:p>
            <a:pPr marL="914400" lvl="2" indent="0">
              <a:buNone/>
            </a:pPr>
            <a:r>
              <a:rPr lang="en-US" sz="1000" i="1" dirty="0"/>
              <a:t>Information reference : https://en.wikipedia.org/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7625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583A41-A587-43C7-871B-557A9DA3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489" y="624110"/>
            <a:ext cx="9890124" cy="861790"/>
          </a:xfrm>
        </p:spPr>
        <p:txBody>
          <a:bodyPr>
            <a:normAutofit/>
          </a:bodyPr>
          <a:lstStyle/>
          <a:p>
            <a:r>
              <a:rPr lang="en-US" dirty="0"/>
              <a:t>Cuyahoga county – Cluster one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213ACE-D17F-4A71-BDC8-88BE3E608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090" y="1619027"/>
            <a:ext cx="8790215" cy="46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16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583A41-A587-43C7-871B-557A9DA3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489" y="624110"/>
            <a:ext cx="9890124" cy="861790"/>
          </a:xfrm>
        </p:spPr>
        <p:txBody>
          <a:bodyPr>
            <a:normAutofit/>
          </a:bodyPr>
          <a:lstStyle/>
          <a:p>
            <a:r>
              <a:rPr lang="en-US" dirty="0"/>
              <a:t>Conclusion: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75296-3811-4D93-8102-61210180B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70" y="2243138"/>
            <a:ext cx="12022929" cy="26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2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583A41-A587-43C7-871B-557A9DA3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to Analysis Goal  </a:t>
            </a:r>
          </a:p>
        </p:txBody>
      </p:sp>
    </p:spTree>
    <p:extLst>
      <p:ext uri="{BB962C8B-B14F-4D97-AF65-F5344CB8AC3E}">
        <p14:creationId xmlns:p14="http://schemas.microsoft.com/office/powerpoint/2010/main" val="244237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3F8439-AF22-44E3-9726-357974C37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787" y="271463"/>
            <a:ext cx="10201275" cy="64436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Collect data for both counties </a:t>
            </a:r>
          </a:p>
          <a:p>
            <a:r>
              <a:rPr lang="en-US" dirty="0"/>
              <a:t>Get the Cuyahoga county data including the Cities and zip codes using:</a:t>
            </a:r>
          </a:p>
          <a:p>
            <a:pPr marL="457200" lvl="1" indent="0">
              <a:buNone/>
            </a:pPr>
            <a:r>
              <a:rPr lang="en-US" dirty="0"/>
              <a:t>	https://www.zipdatamaps.com/cuyahoga-oh-county-zipcodes  </a:t>
            </a:r>
          </a:p>
          <a:p>
            <a:r>
              <a:rPr lang="en-US" dirty="0"/>
              <a:t>Get the Franklin county data including the Cities and zip codes using:</a:t>
            </a:r>
          </a:p>
          <a:p>
            <a:pPr marL="457200" lvl="1" indent="0">
              <a:buNone/>
            </a:pPr>
            <a:r>
              <a:rPr lang="en-US" dirty="0"/>
              <a:t>	https://www.zipdatamaps.com/franklin-oh-county-zipcodes</a:t>
            </a:r>
          </a:p>
          <a:p>
            <a:r>
              <a:rPr lang="en-US" dirty="0"/>
              <a:t>Get the Geo by download the file from https://public.opendatasoft.com</a:t>
            </a:r>
          </a:p>
          <a:p>
            <a:r>
              <a:rPr lang="en-US" dirty="0"/>
              <a:t>Get the list of Avenues using Foursquare AP </a:t>
            </a:r>
          </a:p>
          <a:p>
            <a:r>
              <a:rPr lang="en-US" dirty="0"/>
              <a:t>Using clustering and segmentation </a:t>
            </a:r>
          </a:p>
          <a:p>
            <a:r>
              <a:rPr lang="en-US" dirty="0"/>
              <a:t>Find the Cluster  of more frequency of Mediterranean restaurant or Halal stores for both Counties </a:t>
            </a:r>
          </a:p>
          <a:p>
            <a:r>
              <a:rPr lang="en-US" dirty="0"/>
              <a:t>Compare analysis to see which cluster has the most frequency of Mediterranean restaurant internally for each county  </a:t>
            </a:r>
          </a:p>
          <a:p>
            <a:r>
              <a:rPr lang="en-US" dirty="0"/>
              <a:t>Compare analysis between the chosen cluster from Cuyahoga county and chosen cluster from Franklin county </a:t>
            </a:r>
          </a:p>
          <a:p>
            <a:r>
              <a:rPr lang="en-US" dirty="0"/>
              <a:t>Chose the cluster with more Mediterranean restaurant occurrence will be chosen the place to start the business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1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4731E5-6EC2-45AC-A012-FFB0420BB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20" y="1666568"/>
            <a:ext cx="11214745" cy="507303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F6E01F-7C50-4ABF-AF11-BCDCBE35B4ED}"/>
              </a:ext>
            </a:extLst>
          </p:cNvPr>
          <p:cNvSpPr txBox="1"/>
          <p:nvPr/>
        </p:nvSpPr>
        <p:spPr>
          <a:xfrm>
            <a:off x="1755058" y="744793"/>
            <a:ext cx="9409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Download the dependences for the project  </a:t>
            </a:r>
          </a:p>
        </p:txBody>
      </p:sp>
    </p:spTree>
    <p:extLst>
      <p:ext uri="{BB962C8B-B14F-4D97-AF65-F5344CB8AC3E}">
        <p14:creationId xmlns:p14="http://schemas.microsoft.com/office/powerpoint/2010/main" val="192007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583A41-A587-43C7-871B-557A9DA3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data from Website   </a:t>
            </a:r>
          </a:p>
        </p:txBody>
      </p:sp>
    </p:spTree>
    <p:extLst>
      <p:ext uri="{BB962C8B-B14F-4D97-AF65-F5344CB8AC3E}">
        <p14:creationId xmlns:p14="http://schemas.microsoft.com/office/powerpoint/2010/main" val="160674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583A41-A587-43C7-871B-557A9DA3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763" y="42523"/>
            <a:ext cx="10440450" cy="1280890"/>
          </a:xfrm>
        </p:spPr>
        <p:txBody>
          <a:bodyPr>
            <a:normAutofit/>
          </a:bodyPr>
          <a:lstStyle/>
          <a:p>
            <a:r>
              <a:rPr lang="en-US" dirty="0"/>
              <a:t>Import Data For Cites and Zip Codes in each county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BAE8C-7090-4D6C-8EE2-4860815B1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223598"/>
            <a:ext cx="9620250" cy="2696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DC0F65-A651-4E93-8ACA-061A0A334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4158518"/>
            <a:ext cx="9620250" cy="269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5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0B8E50-95F4-40A9-BB41-BE37A1C4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52634"/>
            <a:ext cx="10551844" cy="1076103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 the Data for Cities in Ohio and Geo Coordination points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B96C83-11DE-47CB-8347-472E67F5A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562100"/>
            <a:ext cx="12030075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66ADEB-BCEB-4104-A7D5-25D3F1DA4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3176366"/>
            <a:ext cx="12039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0B8E50-95F4-40A9-BB41-BE37A1C4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443" y="152621"/>
            <a:ext cx="10404207" cy="1647604"/>
          </a:xfrm>
        </p:spPr>
        <p:txBody>
          <a:bodyPr>
            <a:normAutofit fontScale="90000"/>
          </a:bodyPr>
          <a:lstStyle/>
          <a:p>
            <a:r>
              <a:rPr lang="en-US" dirty="0"/>
              <a:t>Clean tables and merge tables to get clean table for cities, Zip Codes and Geo Coordination for each county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70235-1B7E-47BC-870B-24B5D78B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800225"/>
            <a:ext cx="12011025" cy="2447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EA25A1-62DC-4975-8378-CC30A45B3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4495800"/>
            <a:ext cx="120300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465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8634</TotalTime>
  <Words>523</Words>
  <Application>Microsoft Office PowerPoint</Application>
  <PresentationFormat>Widescreen</PresentationFormat>
  <Paragraphs>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ibm-plex-sans</vt:lpstr>
      <vt:lpstr>Wingdings 3</vt:lpstr>
      <vt:lpstr>Wisp</vt:lpstr>
      <vt:lpstr>Halal Food Provider</vt:lpstr>
      <vt:lpstr>Introduction : </vt:lpstr>
      <vt:lpstr>Roadmap to Analysis Goal  </vt:lpstr>
      <vt:lpstr>PowerPoint Presentation</vt:lpstr>
      <vt:lpstr>PowerPoint Presentation</vt:lpstr>
      <vt:lpstr>Collect data from Website   </vt:lpstr>
      <vt:lpstr>Import Data For Cites and Zip Codes in each county  </vt:lpstr>
      <vt:lpstr>Import the Data for Cities in Ohio and Geo Coordination points </vt:lpstr>
      <vt:lpstr>Clean tables and merge tables to get clean table for cities, Zip Codes and Geo Coordination for each county </vt:lpstr>
      <vt:lpstr>Plot a map for each County </vt:lpstr>
      <vt:lpstr>Franklin County </vt:lpstr>
      <vt:lpstr>Cuyahoga  County </vt:lpstr>
      <vt:lpstr>Use Foursquare API to analyze the venues data </vt:lpstr>
      <vt:lpstr>Sample of data for both Counties </vt:lpstr>
      <vt:lpstr>Apply Clustering in each data set and plot map </vt:lpstr>
      <vt:lpstr>Franklin Cluster map </vt:lpstr>
      <vt:lpstr>Cuyahoga  Cluster map </vt:lpstr>
      <vt:lpstr>Find in each County which cluster has the most venues of (Indian, Mediterranean and Turkish  </vt:lpstr>
      <vt:lpstr>Franklin County – Cluster One </vt:lpstr>
      <vt:lpstr>Cuyahoga county – Cluster one </vt:lpstr>
      <vt:lpstr>Conclusion: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Amer Albuttma</dc:creator>
  <cp:lastModifiedBy>Amer Albuttma</cp:lastModifiedBy>
  <cp:revision>30</cp:revision>
  <dcterms:created xsi:type="dcterms:W3CDTF">2020-12-28T14:05:32Z</dcterms:created>
  <dcterms:modified xsi:type="dcterms:W3CDTF">2021-01-03T20:27:23Z</dcterms:modified>
</cp:coreProperties>
</file>