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11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87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5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5182-F621-44F0-9E45-F873FD69CF9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946A-5DCB-4946-BA4F-CC432CAB3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Halal Food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CB0D-E823-4D63-8847-65DBEBA9E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Ohio , USA </a:t>
            </a:r>
          </a:p>
        </p:txBody>
      </p:sp>
    </p:spTree>
    <p:extLst>
      <p:ext uri="{BB962C8B-B14F-4D97-AF65-F5344CB8AC3E}">
        <p14:creationId xmlns:p14="http://schemas.microsoft.com/office/powerpoint/2010/main" val="31204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57F60E-C754-43F2-9253-69FB1BE3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2685"/>
            <a:ext cx="8911687" cy="676053"/>
          </a:xfrm>
        </p:spPr>
        <p:txBody>
          <a:bodyPr/>
          <a:lstStyle/>
          <a:p>
            <a:r>
              <a:rPr lang="en-US" b="1" dirty="0"/>
              <a:t>Introduction 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EE8721-6152-4F96-9F02-F9EFC8A0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764" y="1328738"/>
            <a:ext cx="9975848" cy="5529262"/>
          </a:xfrm>
        </p:spPr>
        <p:txBody>
          <a:bodyPr>
            <a:noAutofit/>
          </a:bodyPr>
          <a:lstStyle/>
          <a:p>
            <a:r>
              <a:rPr lang="en-US" dirty="0"/>
              <a:t>This project will be a study and comparison between two Counties ( Cuyahoga county and franklin county) to decide which area is better to start a business of Halal food provider </a:t>
            </a:r>
          </a:p>
          <a:p>
            <a:r>
              <a:rPr lang="en-US" sz="1400" b="1" u="sng" dirty="0"/>
              <a:t>Why These two counties ? </a:t>
            </a:r>
          </a:p>
          <a:p>
            <a:pPr lvl="1"/>
            <a:r>
              <a:rPr lang="en-US" sz="1800" dirty="0"/>
              <a:t>These two counties are two major counties in Ohio </a:t>
            </a:r>
          </a:p>
          <a:p>
            <a:pPr lvl="1"/>
            <a:r>
              <a:rPr lang="en-US" sz="1800" dirty="0"/>
              <a:t>Franklin county : </a:t>
            </a:r>
          </a:p>
          <a:p>
            <a:pPr lvl="2"/>
            <a:r>
              <a:rPr lang="en-US" sz="1800" dirty="0"/>
              <a:t>As of 2019 census estimates, it is the most populous county in Ohio</a:t>
            </a:r>
          </a:p>
          <a:p>
            <a:pPr lvl="2"/>
            <a:r>
              <a:rPr lang="en-US" sz="1800" dirty="0"/>
              <a:t>Columbus (a city in the county) is the Ohio state capital</a:t>
            </a:r>
          </a:p>
          <a:p>
            <a:pPr lvl="2"/>
            <a:r>
              <a:rPr lang="en-US" sz="1800" dirty="0"/>
              <a:t>The most populous city in the U.S. state of Ohio </a:t>
            </a:r>
          </a:p>
          <a:p>
            <a:pPr lvl="1"/>
            <a:r>
              <a:rPr lang="en-US" sz="1800" dirty="0"/>
              <a:t>Cuyahoga county : </a:t>
            </a:r>
          </a:p>
          <a:p>
            <a:pPr lvl="2"/>
            <a:r>
              <a:rPr lang="en-US" sz="1800" dirty="0"/>
              <a:t>As of the 2019 United States Census estimates,  it is the second most populous county in Ohio </a:t>
            </a:r>
          </a:p>
          <a:p>
            <a:pPr lvl="2"/>
            <a:r>
              <a:rPr lang="en-US" sz="1800" dirty="0"/>
              <a:t>Cleveland (a city in the county ) with an estimated 2019 population,  is the second-largest city in Ohio as estimated in 2019 </a:t>
            </a:r>
          </a:p>
          <a:p>
            <a:pPr marL="914400" lvl="2" indent="0">
              <a:buNone/>
            </a:pPr>
            <a:r>
              <a:rPr lang="en-US" sz="1000" i="1" dirty="0"/>
              <a:t>Information reference : https://en.wikipedia.org/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762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Analysis Goal  </a:t>
            </a:r>
          </a:p>
        </p:txBody>
      </p:sp>
    </p:spTree>
    <p:extLst>
      <p:ext uri="{BB962C8B-B14F-4D97-AF65-F5344CB8AC3E}">
        <p14:creationId xmlns:p14="http://schemas.microsoft.com/office/powerpoint/2010/main" val="24423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3F8439-AF22-44E3-9726-357974C3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787" y="271463"/>
            <a:ext cx="10201275" cy="64436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Collect data for both counties </a:t>
            </a:r>
          </a:p>
          <a:p>
            <a:r>
              <a:rPr lang="en-US" dirty="0"/>
              <a:t>Get the Cuyahoga county data including the Cities and zip codes using:</a:t>
            </a:r>
          </a:p>
          <a:p>
            <a:pPr marL="457200" lvl="1" indent="0">
              <a:buNone/>
            </a:pPr>
            <a:r>
              <a:rPr lang="en-US" dirty="0"/>
              <a:t>	https://www.zipdatamaps.com/cuyahoga-oh-county-zipcodes  </a:t>
            </a:r>
          </a:p>
          <a:p>
            <a:r>
              <a:rPr lang="en-US" dirty="0"/>
              <a:t>Get the Franklin county data including the Cities and zip codes using:</a:t>
            </a:r>
          </a:p>
          <a:p>
            <a:pPr marL="457200" lvl="1" indent="0">
              <a:buNone/>
            </a:pPr>
            <a:r>
              <a:rPr lang="en-US" dirty="0"/>
              <a:t>	https://www.zipdatamaps.com/franklin-oh-county-zipcodes</a:t>
            </a:r>
          </a:p>
          <a:p>
            <a:r>
              <a:rPr lang="en-US" dirty="0"/>
              <a:t>Get the Geo coordinate using a while loop and  geocoder </a:t>
            </a:r>
          </a:p>
          <a:p>
            <a:r>
              <a:rPr lang="en-US" dirty="0"/>
              <a:t>Get the list of Avenues using Foursquare AP </a:t>
            </a:r>
          </a:p>
          <a:p>
            <a:r>
              <a:rPr lang="en-US" dirty="0"/>
              <a:t>Using clustering and segmentation </a:t>
            </a:r>
          </a:p>
          <a:p>
            <a:r>
              <a:rPr lang="en-US" dirty="0"/>
              <a:t>Find the Cluster  of more frequency of Mediterranean restaurant or Halal stores for both Counties </a:t>
            </a:r>
          </a:p>
          <a:p>
            <a:r>
              <a:rPr lang="en-US" dirty="0"/>
              <a:t>Compare analysis to see which cluster has the most frequency of Mediterranean restaurant internally for each county  </a:t>
            </a:r>
          </a:p>
          <a:p>
            <a:r>
              <a:rPr lang="en-US" dirty="0"/>
              <a:t>Compare analysis between the chosen cluster from Cuyahoga county and chosen cluster from Franklin county </a:t>
            </a:r>
          </a:p>
          <a:p>
            <a:r>
              <a:rPr lang="en-US" dirty="0"/>
              <a:t>Chose the cluster with more Mediterranean restaurant occurrence will be chosen the place to start the business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92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118</TotalTime>
  <Words>295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Halal Food Provider</vt:lpstr>
      <vt:lpstr>Introduction : </vt:lpstr>
      <vt:lpstr>Roadmap to Analysis Goal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Albuttma</dc:creator>
  <cp:lastModifiedBy>Amer Albuttma</cp:lastModifiedBy>
  <cp:revision>10</cp:revision>
  <dcterms:created xsi:type="dcterms:W3CDTF">2020-12-28T14:05:32Z</dcterms:created>
  <dcterms:modified xsi:type="dcterms:W3CDTF">2020-12-28T16:23:03Z</dcterms:modified>
</cp:coreProperties>
</file>