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12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6BCF-9824-86B3-048A-B8CE81258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8070D-740D-C9EB-A329-2F6DEB863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2E7A1-E3EA-17CF-E5C0-6048AE5B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F08D-BAC0-4994-8B26-D79ACA83D095}" type="datetimeFigureOut">
              <a:rPr lang="es-PE" smtClean="0"/>
              <a:t>30/06/2023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C50C5-CC46-5338-7E38-CEE722DC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E3002-9CFD-AF12-F9CF-29AD8745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947-1D3D-4CF6-B44F-9181E1E519D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325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997B-A797-4FF5-6DFE-4F0305C6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1ACB4-B203-BD43-1522-01416E068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D5284-7E26-7068-94D4-B9CF2858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F08D-BAC0-4994-8B26-D79ACA83D095}" type="datetimeFigureOut">
              <a:rPr lang="es-PE" smtClean="0"/>
              <a:t>30/06/2023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2A7E-B678-6811-1E46-371F7AED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24D08-43C8-E8C3-2918-367AEF93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947-1D3D-4CF6-B44F-9181E1E519D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813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ED361-E22D-EEC7-A4FE-0EB8C12EE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A7BE9-C570-B07E-76E1-D6763A2B2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2533E-2135-68DC-928A-A9B6D13F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F08D-BAC0-4994-8B26-D79ACA83D095}" type="datetimeFigureOut">
              <a:rPr lang="es-PE" smtClean="0"/>
              <a:t>30/06/2023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32A09-FBF5-8303-FEC0-2E41D883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5E5A6-8B4D-8DC0-0651-E86BCF28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947-1D3D-4CF6-B44F-9181E1E519D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084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AE4E-E6B1-4867-5698-BCD3AAC9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61D11-A75D-ECB5-5CFA-FBB987A01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4925F-4340-63DD-D2A2-D2972C84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F08D-BAC0-4994-8B26-D79ACA83D095}" type="datetimeFigureOut">
              <a:rPr lang="es-PE" smtClean="0"/>
              <a:t>30/06/2023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81EFD-521B-B5DC-8089-44144C54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4B36-17E4-DEAD-5B22-A9D4D587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947-1D3D-4CF6-B44F-9181E1E519D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326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B992-F385-1C09-BC91-8CEDD6EB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CCC73-A66F-F14A-F0F3-1E67600BC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E3B96-E513-9CAD-783E-85F054A3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F08D-BAC0-4994-8B26-D79ACA83D095}" type="datetimeFigureOut">
              <a:rPr lang="es-PE" smtClean="0"/>
              <a:t>30/06/2023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65D84-FF02-2670-FFD2-4FE1B7F1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50C62-2FC4-9F4B-6774-C8DEF431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947-1D3D-4CF6-B44F-9181E1E519D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8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6765-8462-65A2-D83F-39EE799C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10ED2-60DF-B1D3-1270-0C1D5C03B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5A26A-F978-5DF9-946E-2A43ADE65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321F1-24EA-5FE8-769C-FFE06AB8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F08D-BAC0-4994-8B26-D79ACA83D095}" type="datetimeFigureOut">
              <a:rPr lang="es-PE" smtClean="0"/>
              <a:t>30/06/2023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DA5FE-8C94-D309-3114-32BFA3CC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CECFB-A206-6D25-673B-FF5D5769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947-1D3D-4CF6-B44F-9181E1E519D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241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8F85-3A96-C78D-1856-4F32693E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E3C61-08B3-6E2B-FBDF-259E31E2D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5D36E-349E-1B23-C5F1-873E6A35F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D08FB-8D21-52C1-5FEE-0FC21418F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195F7-CDCB-8601-4EE6-C3172D39F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E128F-391F-EB15-622B-617664DD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F08D-BAC0-4994-8B26-D79ACA83D095}" type="datetimeFigureOut">
              <a:rPr lang="es-PE" smtClean="0"/>
              <a:t>30/06/2023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E2274C-056C-9B96-BD21-1E37C448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AE818-47C5-7BEF-801F-28F3AEB1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947-1D3D-4CF6-B44F-9181E1E519D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300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DF4D4-CD85-E2E6-6CE6-09D8AD01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84EF8-4AA2-6D7D-B9A5-356D1D28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F08D-BAC0-4994-8B26-D79ACA83D095}" type="datetimeFigureOut">
              <a:rPr lang="es-PE" smtClean="0"/>
              <a:t>30/06/2023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F8873-B523-FB11-E16B-B1FA3B00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9287C-BAE6-89A0-76B8-4DA101CC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947-1D3D-4CF6-B44F-9181E1E519D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881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CA48A-17DF-9607-AFAC-357F67D9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F08D-BAC0-4994-8B26-D79ACA83D095}" type="datetimeFigureOut">
              <a:rPr lang="es-PE" smtClean="0"/>
              <a:t>30/06/2023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CC4BB-0740-C699-8825-7827FDE8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C0966-AD70-2484-F977-ECA3A0DE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947-1D3D-4CF6-B44F-9181E1E519D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279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3754-4279-5179-B349-E09ABA96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B06C-79C2-B8DB-C2BE-5163EB03F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D2A64-59D4-317C-B5E4-6A5236A33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93022-A4E6-5ECA-6F2A-4E39874F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F08D-BAC0-4994-8B26-D79ACA83D095}" type="datetimeFigureOut">
              <a:rPr lang="es-PE" smtClean="0"/>
              <a:t>30/06/2023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80718-1B50-2ECE-0591-057005F4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7A00A-46B4-F2C1-5512-E99A6E8D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947-1D3D-4CF6-B44F-9181E1E519D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347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F4A2-FC89-27CD-4ECD-08F605C3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31BA45-FB08-B539-1E69-4ED93585B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80513-7297-1562-DF3E-7D5901E1B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699E4-4DE7-A8A9-9FEF-CA626E77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F08D-BAC0-4994-8B26-D79ACA83D095}" type="datetimeFigureOut">
              <a:rPr lang="es-PE" smtClean="0"/>
              <a:t>30/06/2023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3093F-E842-2DBA-697D-0C4DAFEA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088E7-6FA7-B9A7-F0B8-20916A65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947-1D3D-4CF6-B44F-9181E1E519D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604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D8229-F45B-1934-718D-D75FD5622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EB7A7-6440-58DD-96EA-C29B59F49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C3898-F868-C4F7-9257-D8601F2D5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4F08D-BAC0-4994-8B26-D79ACA83D095}" type="datetimeFigureOut">
              <a:rPr lang="es-PE" smtClean="0"/>
              <a:t>30/06/2023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0E696-485F-FF90-84DF-7E369E52E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B1266-7B23-8185-D2FB-889C785E3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2947-1D3D-4CF6-B44F-9181E1E519D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861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5D76735F-BAFE-76E7-F79C-74657BEB8BF9}"/>
              </a:ext>
            </a:extLst>
          </p:cNvPr>
          <p:cNvSpPr/>
          <p:nvPr/>
        </p:nvSpPr>
        <p:spPr>
          <a:xfrm>
            <a:off x="272081" y="2208437"/>
            <a:ext cx="1563756" cy="55659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/>
              <a:t>MINEM Website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EC8B406-9CCD-33DC-DB76-710BA8F2A57C}"/>
              </a:ext>
            </a:extLst>
          </p:cNvPr>
          <p:cNvSpPr/>
          <p:nvPr/>
        </p:nvSpPr>
        <p:spPr>
          <a:xfrm>
            <a:off x="1921566" y="974035"/>
            <a:ext cx="396314" cy="3025397"/>
          </a:xfrm>
          <a:prstGeom prst="leftBrace">
            <a:avLst>
              <a:gd name="adj1" fmla="val 51251"/>
              <a:gd name="adj2" fmla="val 49341"/>
            </a:avLst>
          </a:prstGeom>
          <a:ln w="5715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411BC0-1D11-3B5A-C2E9-CA390BB3EA7D}"/>
              </a:ext>
            </a:extLst>
          </p:cNvPr>
          <p:cNvSpPr/>
          <p:nvPr/>
        </p:nvSpPr>
        <p:spPr>
          <a:xfrm>
            <a:off x="2489338" y="1104900"/>
            <a:ext cx="733425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/>
              <a:t>.zip file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A03938-3886-C2D7-DEF9-1E484B0D247C}"/>
              </a:ext>
            </a:extLst>
          </p:cNvPr>
          <p:cNvCxnSpPr>
            <a:cxnSpLocks/>
          </p:cNvCxnSpPr>
          <p:nvPr/>
        </p:nvCxnSpPr>
        <p:spPr>
          <a:xfrm>
            <a:off x="3394222" y="1295400"/>
            <a:ext cx="6872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6BD732B-9AC7-0BFF-FDA3-F34ED8D02876}"/>
              </a:ext>
            </a:extLst>
          </p:cNvPr>
          <p:cNvSpPr/>
          <p:nvPr/>
        </p:nvSpPr>
        <p:spPr>
          <a:xfrm>
            <a:off x="4252926" y="1104900"/>
            <a:ext cx="809491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.xls files</a:t>
            </a:r>
            <a:endParaRPr lang="es-PE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B040FD-CEEE-2DEA-5272-787F346B2765}"/>
              </a:ext>
            </a:extLst>
          </p:cNvPr>
          <p:cNvSpPr/>
          <p:nvPr/>
        </p:nvSpPr>
        <p:spPr>
          <a:xfrm>
            <a:off x="2489338" y="1676044"/>
            <a:ext cx="733425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/>
              <a:t>.zip file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C3E87C-3E82-7E54-A9B0-59905D4F00B1}"/>
              </a:ext>
            </a:extLst>
          </p:cNvPr>
          <p:cNvCxnSpPr>
            <a:cxnSpLocks/>
          </p:cNvCxnSpPr>
          <p:nvPr/>
        </p:nvCxnSpPr>
        <p:spPr>
          <a:xfrm>
            <a:off x="3394222" y="1866544"/>
            <a:ext cx="6872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39636F3-B42F-2F1B-F183-2E2BD8009611}"/>
              </a:ext>
            </a:extLst>
          </p:cNvPr>
          <p:cNvSpPr/>
          <p:nvPr/>
        </p:nvSpPr>
        <p:spPr>
          <a:xfrm>
            <a:off x="4252926" y="1676044"/>
            <a:ext cx="809491" cy="381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.xls files</a:t>
            </a:r>
            <a:endParaRPr lang="es-P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282C30-BECF-1238-1FBF-F6A6E5D085A0}"/>
              </a:ext>
            </a:extLst>
          </p:cNvPr>
          <p:cNvSpPr/>
          <p:nvPr/>
        </p:nvSpPr>
        <p:spPr>
          <a:xfrm>
            <a:off x="2489338" y="2270333"/>
            <a:ext cx="733425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/>
              <a:t>.zip file</a:t>
            </a:r>
            <a:endParaRPr lang="es-PE" sz="14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974216-5B6E-4436-CC0B-388CB92CEFCD}"/>
              </a:ext>
            </a:extLst>
          </p:cNvPr>
          <p:cNvCxnSpPr>
            <a:cxnSpLocks/>
          </p:cNvCxnSpPr>
          <p:nvPr/>
        </p:nvCxnSpPr>
        <p:spPr>
          <a:xfrm>
            <a:off x="3394222" y="2460833"/>
            <a:ext cx="6872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C6A3112-A5C7-E348-8CB0-7E0BAE09A5A1}"/>
              </a:ext>
            </a:extLst>
          </p:cNvPr>
          <p:cNvSpPr/>
          <p:nvPr/>
        </p:nvSpPr>
        <p:spPr>
          <a:xfrm>
            <a:off x="4252926" y="2270333"/>
            <a:ext cx="809491" cy="381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.xls files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5DAC84-8066-678C-C340-4EC4D87D5943}"/>
              </a:ext>
            </a:extLst>
          </p:cNvPr>
          <p:cNvSpPr/>
          <p:nvPr/>
        </p:nvSpPr>
        <p:spPr>
          <a:xfrm>
            <a:off x="2489338" y="3499504"/>
            <a:ext cx="733425" cy="381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/>
              <a:t>.zip file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B91FB2-C37B-A00C-06C0-A821BD0E9E32}"/>
              </a:ext>
            </a:extLst>
          </p:cNvPr>
          <p:cNvCxnSpPr>
            <a:cxnSpLocks/>
          </p:cNvCxnSpPr>
          <p:nvPr/>
        </p:nvCxnSpPr>
        <p:spPr>
          <a:xfrm>
            <a:off x="3394222" y="3690004"/>
            <a:ext cx="6872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D23AF0B-A753-E2E2-F037-D5FBD68C34F4}"/>
              </a:ext>
            </a:extLst>
          </p:cNvPr>
          <p:cNvSpPr/>
          <p:nvPr/>
        </p:nvSpPr>
        <p:spPr>
          <a:xfrm>
            <a:off x="4252926" y="3499504"/>
            <a:ext cx="824036" cy="381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.xlsx files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AA5A0980-31E6-7431-203C-D0009B09523E}"/>
              </a:ext>
            </a:extLst>
          </p:cNvPr>
          <p:cNvSpPr/>
          <p:nvPr/>
        </p:nvSpPr>
        <p:spPr>
          <a:xfrm rot="10800000">
            <a:off x="5218818" y="974035"/>
            <a:ext cx="396314" cy="3025397"/>
          </a:xfrm>
          <a:prstGeom prst="leftBrace">
            <a:avLst>
              <a:gd name="adj1" fmla="val 51251"/>
              <a:gd name="adj2" fmla="val 49341"/>
            </a:avLst>
          </a:prstGeom>
          <a:ln w="5715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4D87B1-75A1-ABAC-74C6-EF18D472E906}"/>
              </a:ext>
            </a:extLst>
          </p:cNvPr>
          <p:cNvSpPr/>
          <p:nvPr/>
        </p:nvSpPr>
        <p:spPr>
          <a:xfrm>
            <a:off x="5756987" y="1499783"/>
            <a:ext cx="819883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data1.csv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B608F1-4B67-A6D5-4C43-CB71FBE9440A}"/>
              </a:ext>
            </a:extLst>
          </p:cNvPr>
          <p:cNvSpPr/>
          <p:nvPr/>
        </p:nvSpPr>
        <p:spPr>
          <a:xfrm>
            <a:off x="5756987" y="2046714"/>
            <a:ext cx="819883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data2.csv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0FDB19-829F-BF18-32F5-6168FEBF123E}"/>
              </a:ext>
            </a:extLst>
          </p:cNvPr>
          <p:cNvCxnSpPr>
            <a:cxnSpLocks/>
          </p:cNvCxnSpPr>
          <p:nvPr/>
        </p:nvCxnSpPr>
        <p:spPr>
          <a:xfrm>
            <a:off x="6700020" y="2460833"/>
            <a:ext cx="6872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D0D018D0-4A0E-4CC3-0CF2-E1DC743B23F0}"/>
              </a:ext>
            </a:extLst>
          </p:cNvPr>
          <p:cNvSpPr/>
          <p:nvPr/>
        </p:nvSpPr>
        <p:spPr>
          <a:xfrm>
            <a:off x="7494051" y="1959156"/>
            <a:ext cx="783040" cy="927153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Database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B0DB137-5DA4-1FA1-12BC-FF1D6DDB3FA6}"/>
              </a:ext>
            </a:extLst>
          </p:cNvPr>
          <p:cNvCxnSpPr>
            <a:cxnSpLocks/>
          </p:cNvCxnSpPr>
          <p:nvPr/>
        </p:nvCxnSpPr>
        <p:spPr>
          <a:xfrm>
            <a:off x="8429178" y="2327483"/>
            <a:ext cx="77832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902A60-893B-67C7-8A97-D151C926569C}"/>
              </a:ext>
            </a:extLst>
          </p:cNvPr>
          <p:cNvCxnSpPr>
            <a:cxnSpLocks/>
          </p:cNvCxnSpPr>
          <p:nvPr/>
        </p:nvCxnSpPr>
        <p:spPr>
          <a:xfrm flipH="1">
            <a:off x="8429178" y="2708483"/>
            <a:ext cx="7338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63C6462-E097-C22B-29D9-965C4BD202D6}"/>
              </a:ext>
            </a:extLst>
          </p:cNvPr>
          <p:cNvSpPr/>
          <p:nvPr/>
        </p:nvSpPr>
        <p:spPr>
          <a:xfrm>
            <a:off x="9329620" y="2302083"/>
            <a:ext cx="733425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API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73057E-7CE2-370F-5BCB-EAFD58027062}"/>
              </a:ext>
            </a:extLst>
          </p:cNvPr>
          <p:cNvCxnSpPr>
            <a:cxnSpLocks/>
          </p:cNvCxnSpPr>
          <p:nvPr/>
        </p:nvCxnSpPr>
        <p:spPr>
          <a:xfrm>
            <a:off x="9696332" y="2839216"/>
            <a:ext cx="0" cy="58978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52D05F3-8DAF-BD43-77E6-FF9A8067A1E4}"/>
              </a:ext>
            </a:extLst>
          </p:cNvPr>
          <p:cNvSpPr/>
          <p:nvPr/>
        </p:nvSpPr>
        <p:spPr>
          <a:xfrm>
            <a:off x="9291829" y="3502972"/>
            <a:ext cx="809005" cy="381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result.csv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B75FC0-3B2C-97F5-DBD9-84E0B9048587}"/>
              </a:ext>
            </a:extLst>
          </p:cNvPr>
          <p:cNvSpPr txBox="1"/>
          <p:nvPr/>
        </p:nvSpPr>
        <p:spPr>
          <a:xfrm>
            <a:off x="2737971" y="2544536"/>
            <a:ext cx="236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.</a:t>
            </a:r>
          </a:p>
          <a:p>
            <a:r>
              <a:rPr lang="es-PE" b="1" dirty="0"/>
              <a:t>.</a:t>
            </a:r>
          </a:p>
          <a:p>
            <a:r>
              <a:rPr lang="es-PE" b="1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4DC446-FB63-F389-E30D-3E831BCDF1E0}"/>
              </a:ext>
            </a:extLst>
          </p:cNvPr>
          <p:cNvSpPr txBox="1"/>
          <p:nvPr/>
        </p:nvSpPr>
        <p:spPr>
          <a:xfrm>
            <a:off x="4539592" y="2553425"/>
            <a:ext cx="236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.</a:t>
            </a:r>
          </a:p>
          <a:p>
            <a:r>
              <a:rPr lang="es-PE" b="1" dirty="0"/>
              <a:t>.</a:t>
            </a:r>
          </a:p>
          <a:p>
            <a:r>
              <a:rPr lang="es-PE" b="1" dirty="0"/>
              <a:t>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6D9B98-E477-B3F9-A387-AB070E16D87C}"/>
              </a:ext>
            </a:extLst>
          </p:cNvPr>
          <p:cNvSpPr/>
          <p:nvPr/>
        </p:nvSpPr>
        <p:spPr>
          <a:xfrm>
            <a:off x="5763904" y="2595159"/>
            <a:ext cx="819883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data3.csv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D7EB76-14C6-DAC9-4007-5A52F0253021}"/>
              </a:ext>
            </a:extLst>
          </p:cNvPr>
          <p:cNvSpPr/>
          <p:nvPr/>
        </p:nvSpPr>
        <p:spPr>
          <a:xfrm>
            <a:off x="5763904" y="3142090"/>
            <a:ext cx="819883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data4.csv</a:t>
            </a:r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533B6AF7-1769-C7C5-A5C9-D69870872348}"/>
              </a:ext>
            </a:extLst>
          </p:cNvPr>
          <p:cNvSpPr/>
          <p:nvPr/>
        </p:nvSpPr>
        <p:spPr>
          <a:xfrm rot="16200000">
            <a:off x="5218816" y="2712662"/>
            <a:ext cx="396314" cy="3025397"/>
          </a:xfrm>
          <a:prstGeom prst="leftBrace">
            <a:avLst>
              <a:gd name="adj1" fmla="val 51251"/>
              <a:gd name="adj2" fmla="val 49341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11BF0C-237F-6A6C-F740-6B0CB5E47BB2}"/>
              </a:ext>
            </a:extLst>
          </p:cNvPr>
          <p:cNvSpPr txBox="1"/>
          <p:nvPr/>
        </p:nvSpPr>
        <p:spPr>
          <a:xfrm>
            <a:off x="4180830" y="4390643"/>
            <a:ext cx="2396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gathering, cleaning and modelling</a:t>
            </a:r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ED4EBB23-D454-9B6C-A5D3-E9EAEC3A9405}"/>
              </a:ext>
            </a:extLst>
          </p:cNvPr>
          <p:cNvSpPr/>
          <p:nvPr/>
        </p:nvSpPr>
        <p:spPr>
          <a:xfrm rot="5400000">
            <a:off x="8701807" y="210228"/>
            <a:ext cx="396314" cy="3025397"/>
          </a:xfrm>
          <a:prstGeom prst="leftBrace">
            <a:avLst>
              <a:gd name="adj1" fmla="val 51251"/>
              <a:gd name="adj2" fmla="val 49341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37D90C8-9A3B-7624-6B91-4235D4EDAB1B}"/>
              </a:ext>
            </a:extLst>
          </p:cNvPr>
          <p:cNvSpPr txBox="1"/>
          <p:nvPr/>
        </p:nvSpPr>
        <p:spPr>
          <a:xfrm>
            <a:off x="8288311" y="1118370"/>
            <a:ext cx="122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API design</a:t>
            </a:r>
          </a:p>
        </p:txBody>
      </p:sp>
    </p:spTree>
    <p:extLst>
      <p:ext uri="{BB962C8B-B14F-4D97-AF65-F5344CB8AC3E}">
        <p14:creationId xmlns:p14="http://schemas.microsoft.com/office/powerpoint/2010/main" val="258038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57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Ivan Meres Vargas</dc:creator>
  <cp:lastModifiedBy>Ali Ivan Meres Vargas</cp:lastModifiedBy>
  <cp:revision>3</cp:revision>
  <dcterms:created xsi:type="dcterms:W3CDTF">2023-06-30T15:03:54Z</dcterms:created>
  <dcterms:modified xsi:type="dcterms:W3CDTF">2023-06-30T20:26:51Z</dcterms:modified>
</cp:coreProperties>
</file>