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12/08/17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12/08/17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12/08/17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Advance Vehicle Detection Using V2I Communication and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12/08/17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0552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73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Simulation of Advance Vehicle Detection Using V2I Communication and Gipps’ Car-Following Model</vt:lpstr>
      <vt:lpstr>Overview</vt:lpstr>
      <vt:lpstr>Introduction</vt:lpstr>
      <vt:lpstr>Car-Following Models</vt:lpstr>
      <vt:lpstr>Gipps’ Model</vt:lpstr>
      <vt:lpstr>Methodology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23</cp:revision>
  <dcterms:created xsi:type="dcterms:W3CDTF">2017-12-02T21:52:47Z</dcterms:created>
  <dcterms:modified xsi:type="dcterms:W3CDTF">2017-12-08T20:00:00Z</dcterms:modified>
</cp:coreProperties>
</file>