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6" r:id="rId10"/>
    <p:sldId id="272" r:id="rId11"/>
    <p:sldId id="277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52" y="1764389"/>
            <a:ext cx="6455368" cy="3931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768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733" y="1751925"/>
            <a:ext cx="6464115" cy="3931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74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660C56-DDA4-4BD2-AEC8-CD875F38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41" y="1429358"/>
            <a:ext cx="8241855" cy="5020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2990128" y="1198525"/>
            <a:ext cx="70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Decrease in Standard Deviation of Mainline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8868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12/10/17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412084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5441580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4392706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AAD10-20AB-4BFE-8A4E-E51A79A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3" y="1379736"/>
            <a:ext cx="8235255" cy="50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4370354" y="1228014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269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480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Results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69</cp:revision>
  <dcterms:created xsi:type="dcterms:W3CDTF">2017-12-02T21:52:47Z</dcterms:created>
  <dcterms:modified xsi:type="dcterms:W3CDTF">2017-12-10T19:45:14Z</dcterms:modified>
</cp:coreProperties>
</file>