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2" r:id="rId9"/>
    <p:sldId id="27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12/09/17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V2V and V2I</a:t>
            </a:r>
          </a:p>
          <a:p>
            <a:r>
              <a:rPr lang="en-US" dirty="0"/>
              <a:t>Will’s previous research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4" y="5543132"/>
            <a:ext cx="3269412" cy="7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Specify following vehicle by speed</a:t>
                </a:r>
              </a:p>
              <a:p>
                <a:pPr fontAlgn="base"/>
                <a:r>
                  <a:rPr lang="en-US" dirty="0"/>
                  <a:t>Use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107692" r="-395413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107692" r="-61827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107692" r="-816" b="-7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210390" r="-395413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210390" r="-61827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210390" r="-816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06410" r="-395413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06410" r="-61827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06410" r="-816" b="-5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411688" r="-395413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411688" r="-61827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411688" r="-816" b="-4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511688" r="-395413" b="-3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511688" r="-816" b="-3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70866" r="-395413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70866" r="-61827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70866" r="-816" b="-13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766667" r="-395413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766667" r="-61827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877922" r="-39541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877922" r="-6182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simulation in Python</a:t>
            </a:r>
          </a:p>
          <a:p>
            <a:r>
              <a:rPr lang="en-US" dirty="0"/>
              <a:t>Altered </a:t>
            </a:r>
            <a:r>
              <a:rPr lang="en-US" dirty="0" err="1"/>
              <a:t>Gipp’s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Red light regime</a:t>
            </a:r>
          </a:p>
          <a:p>
            <a:r>
              <a:rPr lang="en-US" dirty="0"/>
              <a:t>V2I communication</a:t>
            </a:r>
          </a:p>
          <a:p>
            <a:pPr lvl="1"/>
            <a:r>
              <a:rPr lang="en-US" dirty="0"/>
              <a:t>Perfect within 300m</a:t>
            </a:r>
          </a:p>
          <a:p>
            <a:pPr lvl="1"/>
            <a:r>
              <a:rPr lang="en-US" dirty="0"/>
              <a:t>Assume nearly perfect line of sight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80" y="1342340"/>
            <a:ext cx="6366330" cy="48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^Without V2I advance detection (base case)</a:t>
            </a:r>
          </a:p>
          <a:p>
            <a:r>
              <a:rPr lang="en-US" dirty="0"/>
              <a:t>(will have graphs comparing travel time on segment with and without v2i)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345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</vt:lpstr>
      <vt:lpstr>Methodology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46</cp:revision>
  <dcterms:created xsi:type="dcterms:W3CDTF">2017-12-02T21:52:47Z</dcterms:created>
  <dcterms:modified xsi:type="dcterms:W3CDTF">2017-12-09T20:18:43Z</dcterms:modified>
</cp:coreProperties>
</file>