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2" r:id="rId10"/>
    <p:sldId id="27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12/09/17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Specify following vehicle by speed</a:t>
                </a:r>
              </a:p>
              <a:p>
                <a:pPr fontAlgn="base"/>
                <a:r>
                  <a:rPr lang="en-US" dirty="0"/>
                  <a:t>Use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107692" r="-395413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107692" r="-61827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107692" r="-816" b="-7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210390" r="-395413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210390" r="-61827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210390" r="-816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06410" r="-395413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06410" r="-61827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06410" r="-816" b="-5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411688" r="-395413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411688" r="-61827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411688" r="-816" b="-4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511688" r="-395413" b="-3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511688" r="-816" b="-3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70866" r="-395413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70866" r="-61827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70866" r="-816" b="-13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766667" r="-395413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766667" r="-61827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877922" r="-39541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877922" r="-6182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80" y="1342340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10441143" y="2959260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simulation in Python</a:t>
            </a:r>
          </a:p>
          <a:p>
            <a:r>
              <a:rPr lang="en-US" dirty="0"/>
              <a:t>Extended </a:t>
            </a:r>
            <a:r>
              <a:rPr lang="en-US" dirty="0" err="1"/>
              <a:t>Gipp’s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Red light regime</a:t>
            </a:r>
          </a:p>
          <a:p>
            <a:r>
              <a:rPr lang="en-US" dirty="0"/>
              <a:t>Extension threshold</a:t>
            </a:r>
          </a:p>
          <a:p>
            <a:r>
              <a:rPr lang="en-US" dirty="0"/>
              <a:t>V2I communication</a:t>
            </a:r>
          </a:p>
          <a:p>
            <a:pPr lvl="1"/>
            <a:r>
              <a:rPr lang="en-US" dirty="0"/>
              <a:t>N(300, 33^2) communication range</a:t>
            </a:r>
          </a:p>
          <a:p>
            <a:pPr lvl="1"/>
            <a:r>
              <a:rPr lang="en-US" dirty="0"/>
              <a:t>Assume nearly perfect line of sight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10414001" y="2830105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956798" y="2381371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1177296" y="4584700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7483131" y="1772356"/>
            <a:ext cx="149246" cy="45085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5907776" y="1828504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16200000">
            <a:off x="10529157" y="5589035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26" name="Picture 2" descr="Image result for car from above">
            <a:extLst>
              <a:ext uri="{FF2B5EF4-FFF2-40B4-BE49-F238E27FC236}">
                <a16:creationId xmlns:a16="http://schemas.microsoft.com/office/drawing/2014/main" id="{642415DA-5178-46EE-9FAA-4BF10246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73686" y="4263314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C317B39-A68F-4535-9F1E-19C2872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79666" y="5312188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49" y="2233420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Four cases, varying demand ratio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390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54</cp:revision>
  <dcterms:created xsi:type="dcterms:W3CDTF">2017-12-02T21:52:47Z</dcterms:created>
  <dcterms:modified xsi:type="dcterms:W3CDTF">2017-12-09T22:42:52Z</dcterms:modified>
</cp:coreProperties>
</file>