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2" r:id="rId10"/>
    <p:sldId id="27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12/09/17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107692" r="-395413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107692" r="-61827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107692" r="-816" b="-7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210390" r="-395413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210390" r="-61827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210390" r="-816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06410" r="-395413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06410" r="-61827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06410" r="-816" b="-5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411688" r="-395413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411688" r="-61827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411688" r="-816" b="-4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511688" r="-395413" b="-3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511688" r="-816" b="-3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70866" r="-395413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70866" r="-61827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70866" r="-816" b="-13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766667" r="-395413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766667" r="-61827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877922" r="-39541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877922" r="-6182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32" y="1340190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10456511" y="2959260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10414001" y="2830105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956798" y="2381371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1077409" y="4154395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8074799" y="1772356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6499444" y="1828504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10444638" y="5158730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26" name="Picture 2" descr="Image result for car from above">
            <a:extLst>
              <a:ext uri="{FF2B5EF4-FFF2-40B4-BE49-F238E27FC236}">
                <a16:creationId xmlns:a16="http://schemas.microsoft.com/office/drawing/2014/main" id="{642415DA-5178-46EE-9FAA-4BF10246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89054" y="4263314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C317B39-A68F-4535-9F1E-19C2872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88749" y="5312188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49" y="2233420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774091" y="3344075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780142" y="3572836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Four cases, varying demand ratio</a:t>
            </a:r>
          </a:p>
          <a:p>
            <a:r>
              <a:rPr lang="en-US" dirty="0"/>
              <a:t>15 hours of data collection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0AF1C-D68A-43DB-9AFB-5883D218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8" y="2279106"/>
            <a:ext cx="3806139" cy="2315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2EB66-AA70-4F3F-8BA0-B2A03E5E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" y="1764389"/>
            <a:ext cx="601313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C57137-BF84-49BE-9301-9928FEB4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40" y="1764389"/>
            <a:ext cx="6004994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472948" y="1539702"/>
            <a:ext cx="340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in Side-Street Travel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0FAE3D-01B5-4538-9952-17C234AB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" y="1751925"/>
            <a:ext cx="6013130" cy="365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1329410" y="1527238"/>
            <a:ext cx="339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 in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409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63</cp:revision>
  <dcterms:created xsi:type="dcterms:W3CDTF">2017-12-02T21:52:47Z</dcterms:created>
  <dcterms:modified xsi:type="dcterms:W3CDTF">2017-12-10T03:34:39Z</dcterms:modified>
</cp:coreProperties>
</file>