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3" r:id="rId6"/>
    <p:sldId id="266" r:id="rId7"/>
    <p:sldId id="267" r:id="rId8"/>
    <p:sldId id="268" r:id="rId9"/>
    <p:sldId id="262" r:id="rId10"/>
    <p:sldId id="260" r:id="rId11"/>
    <p:sldId id="261" r:id="rId12"/>
    <p:sldId id="264" r:id="rId13"/>
    <p:sldId id="275" r:id="rId14"/>
    <p:sldId id="271" r:id="rId15"/>
    <p:sldId id="274" r:id="rId16"/>
    <p:sldId id="273" r:id="rId17"/>
    <p:sldId id="276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5958F-999D-4901-98AA-2F7B5FF1B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F1C242-746E-4CD8-952B-BE1AAAEEF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9BCCB-A739-414B-9B34-C91986D9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DBF0-FF05-48BF-A107-36878216D07E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5D4C0-090E-427B-ABD5-8A621A0D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E493D-BEF6-41DF-9FF0-3E2638E4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18A9-19B4-4230-8996-3D89ADE90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0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7E43C-88AD-4466-8986-0B06A6BB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370396-8E2B-4D00-8ACB-DD4CF1189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CA6AF-C44F-42CA-85F4-D82ACEE6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DBF0-FF05-48BF-A107-36878216D07E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5784D-9428-41BE-B8A9-D4AFA9A4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E2B23C-6CDC-4BB0-B656-24D4C67A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18A9-19B4-4230-8996-3D89ADE90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20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904E27-1F70-4C09-B785-4172BAA22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F61FAF-024B-424A-B9CB-2620FD1FE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DC23A3-3016-4D38-8704-22A7A969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DBF0-FF05-48BF-A107-36878216D07E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C4659-80A3-494F-8D22-5443F26C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2DF26-EACA-4439-8B1D-BE69735E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18A9-19B4-4230-8996-3D89ADE90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74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0678E-4216-4417-8857-88E30AA0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F35C0-4159-4469-9D73-9FE370555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B457E-D292-4AD5-9260-96F6857B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DBF0-FF05-48BF-A107-36878216D07E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0AAFC-2E38-4F30-B3FD-5A505C25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055CC-F36F-4837-85B8-218F3D4D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18A9-19B4-4230-8996-3D89ADE90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6FE9D-2D81-4F41-8EE4-4B27AB69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CEF62B-D9A7-4C63-96D3-7A41A2612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386FB-D82C-4707-BF6B-CF3D35EE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DBF0-FF05-48BF-A107-36878216D07E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5AE7F-2934-403B-955E-245AD7C7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FA498E-6755-4846-B2D2-11FEC2C6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18A9-19B4-4230-8996-3D89ADE90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0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DCF3B-D184-4E08-A7F7-F19F1C28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2F0AC-43DB-42E2-AA2F-97D2CBAE1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BC11E4-D40C-44D1-9BC2-1FEAA8963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C8B596-53D6-4332-9384-4778BFFB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DBF0-FF05-48BF-A107-36878216D07E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C718BE-2D3C-41CC-AA83-B20A16E1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74A12-3A34-4186-8057-499FF67C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18A9-19B4-4230-8996-3D89ADE90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8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FDBB4-D80B-4866-9969-B04C0B57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0F0838-682E-4901-9D9A-A30DE2776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E9BAE9-D526-4E3E-B23E-BAFB14294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B0786B-B091-4237-B596-6954C36C7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B61967-D7CC-4EDC-969E-B4EC62E3F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E1DB2B-BD42-4117-9FC4-775DF6CB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DBF0-FF05-48BF-A107-36878216D07E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79642E-6623-4103-B1FB-3B0766EC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ED7929-A75A-4E63-82B5-E72547F3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18A9-19B4-4230-8996-3D89ADE90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2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9971F-729A-4545-A2D0-42BA2559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F36E0C-E061-4D8C-82C0-14C020BB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DBF0-FF05-48BF-A107-36878216D07E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9BA565-C3E1-41C1-8016-8EE87485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D14342-4862-40B2-8278-9AAA39B1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18A9-19B4-4230-8996-3D89ADE90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79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0D8C0-A508-49EE-A3D7-9E01C349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DBF0-FF05-48BF-A107-36878216D07E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76B549-D84A-4BC9-89C2-AC4D923B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EE2C91-9788-4651-833D-71710587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18A9-19B4-4230-8996-3D89ADE90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6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EDC7F-0126-4148-B823-F4925DA6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334CC-C846-4732-8FDF-D3DEB74EE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584C77-F282-46E6-BB5C-16BA363E4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FB8F91-FBE4-4166-A94B-C7FE9403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DBF0-FF05-48BF-A107-36878216D07E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45412B-C6EB-4A9B-A3C8-D596DC83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0026F7-1755-4103-91C7-47000C26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18A9-19B4-4230-8996-3D89ADE90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28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7929A-274C-48AD-A549-042742C4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42A7ED-CF06-47D0-86DC-290282962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E39F6F-B39D-427E-8936-3F02670FE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1C92B9-B681-454B-AB58-022F11A3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DBF0-FF05-48BF-A107-36878216D07E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7C7C6B-E9D7-446F-9FB7-829B8B80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5E0FD-7EEF-40F2-9207-F016AE19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18A9-19B4-4230-8996-3D89ADE90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21BFF5-5209-4DE5-B4CF-2746E8E0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37EAC2-9084-4292-9E33-D7AD419E7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A4F47-8603-4459-B333-BAB86F212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2DBF0-FF05-48BF-A107-36878216D07E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F70D0-EEDD-4CEC-B0A9-1CE8C24B0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4C39C-0DFE-420A-A034-6600E310A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518A9-19B4-4230-8996-3D89ADE90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84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9058B6-E112-45C7-ABE9-6CC781C50A05}"/>
              </a:ext>
            </a:extLst>
          </p:cNvPr>
          <p:cNvSpPr/>
          <p:nvPr/>
        </p:nvSpPr>
        <p:spPr>
          <a:xfrm>
            <a:off x="0" y="0"/>
            <a:ext cx="12339687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3203167-70AF-4CBE-93EA-3D34437752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71" b="24427"/>
          <a:stretch/>
        </p:blipFill>
        <p:spPr>
          <a:xfrm>
            <a:off x="2345482" y="844751"/>
            <a:ext cx="7648722" cy="24415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E223A2-B45C-4791-8EFB-9DE0E7EB6580}"/>
              </a:ext>
            </a:extLst>
          </p:cNvPr>
          <p:cNvSpPr txBox="1"/>
          <p:nvPr/>
        </p:nvSpPr>
        <p:spPr>
          <a:xfrm>
            <a:off x="4053525" y="5186835"/>
            <a:ext cx="440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20201597 </a:t>
            </a:r>
            <a:r>
              <a:rPr lang="ko-KR" altLang="en-US" sz="3600" b="1" dirty="0">
                <a:solidFill>
                  <a:schemeClr val="bg1"/>
                </a:solidFill>
              </a:rPr>
              <a:t>신동준</a:t>
            </a:r>
          </a:p>
        </p:txBody>
      </p:sp>
      <p:pic>
        <p:nvPicPr>
          <p:cNvPr id="1026" name="Picture 2" descr="Pac-man - Fake Yugioh Cards, HD Png Download - 1200x1200(#76811) - PngFind">
            <a:extLst>
              <a:ext uri="{FF2B5EF4-FFF2-40B4-BE49-F238E27FC236}">
                <a16:creationId xmlns:a16="http://schemas.microsoft.com/office/drawing/2014/main" id="{D9EB12BD-37F6-4DA3-9BEB-CE6FCA151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65" b="92385" l="10000" r="90000">
                        <a14:foregroundMark x1="50238" y1="8365" x2="61190" y2="9738"/>
                        <a14:foregroundMark x1="49048" y1="92385" x2="56548" y2="92260"/>
                        <a14:foregroundMark x1="56548" y1="92260" x2="60595" y2="92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482" y="4477741"/>
            <a:ext cx="1986948" cy="189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ac-man - Fake Yugioh Cards, HD Png Download - 1200x1200(#76811) - PngFind">
            <a:extLst>
              <a:ext uri="{FF2B5EF4-FFF2-40B4-BE49-F238E27FC236}">
                <a16:creationId xmlns:a16="http://schemas.microsoft.com/office/drawing/2014/main" id="{B1CA492D-DA1D-4FB0-8AD2-99CB6E5EE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65" b="92385" l="10000" r="90000">
                        <a14:foregroundMark x1="50238" y1="8365" x2="61190" y2="9738"/>
                        <a14:foregroundMark x1="49048" y1="92385" x2="56548" y2="92260"/>
                        <a14:foregroundMark x1="56548" y1="92260" x2="60595" y2="92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176938" y="4477740"/>
            <a:ext cx="1986948" cy="189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056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9058B6-E112-45C7-ABE9-6CC781C50A05}"/>
              </a:ext>
            </a:extLst>
          </p:cNvPr>
          <p:cNvSpPr/>
          <p:nvPr/>
        </p:nvSpPr>
        <p:spPr>
          <a:xfrm>
            <a:off x="0" y="0"/>
            <a:ext cx="12339687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EFCD8-C6CC-4793-9051-9D412B1EEB9F}"/>
              </a:ext>
            </a:extLst>
          </p:cNvPr>
          <p:cNvSpPr txBox="1"/>
          <p:nvPr/>
        </p:nvSpPr>
        <p:spPr>
          <a:xfrm>
            <a:off x="413695" y="413183"/>
            <a:ext cx="7363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</a:rPr>
              <a:t>사용된 주요 알고리즘</a:t>
            </a:r>
          </a:p>
        </p:txBody>
      </p:sp>
      <p:pic>
        <p:nvPicPr>
          <p:cNvPr id="4" name="Picture 2" descr="Pacman PNG - Pacman Ghost, Pacman Games, Pacman Fruit, Pacman Cherry,  Pacman Icons, Pacman Vector, Pacman Icon, Pacman Art, Pacman Ghost Coloring  Pages, Pacman 2, Pacman Coloring Pages. - CleanPNG / KissPNG">
            <a:extLst>
              <a:ext uri="{FF2B5EF4-FFF2-40B4-BE49-F238E27FC236}">
                <a16:creationId xmlns:a16="http://schemas.microsoft.com/office/drawing/2014/main" id="{90E40679-07F3-4576-BEFF-E1FD75409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77" b="92308" l="7308" r="92308">
                        <a14:foregroundMark x1="7692" y1="50385" x2="7692" y2="54615"/>
                        <a14:foregroundMark x1="91923" y1="60769" x2="91923" y2="68462"/>
                        <a14:foregroundMark x1="63462" y1="91538" x2="63462" y2="91538"/>
                        <a14:foregroundMark x1="39615" y1="92308" x2="39615" y2="92308"/>
                        <a14:foregroundMark x1="50769" y1="8077" x2="50769" y2="8077"/>
                        <a14:foregroundMark x1="28462" y1="35385" x2="28462" y2="35385"/>
                        <a14:foregroundMark x1="28846" y1="35769" x2="51154" y2="58462"/>
                        <a14:foregroundMark x1="43462" y1="21923" x2="32692" y2="53462"/>
                        <a14:foregroundMark x1="32692" y1="53462" x2="32692" y2="53462"/>
                        <a14:foregroundMark x1="26154" y1="24231" x2="32308" y2="51154"/>
                        <a14:foregroundMark x1="32308" y1="51154" x2="51538" y2="47692"/>
                        <a14:foregroundMark x1="51538" y1="47692" x2="43846" y2="35769"/>
                        <a14:foregroundMark x1="66538" y1="26538" x2="72692" y2="56154"/>
                        <a14:foregroundMark x1="72692" y1="56154" x2="89615" y2="45000"/>
                        <a14:foregroundMark x1="89615" y1="45000" x2="79231" y2="27692"/>
                        <a14:foregroundMark x1="79231" y1="27692" x2="79231" y2="27692"/>
                        <a14:foregroundMark x1="80769" y1="31154" x2="68077" y2="36923"/>
                        <a14:foregroundMark x1="86538" y1="33846" x2="86923" y2="40769"/>
                        <a14:foregroundMark x1="90000" y1="42308" x2="90000" y2="42308"/>
                        <a14:foregroundMark x1="89615" y1="39615" x2="89615" y2="39615"/>
                        <a14:foregroundMark x1="89615" y1="40000" x2="89615" y2="40000"/>
                        <a14:foregroundMark x1="89615" y1="41154" x2="89615" y2="41154"/>
                        <a14:foregroundMark x1="65385" y1="91923" x2="65385" y2="91923"/>
                        <a14:foregroundMark x1="89615" y1="40385" x2="89615" y2="40385"/>
                        <a14:foregroundMark x1="89615" y1="40385" x2="89615" y2="40385"/>
                        <a14:foregroundMark x1="90769" y1="40000" x2="90769" y2="40000"/>
                        <a14:foregroundMark x1="91154" y1="39615" x2="91154" y2="39615"/>
                        <a14:foregroundMark x1="87308" y1="39231" x2="87308" y2="39231"/>
                        <a14:foregroundMark x1="90000" y1="37692" x2="90000" y2="37692"/>
                        <a14:foregroundMark x1="90000" y1="41538" x2="90000" y2="41538"/>
                        <a14:foregroundMark x1="90385" y1="41923" x2="90385" y2="41923"/>
                        <a14:foregroundMark x1="86538" y1="32308" x2="92308" y2="40385"/>
                        <a14:foregroundMark x1="92308" y1="47692" x2="92308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40" y="3055190"/>
            <a:ext cx="1439406" cy="14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A11DA6-EDCE-44E1-8E60-5ACC8FECA921}"/>
              </a:ext>
            </a:extLst>
          </p:cNvPr>
          <p:cNvSpPr txBox="1"/>
          <p:nvPr/>
        </p:nvSpPr>
        <p:spPr>
          <a:xfrm>
            <a:off x="2527046" y="3451727"/>
            <a:ext cx="243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: ghost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AD2C3F-F9ED-4EE2-B232-5ED4E05977F0}"/>
              </a:ext>
            </a:extLst>
          </p:cNvPr>
          <p:cNvSpPr txBox="1"/>
          <p:nvPr/>
        </p:nvSpPr>
        <p:spPr>
          <a:xfrm>
            <a:off x="5967166" y="1961489"/>
            <a:ext cx="58257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BFS(Breadth First Search)</a:t>
            </a: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이용해 이동경로 설정</a:t>
            </a:r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Ghost</a:t>
            </a:r>
            <a:r>
              <a:rPr lang="ko-KR" altLang="en-US" sz="3200" dirty="0">
                <a:solidFill>
                  <a:schemeClr val="bg1"/>
                </a:solidFill>
              </a:rPr>
              <a:t>도 벽을 넘지는 못하며</a:t>
            </a:r>
            <a:r>
              <a:rPr lang="en-US" altLang="ko-KR" sz="32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3200" dirty="0">
                <a:solidFill>
                  <a:schemeClr val="bg1"/>
                </a:solidFill>
              </a:rPr>
              <a:t>미로 속에서 유저 시작점과 도착점을 오가면서 유저를 공격한다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986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9058B6-E112-45C7-ABE9-6CC781C50A05}"/>
              </a:ext>
            </a:extLst>
          </p:cNvPr>
          <p:cNvSpPr/>
          <p:nvPr/>
        </p:nvSpPr>
        <p:spPr>
          <a:xfrm>
            <a:off x="0" y="0"/>
            <a:ext cx="12339687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E70CD-6EB1-456D-AAF3-2D0D63D603B6}"/>
              </a:ext>
            </a:extLst>
          </p:cNvPr>
          <p:cNvSpPr txBox="1"/>
          <p:nvPr/>
        </p:nvSpPr>
        <p:spPr>
          <a:xfrm>
            <a:off x="2954218" y="3429000"/>
            <a:ext cx="243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: ranking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ow to Rank a Set of Numbers in Excel - ExcelDataPro">
            <a:extLst>
              <a:ext uri="{FF2B5EF4-FFF2-40B4-BE49-F238E27FC236}">
                <a16:creationId xmlns:a16="http://schemas.microsoft.com/office/drawing/2014/main" id="{B525BE50-785A-45EE-9A4A-1BF45DC9A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07" b="89738" l="740" r="98027">
                        <a14:foregroundMark x1="19236" y1="50873" x2="19236" y2="50873"/>
                        <a14:foregroundMark x1="11467" y1="49345" x2="23428" y2="47817"/>
                        <a14:foregroundMark x1="5549" y1="50437" x2="13194" y2="45197"/>
                        <a14:foregroundMark x1="13194" y1="45197" x2="13194" y2="44978"/>
                        <a14:foregroundMark x1="4192" y1="59607" x2="5179" y2="82533"/>
                        <a14:foregroundMark x1="5179" y1="82533" x2="17139" y2="85590"/>
                        <a14:foregroundMark x1="17139" y1="85590" x2="24908" y2="82314"/>
                        <a14:foregroundMark x1="24908" y1="82314" x2="25894" y2="64410"/>
                        <a14:foregroundMark x1="22318" y1="61572" x2="5179" y2="77729"/>
                        <a14:foregroundMark x1="6165" y1="50655" x2="986" y2="60480"/>
                        <a14:foregroundMark x1="986" y1="60480" x2="863" y2="80131"/>
                        <a14:foregroundMark x1="863" y1="80131" x2="5919" y2="84934"/>
                        <a14:foregroundMark x1="62269" y1="86463" x2="70777" y2="85371"/>
                        <a14:foregroundMark x1="70777" y1="85371" x2="84340" y2="86463"/>
                        <a14:foregroundMark x1="84340" y1="86463" x2="92478" y2="82969"/>
                        <a14:foregroundMark x1="92478" y1="82969" x2="99260" y2="69651"/>
                        <a14:foregroundMark x1="99260" y1="69651" x2="93342" y2="56114"/>
                        <a14:foregroundMark x1="93342" y1="56114" x2="89396" y2="55895"/>
                        <a14:foregroundMark x1="1850" y1="53712" x2="5549" y2="52183"/>
                        <a14:foregroundMark x1="42910" y1="53493" x2="46116" y2="66594"/>
                        <a14:foregroundMark x1="46116" y1="66594" x2="46116" y2="66594"/>
                        <a14:foregroundMark x1="96917" y1="55022" x2="98027" y2="70961"/>
                        <a14:foregroundMark x1="63379" y1="75546" x2="79531" y2="75764"/>
                        <a14:foregroundMark x1="66461" y1="69651" x2="78545" y2="80131"/>
                        <a14:foregroundMark x1="79901" y1="65721" x2="76449" y2="77511"/>
                        <a14:foregroundMark x1="76449" y1="77511" x2="68681" y2="84934"/>
                        <a14:foregroundMark x1="68681" y1="84934" x2="73859" y2="78603"/>
                        <a14:foregroundMark x1="73859" y1="78603" x2="77805" y2="68341"/>
                        <a14:foregroundMark x1="77805" y1="68341" x2="77805" y2="67904"/>
                        <a14:foregroundMark x1="76326" y1="79476" x2="70037" y2="84498"/>
                        <a14:foregroundMark x1="70037" y1="84498" x2="69051" y2="77729"/>
                        <a14:foregroundMark x1="97164" y1="52838" x2="93465" y2="56769"/>
                        <a14:foregroundMark x1="33169" y1="13100" x2="33169" y2="131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314" r="1512" b="5863"/>
          <a:stretch/>
        </p:blipFill>
        <p:spPr bwMode="auto">
          <a:xfrm>
            <a:off x="743001" y="3429000"/>
            <a:ext cx="2211217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F38F38-130D-4DB6-8471-7902A91EA315}"/>
              </a:ext>
            </a:extLst>
          </p:cNvPr>
          <p:cNvSpPr txBox="1"/>
          <p:nvPr/>
        </p:nvSpPr>
        <p:spPr>
          <a:xfrm>
            <a:off x="5986019" y="1622124"/>
            <a:ext cx="601430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Max Heap (priority queue)</a:t>
            </a: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랭킹을 저장하기 위해서 사용함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TXT </a:t>
            </a:r>
            <a:r>
              <a:rPr lang="ko-KR" altLang="en-US" sz="3200" dirty="0">
                <a:solidFill>
                  <a:schemeClr val="bg1"/>
                </a:solidFill>
              </a:rPr>
              <a:t>파일에 빠르게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Unsorted</a:t>
            </a:r>
            <a:r>
              <a:rPr lang="ko-KR" altLang="en-US" sz="3200" dirty="0">
                <a:solidFill>
                  <a:schemeClr val="bg1"/>
                </a:solidFill>
              </a:rPr>
              <a:t>하게 저장하고</a:t>
            </a:r>
            <a:r>
              <a:rPr lang="en-US" altLang="ko-KR" sz="3200" dirty="0">
                <a:solidFill>
                  <a:schemeClr val="bg1"/>
                </a:solidFill>
              </a:rPr>
              <a:t>,</a:t>
            </a: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출력할 때는 </a:t>
            </a:r>
            <a:r>
              <a:rPr lang="en-US" altLang="ko-KR" sz="3200" dirty="0">
                <a:solidFill>
                  <a:schemeClr val="bg1"/>
                </a:solidFill>
              </a:rPr>
              <a:t>Max Heap</a:t>
            </a:r>
            <a:r>
              <a:rPr lang="ko-KR" altLang="en-US" sz="3200" dirty="0">
                <a:solidFill>
                  <a:schemeClr val="bg1"/>
                </a:solidFill>
              </a:rPr>
              <a:t>에 넣으면서 불러와서 높은 점수부터 출력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4ABE18-2B98-40C2-BDFD-87FC119CA9CB}"/>
              </a:ext>
            </a:extLst>
          </p:cNvPr>
          <p:cNvSpPr txBox="1"/>
          <p:nvPr/>
        </p:nvSpPr>
        <p:spPr>
          <a:xfrm>
            <a:off x="413695" y="413183"/>
            <a:ext cx="7363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</a:rPr>
              <a:t>사용된 주요 알고리즘</a:t>
            </a:r>
          </a:p>
        </p:txBody>
      </p:sp>
    </p:spTree>
    <p:extLst>
      <p:ext uri="{BB962C8B-B14F-4D97-AF65-F5344CB8AC3E}">
        <p14:creationId xmlns:p14="http://schemas.microsoft.com/office/powerpoint/2010/main" val="396197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9058B6-E112-45C7-ABE9-6CC781C50A05}"/>
              </a:ext>
            </a:extLst>
          </p:cNvPr>
          <p:cNvSpPr/>
          <p:nvPr/>
        </p:nvSpPr>
        <p:spPr>
          <a:xfrm>
            <a:off x="0" y="0"/>
            <a:ext cx="12339687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EFCD8-C6CC-4793-9051-9D412B1EEB9F}"/>
              </a:ext>
            </a:extLst>
          </p:cNvPr>
          <p:cNvSpPr txBox="1"/>
          <p:nvPr/>
        </p:nvSpPr>
        <p:spPr>
          <a:xfrm>
            <a:off x="413694" y="413183"/>
            <a:ext cx="556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</a:rPr>
              <a:t>핵심 변수 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268B3B-AF7E-4626-80D6-D851D6343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381" y="1615642"/>
            <a:ext cx="2390775" cy="4829175"/>
          </a:xfrm>
          <a:prstGeom prst="rect">
            <a:avLst/>
          </a:prstGeom>
        </p:spPr>
      </p:pic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B35CB8E2-004C-4917-A9BD-63358874A366}"/>
              </a:ext>
            </a:extLst>
          </p:cNvPr>
          <p:cNvSpPr/>
          <p:nvPr/>
        </p:nvSpPr>
        <p:spPr>
          <a:xfrm>
            <a:off x="1346601" y="1615642"/>
            <a:ext cx="414780" cy="1455417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3F98A8A0-C839-4A27-B8CD-DD868BE98AD6}"/>
              </a:ext>
            </a:extLst>
          </p:cNvPr>
          <p:cNvSpPr/>
          <p:nvPr/>
        </p:nvSpPr>
        <p:spPr>
          <a:xfrm>
            <a:off x="1299711" y="5005917"/>
            <a:ext cx="414780" cy="904961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2D529D47-B9CF-4B76-8684-4264C17A3B53}"/>
              </a:ext>
            </a:extLst>
          </p:cNvPr>
          <p:cNvSpPr/>
          <p:nvPr/>
        </p:nvSpPr>
        <p:spPr>
          <a:xfrm>
            <a:off x="1299711" y="3262341"/>
            <a:ext cx="414780" cy="1552293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7A1693-B4AF-4D00-B723-BF0E4DCD9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216" y="2856689"/>
            <a:ext cx="4579035" cy="35881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F0E3BA-E9EC-442F-B4E6-5699D547F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216" y="897625"/>
            <a:ext cx="2856837" cy="159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29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9058B6-E112-45C7-ABE9-6CC781C50A05}"/>
              </a:ext>
            </a:extLst>
          </p:cNvPr>
          <p:cNvSpPr/>
          <p:nvPr/>
        </p:nvSpPr>
        <p:spPr>
          <a:xfrm>
            <a:off x="0" y="0"/>
            <a:ext cx="12339687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EFCD8-C6CC-4793-9051-9D412B1EEB9F}"/>
              </a:ext>
            </a:extLst>
          </p:cNvPr>
          <p:cNvSpPr txBox="1"/>
          <p:nvPr/>
        </p:nvSpPr>
        <p:spPr>
          <a:xfrm>
            <a:off x="413694" y="413183"/>
            <a:ext cx="6657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>
                <a:solidFill>
                  <a:schemeClr val="bg1"/>
                </a:solidFill>
              </a:rPr>
              <a:t>핵심 자료구조 </a:t>
            </a:r>
            <a:r>
              <a:rPr lang="ko-KR" altLang="en-US" sz="5400" b="1" dirty="0">
                <a:solidFill>
                  <a:schemeClr val="bg1"/>
                </a:solidFill>
              </a:rPr>
              <a:t>설명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3588EFD-166A-4F63-89C7-55634AC79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960" y="2606992"/>
            <a:ext cx="4796079" cy="180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3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9058B6-E112-45C7-ABE9-6CC781C50A05}"/>
              </a:ext>
            </a:extLst>
          </p:cNvPr>
          <p:cNvSpPr/>
          <p:nvPr/>
        </p:nvSpPr>
        <p:spPr>
          <a:xfrm>
            <a:off x="0" y="0"/>
            <a:ext cx="12339687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EFCD8-C6CC-4793-9051-9D412B1EEB9F}"/>
              </a:ext>
            </a:extLst>
          </p:cNvPr>
          <p:cNvSpPr txBox="1"/>
          <p:nvPr/>
        </p:nvSpPr>
        <p:spPr>
          <a:xfrm>
            <a:off x="413694" y="413183"/>
            <a:ext cx="556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</a:rPr>
              <a:t>주요 함수 설명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58B8CB9-D1EF-40BE-AEE6-7691EA7D0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265" y="2733181"/>
            <a:ext cx="8067464" cy="83561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FD7D5A2-69C0-4508-AFEF-C1AE8C47C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65" y="3774911"/>
            <a:ext cx="6912799" cy="85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45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9058B6-E112-45C7-ABE9-6CC781C50A05}"/>
              </a:ext>
            </a:extLst>
          </p:cNvPr>
          <p:cNvSpPr/>
          <p:nvPr/>
        </p:nvSpPr>
        <p:spPr>
          <a:xfrm>
            <a:off x="0" y="0"/>
            <a:ext cx="12339687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EFCD8-C6CC-4793-9051-9D412B1EEB9F}"/>
              </a:ext>
            </a:extLst>
          </p:cNvPr>
          <p:cNvSpPr txBox="1"/>
          <p:nvPr/>
        </p:nvSpPr>
        <p:spPr>
          <a:xfrm>
            <a:off x="413694" y="413183"/>
            <a:ext cx="556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</a:rPr>
              <a:t>주요 함수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4B3CB5-61A5-49BD-A9D0-A7077C2DC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78" y="2011680"/>
            <a:ext cx="6432373" cy="7417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177B25-9E47-4173-96A5-E4778E7FC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878" y="2960873"/>
            <a:ext cx="6151037" cy="6649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F039F3-12A5-45DC-B28E-CF52DC15E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878" y="3823549"/>
            <a:ext cx="5255875" cy="7033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BF2EE1-9F6B-4D15-9DA2-21F5DBE83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2877" y="4718063"/>
            <a:ext cx="5140783" cy="72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95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9058B6-E112-45C7-ABE9-6CC781C50A05}"/>
              </a:ext>
            </a:extLst>
          </p:cNvPr>
          <p:cNvSpPr/>
          <p:nvPr/>
        </p:nvSpPr>
        <p:spPr>
          <a:xfrm>
            <a:off x="0" y="0"/>
            <a:ext cx="12339687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EFCD8-C6CC-4793-9051-9D412B1EEB9F}"/>
              </a:ext>
            </a:extLst>
          </p:cNvPr>
          <p:cNvSpPr txBox="1"/>
          <p:nvPr/>
        </p:nvSpPr>
        <p:spPr>
          <a:xfrm>
            <a:off x="413694" y="413183"/>
            <a:ext cx="556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</a:rPr>
              <a:t>주요 함수 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544439-2ABD-4286-A488-3465775C4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85" y="2466983"/>
            <a:ext cx="4337388" cy="7396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B9C87F-87F1-41C8-9FA6-0AA57DC01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85" y="3326617"/>
            <a:ext cx="3973850" cy="6894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AEF9C3-177A-4E2D-B3AD-94A3C7A15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54" y="4087002"/>
            <a:ext cx="3447346" cy="7145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3C88B4-8EDB-4B0B-BC52-CE13F08A9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233" y="2466983"/>
            <a:ext cx="4732371" cy="6676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1D09FDA-88CA-4B5F-AA6D-2A6E1ED15D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7234" y="3273520"/>
            <a:ext cx="5915462" cy="7145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532B8CC-358D-4AD7-8DD7-98DFB7F95D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9133" y="4092514"/>
            <a:ext cx="6009173" cy="71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05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9058B6-E112-45C7-ABE9-6CC781C50A05}"/>
              </a:ext>
            </a:extLst>
          </p:cNvPr>
          <p:cNvSpPr/>
          <p:nvPr/>
        </p:nvSpPr>
        <p:spPr>
          <a:xfrm>
            <a:off x="0" y="0"/>
            <a:ext cx="12339687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EFCD8-C6CC-4793-9051-9D412B1EEB9F}"/>
              </a:ext>
            </a:extLst>
          </p:cNvPr>
          <p:cNvSpPr txBox="1"/>
          <p:nvPr/>
        </p:nvSpPr>
        <p:spPr>
          <a:xfrm>
            <a:off x="413694" y="413183"/>
            <a:ext cx="556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</a:rPr>
              <a:t>프로젝트 시연</a:t>
            </a:r>
          </a:p>
        </p:txBody>
      </p:sp>
    </p:spTree>
    <p:extLst>
      <p:ext uri="{BB962C8B-B14F-4D97-AF65-F5344CB8AC3E}">
        <p14:creationId xmlns:p14="http://schemas.microsoft.com/office/powerpoint/2010/main" val="3922588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9058B6-E112-45C7-ABE9-6CC781C50A05}"/>
              </a:ext>
            </a:extLst>
          </p:cNvPr>
          <p:cNvSpPr/>
          <p:nvPr/>
        </p:nvSpPr>
        <p:spPr>
          <a:xfrm>
            <a:off x="0" y="0"/>
            <a:ext cx="12339687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3203167-70AF-4CBE-93EA-3D34437752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71" b="24427"/>
          <a:stretch/>
        </p:blipFill>
        <p:spPr>
          <a:xfrm>
            <a:off x="2345482" y="844751"/>
            <a:ext cx="7648722" cy="24415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E223A2-B45C-4791-8EFB-9DE0E7EB6580}"/>
              </a:ext>
            </a:extLst>
          </p:cNvPr>
          <p:cNvSpPr txBox="1"/>
          <p:nvPr/>
        </p:nvSpPr>
        <p:spPr>
          <a:xfrm>
            <a:off x="4053525" y="5186835"/>
            <a:ext cx="440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20201597 </a:t>
            </a:r>
            <a:r>
              <a:rPr lang="ko-KR" altLang="en-US" sz="3600" b="1" dirty="0">
                <a:solidFill>
                  <a:schemeClr val="bg1"/>
                </a:solidFill>
              </a:rPr>
              <a:t>신동준</a:t>
            </a:r>
          </a:p>
        </p:txBody>
      </p:sp>
      <p:pic>
        <p:nvPicPr>
          <p:cNvPr id="1026" name="Picture 2" descr="Pac-man - Fake Yugioh Cards, HD Png Download - 1200x1200(#76811) - PngFind">
            <a:extLst>
              <a:ext uri="{FF2B5EF4-FFF2-40B4-BE49-F238E27FC236}">
                <a16:creationId xmlns:a16="http://schemas.microsoft.com/office/drawing/2014/main" id="{D9EB12BD-37F6-4DA3-9BEB-CE6FCA151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65" b="92385" l="10000" r="90000">
                        <a14:foregroundMark x1="50238" y1="8365" x2="61190" y2="9738"/>
                        <a14:foregroundMark x1="49048" y1="92385" x2="56548" y2="92260"/>
                        <a14:foregroundMark x1="56548" y1="92260" x2="60595" y2="92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482" y="4477741"/>
            <a:ext cx="1986948" cy="189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ac-man - Fake Yugioh Cards, HD Png Download - 1200x1200(#76811) - PngFind">
            <a:extLst>
              <a:ext uri="{FF2B5EF4-FFF2-40B4-BE49-F238E27FC236}">
                <a16:creationId xmlns:a16="http://schemas.microsoft.com/office/drawing/2014/main" id="{B1CA492D-DA1D-4FB0-8AD2-99CB6E5EE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65" b="92385" l="10000" r="90000">
                        <a14:foregroundMark x1="50238" y1="8365" x2="61190" y2="9738"/>
                        <a14:foregroundMark x1="49048" y1="92385" x2="56548" y2="92260"/>
                        <a14:foregroundMark x1="56548" y1="92260" x2="60595" y2="92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176938" y="4477740"/>
            <a:ext cx="1986948" cy="189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40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9058B6-E112-45C7-ABE9-6CC781C50A05}"/>
              </a:ext>
            </a:extLst>
          </p:cNvPr>
          <p:cNvSpPr/>
          <p:nvPr/>
        </p:nvSpPr>
        <p:spPr>
          <a:xfrm>
            <a:off x="0" y="0"/>
            <a:ext cx="12339687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55EEA1-841B-401A-B5E4-89F491CE8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598" y="523188"/>
            <a:ext cx="5838707" cy="574962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FF8B5CB-DCB8-40B8-86FD-E050A5BE77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71" b="24427"/>
          <a:stretch/>
        </p:blipFill>
        <p:spPr>
          <a:xfrm>
            <a:off x="601523" y="2673025"/>
            <a:ext cx="4736552" cy="1511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EE8711-789E-4634-A289-BB72FA323797}"/>
              </a:ext>
            </a:extLst>
          </p:cNvPr>
          <p:cNvSpPr txBox="1"/>
          <p:nvPr/>
        </p:nvSpPr>
        <p:spPr>
          <a:xfrm>
            <a:off x="413695" y="413183"/>
            <a:ext cx="4666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>
                <a:solidFill>
                  <a:schemeClr val="bg1"/>
                </a:solidFill>
              </a:rPr>
              <a:t>프로젝트 </a:t>
            </a:r>
            <a:r>
              <a:rPr lang="ko-KR" altLang="en-US" sz="5400" b="1" dirty="0">
                <a:solidFill>
                  <a:schemeClr val="bg1"/>
                </a:solidFill>
              </a:rPr>
              <a:t>목표</a:t>
            </a:r>
          </a:p>
        </p:txBody>
      </p:sp>
    </p:spTree>
    <p:extLst>
      <p:ext uri="{BB962C8B-B14F-4D97-AF65-F5344CB8AC3E}">
        <p14:creationId xmlns:p14="http://schemas.microsoft.com/office/powerpoint/2010/main" val="129661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9058B6-E112-45C7-ABE9-6CC781C50A05}"/>
              </a:ext>
            </a:extLst>
          </p:cNvPr>
          <p:cNvSpPr/>
          <p:nvPr/>
        </p:nvSpPr>
        <p:spPr>
          <a:xfrm>
            <a:off x="0" y="0"/>
            <a:ext cx="12339687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EFCD8-C6CC-4793-9051-9D412B1EEB9F}"/>
              </a:ext>
            </a:extLst>
          </p:cNvPr>
          <p:cNvSpPr txBox="1"/>
          <p:nvPr/>
        </p:nvSpPr>
        <p:spPr>
          <a:xfrm>
            <a:off x="413695" y="413183"/>
            <a:ext cx="4666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>
                <a:solidFill>
                  <a:schemeClr val="bg1"/>
                </a:solidFill>
              </a:rPr>
              <a:t>프로젝트 </a:t>
            </a:r>
            <a:r>
              <a:rPr lang="ko-KR" altLang="en-US" sz="5400" b="1" dirty="0">
                <a:solidFill>
                  <a:schemeClr val="bg1"/>
                </a:solidFill>
              </a:rPr>
              <a:t>목표</a:t>
            </a:r>
          </a:p>
        </p:txBody>
      </p:sp>
      <p:pic>
        <p:nvPicPr>
          <p:cNvPr id="4" name="Picture 2" descr="Pac-man - Fake Yugioh Cards, HD Png Download - 1200x1200(#76811) - PngFind">
            <a:extLst>
              <a:ext uri="{FF2B5EF4-FFF2-40B4-BE49-F238E27FC236}">
                <a16:creationId xmlns:a16="http://schemas.microsoft.com/office/drawing/2014/main" id="{87566DC4-998A-4533-9295-03A7DA679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65" b="92385" l="10000" r="90000">
                        <a14:foregroundMark x1="50238" y1="8365" x2="61190" y2="9738"/>
                        <a14:foregroundMark x1="49048" y1="92385" x2="56548" y2="92260"/>
                        <a14:foregroundMark x1="56548" y1="92260" x2="60595" y2="92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23" y="1534162"/>
            <a:ext cx="1712638" cy="163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B27148-D2B2-4E7A-BD2D-C82DD192180B}"/>
              </a:ext>
            </a:extLst>
          </p:cNvPr>
          <p:cNvSpPr txBox="1"/>
          <p:nvPr/>
        </p:nvSpPr>
        <p:spPr>
          <a:xfrm>
            <a:off x="2663661" y="1923923"/>
            <a:ext cx="243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: user</a:t>
            </a:r>
          </a:p>
        </p:txBody>
      </p:sp>
      <p:pic>
        <p:nvPicPr>
          <p:cNvPr id="4098" name="Picture 2" descr="Pacman PNG - Pacman Ghost, Pacman Games, Pacman Fruit, Pacman Cherry,  Pacman Icons, Pacman Vector, Pacman Icon, Pacman Art, Pacman Ghost Coloring  Pages, Pacman 2, Pacman Coloring Pages. - CleanPNG / KissPNG">
            <a:extLst>
              <a:ext uri="{FF2B5EF4-FFF2-40B4-BE49-F238E27FC236}">
                <a16:creationId xmlns:a16="http://schemas.microsoft.com/office/drawing/2014/main" id="{ECD07F8D-D90C-4AAA-98EF-26C5FF6BB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77" b="92308" l="7308" r="92308">
                        <a14:foregroundMark x1="7692" y1="50385" x2="7692" y2="54615"/>
                        <a14:foregroundMark x1="91923" y1="60769" x2="91923" y2="68462"/>
                        <a14:foregroundMark x1="63462" y1="91538" x2="63462" y2="91538"/>
                        <a14:foregroundMark x1="39615" y1="92308" x2="39615" y2="92308"/>
                        <a14:foregroundMark x1="50769" y1="8077" x2="50769" y2="8077"/>
                        <a14:foregroundMark x1="28462" y1="35385" x2="28462" y2="35385"/>
                        <a14:foregroundMark x1="28846" y1="35769" x2="51154" y2="58462"/>
                        <a14:foregroundMark x1="43462" y1="21923" x2="32692" y2="53462"/>
                        <a14:foregroundMark x1="32692" y1="53462" x2="32692" y2="53462"/>
                        <a14:foregroundMark x1="26154" y1="24231" x2="32308" y2="51154"/>
                        <a14:foregroundMark x1="32308" y1="51154" x2="51538" y2="47692"/>
                        <a14:foregroundMark x1="51538" y1="47692" x2="43846" y2="35769"/>
                        <a14:foregroundMark x1="66538" y1="26538" x2="72692" y2="56154"/>
                        <a14:foregroundMark x1="72692" y1="56154" x2="89615" y2="45000"/>
                        <a14:foregroundMark x1="89615" y1="45000" x2="79231" y2="27692"/>
                        <a14:foregroundMark x1="79231" y1="27692" x2="79231" y2="27692"/>
                        <a14:foregroundMark x1="80769" y1="31154" x2="68077" y2="36923"/>
                        <a14:foregroundMark x1="86538" y1="33846" x2="86923" y2="40769"/>
                        <a14:foregroundMark x1="90000" y1="42308" x2="90000" y2="42308"/>
                        <a14:foregroundMark x1="89615" y1="39615" x2="89615" y2="39615"/>
                        <a14:foregroundMark x1="89615" y1="40000" x2="89615" y2="40000"/>
                        <a14:foregroundMark x1="89615" y1="41154" x2="89615" y2="41154"/>
                        <a14:foregroundMark x1="65385" y1="91923" x2="65385" y2="91923"/>
                        <a14:foregroundMark x1="89615" y1="40385" x2="89615" y2="40385"/>
                        <a14:foregroundMark x1="89615" y1="40385" x2="89615" y2="40385"/>
                        <a14:foregroundMark x1="90769" y1="40000" x2="90769" y2="40000"/>
                        <a14:foregroundMark x1="91154" y1="39615" x2="91154" y2="39615"/>
                        <a14:foregroundMark x1="87308" y1="39231" x2="87308" y2="39231"/>
                        <a14:foregroundMark x1="90000" y1="37692" x2="90000" y2="37692"/>
                        <a14:foregroundMark x1="90000" y1="41538" x2="90000" y2="41538"/>
                        <a14:foregroundMark x1="90385" y1="41923" x2="90385" y2="41923"/>
                        <a14:foregroundMark x1="86538" y1="32308" x2="92308" y2="40385"/>
                        <a14:foregroundMark x1="92308" y1="47692" x2="92308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93" y="3460542"/>
            <a:ext cx="1439406" cy="14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1C3065-A167-4652-AEC6-F2AFA2DCE3C0}"/>
              </a:ext>
            </a:extLst>
          </p:cNvPr>
          <p:cNvSpPr txBox="1"/>
          <p:nvPr/>
        </p:nvSpPr>
        <p:spPr>
          <a:xfrm>
            <a:off x="2545899" y="3857079"/>
            <a:ext cx="243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: ghost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0" name="그림 9" descr="텍스트, 구급 상자, 클립아트이(가) 표시된 사진&#10;&#10;자동 생성된 설명">
            <a:extLst>
              <a:ext uri="{FF2B5EF4-FFF2-40B4-BE49-F238E27FC236}">
                <a16:creationId xmlns:a16="http://schemas.microsoft.com/office/drawing/2014/main" id="{D28DE40D-3367-4066-9F0C-448E736D3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52" y="4982797"/>
            <a:ext cx="1526843" cy="15268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1F9EEA-FF51-445C-97FC-77ECF2CE00C2}"/>
              </a:ext>
            </a:extLst>
          </p:cNvPr>
          <p:cNvSpPr txBox="1"/>
          <p:nvPr/>
        </p:nvSpPr>
        <p:spPr>
          <a:xfrm>
            <a:off x="2543295" y="5467069"/>
            <a:ext cx="243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: fruit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4AE0951-3AC7-4AFB-A78D-7567796B8F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598" y="523188"/>
            <a:ext cx="5838707" cy="574962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7605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9058B6-E112-45C7-ABE9-6CC781C50A05}"/>
              </a:ext>
            </a:extLst>
          </p:cNvPr>
          <p:cNvSpPr/>
          <p:nvPr/>
        </p:nvSpPr>
        <p:spPr>
          <a:xfrm>
            <a:off x="0" y="0"/>
            <a:ext cx="12339687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EFCD8-C6CC-4793-9051-9D412B1EEB9F}"/>
              </a:ext>
            </a:extLst>
          </p:cNvPr>
          <p:cNvSpPr txBox="1"/>
          <p:nvPr/>
        </p:nvSpPr>
        <p:spPr>
          <a:xfrm>
            <a:off x="413694" y="413183"/>
            <a:ext cx="6194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>
                <a:solidFill>
                  <a:schemeClr val="bg1"/>
                </a:solidFill>
              </a:rPr>
              <a:t>프로젝트 흐름 요약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순서도: 판단 3">
            <a:extLst>
              <a:ext uri="{FF2B5EF4-FFF2-40B4-BE49-F238E27FC236}">
                <a16:creationId xmlns:a16="http://schemas.microsoft.com/office/drawing/2014/main" id="{7C56A384-0746-49F5-9DE6-D4B5F1DB62CC}"/>
              </a:ext>
            </a:extLst>
          </p:cNvPr>
          <p:cNvSpPr/>
          <p:nvPr/>
        </p:nvSpPr>
        <p:spPr>
          <a:xfrm>
            <a:off x="4204355" y="1336513"/>
            <a:ext cx="2922310" cy="122548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메인 메뉴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BF7648-9DFD-477D-88C4-6D534E6C5001}"/>
              </a:ext>
            </a:extLst>
          </p:cNvPr>
          <p:cNvSpPr/>
          <p:nvPr/>
        </p:nvSpPr>
        <p:spPr>
          <a:xfrm>
            <a:off x="9264436" y="1463773"/>
            <a:ext cx="2922310" cy="970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랭킹 확인</a:t>
            </a:r>
            <a:r>
              <a:rPr lang="en-US" altLang="ko-KR" sz="2400" dirty="0">
                <a:solidFill>
                  <a:schemeClr val="tx1"/>
                </a:solidFill>
              </a:rPr>
              <a:t>(</a:t>
            </a:r>
            <a:r>
              <a:rPr lang="ko-KR" altLang="en-US" sz="2400" dirty="0">
                <a:solidFill>
                  <a:schemeClr val="tx1"/>
                </a:solidFill>
              </a:rPr>
              <a:t>상위 </a:t>
            </a:r>
            <a:r>
              <a:rPr lang="en-US" altLang="ko-KR" sz="2400" dirty="0">
                <a:solidFill>
                  <a:schemeClr val="tx1"/>
                </a:solidFill>
              </a:rPr>
              <a:t>5</a:t>
            </a:r>
            <a:r>
              <a:rPr lang="ko-KR" altLang="en-US" sz="2400" dirty="0">
                <a:solidFill>
                  <a:schemeClr val="tx1"/>
                </a:solidFill>
              </a:rPr>
              <a:t>등</a:t>
            </a:r>
            <a:r>
              <a:rPr lang="en-US" altLang="ko-KR" sz="2400" dirty="0">
                <a:solidFill>
                  <a:schemeClr val="tx1"/>
                </a:solidFill>
              </a:rPr>
              <a:t>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2C676AA2-DCE7-4A39-A0E7-70F2390DB54D}"/>
              </a:ext>
            </a:extLst>
          </p:cNvPr>
          <p:cNvSpPr/>
          <p:nvPr/>
        </p:nvSpPr>
        <p:spPr>
          <a:xfrm>
            <a:off x="4204355" y="2776981"/>
            <a:ext cx="2922310" cy="122548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게임 플레이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999A8066-2983-4690-A400-0E0B31CB4FA4}"/>
              </a:ext>
            </a:extLst>
          </p:cNvPr>
          <p:cNvSpPr/>
          <p:nvPr/>
        </p:nvSpPr>
        <p:spPr>
          <a:xfrm>
            <a:off x="4204355" y="4217449"/>
            <a:ext cx="2922310" cy="122548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도전 여부 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EB4807A-1DA1-4A1D-A044-6FCF1EFC2FA2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665510" y="2561997"/>
            <a:ext cx="0" cy="21498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CB4460F-176B-4188-999B-DDA7DBE0B61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665510" y="4002465"/>
            <a:ext cx="0" cy="21498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153DE2F-91F6-48DA-8CCD-531681F1058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610466" y="3389723"/>
            <a:ext cx="5938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A5D9229-299F-459A-9D8C-3CF095A34A66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016578" y="1949255"/>
            <a:ext cx="1187777" cy="254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CBE93D-EA27-43CD-B216-3A60E1BD6AFD}"/>
              </a:ext>
            </a:extLst>
          </p:cNvPr>
          <p:cNvSpPr/>
          <p:nvPr/>
        </p:nvSpPr>
        <p:spPr>
          <a:xfrm>
            <a:off x="1140643" y="1463774"/>
            <a:ext cx="1914727" cy="970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</a:rPr>
              <a:t>종료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0B8D60D-AD12-4D27-A1F2-D509CD13BAC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126665" y="4830191"/>
            <a:ext cx="16015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C68EB4C-9B7A-4A11-97A1-7EAFFB5434B9}"/>
              </a:ext>
            </a:extLst>
          </p:cNvPr>
          <p:cNvCxnSpPr>
            <a:cxnSpLocks/>
          </p:cNvCxnSpPr>
          <p:nvPr/>
        </p:nvCxnSpPr>
        <p:spPr>
          <a:xfrm flipV="1">
            <a:off x="3610466" y="2189640"/>
            <a:ext cx="1144815" cy="1200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78076B9-9AEB-483F-9FF0-EA83171E89E0}"/>
              </a:ext>
            </a:extLst>
          </p:cNvPr>
          <p:cNvCxnSpPr>
            <a:cxnSpLocks/>
          </p:cNvCxnSpPr>
          <p:nvPr/>
        </p:nvCxnSpPr>
        <p:spPr>
          <a:xfrm flipH="1">
            <a:off x="5740924" y="2669489"/>
            <a:ext cx="29872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5428AF0-F1A9-4C27-94F9-AA2735C1D4D6}"/>
              </a:ext>
            </a:extLst>
          </p:cNvPr>
          <p:cNvSpPr/>
          <p:nvPr/>
        </p:nvSpPr>
        <p:spPr>
          <a:xfrm>
            <a:off x="9264436" y="5442932"/>
            <a:ext cx="2922310" cy="970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점수 작성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25F7F0E-4A99-463D-A168-7549BC02E24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665510" y="5442933"/>
            <a:ext cx="0" cy="4854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A9A838E-1CC6-4DC0-9CBA-EECC880EB449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665510" y="5928413"/>
            <a:ext cx="359892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294B1D0-B99E-4D2A-895D-DE9F25F5273D}"/>
              </a:ext>
            </a:extLst>
          </p:cNvPr>
          <p:cNvCxnSpPr>
            <a:stCxn id="41" idx="0"/>
            <a:endCxn id="5" idx="2"/>
          </p:cNvCxnSpPr>
          <p:nvPr/>
        </p:nvCxnSpPr>
        <p:spPr>
          <a:xfrm flipV="1">
            <a:off x="10725591" y="2434734"/>
            <a:ext cx="0" cy="30081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872A7B1-4D35-404B-BCC0-5EAF74BE8A4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7126665" y="1949254"/>
            <a:ext cx="2137771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판단 57">
            <a:extLst>
              <a:ext uri="{FF2B5EF4-FFF2-40B4-BE49-F238E27FC236}">
                <a16:creationId xmlns:a16="http://schemas.microsoft.com/office/drawing/2014/main" id="{65985A7A-91AC-4C7E-BC3B-CFFE8370A81F}"/>
              </a:ext>
            </a:extLst>
          </p:cNvPr>
          <p:cNvSpPr/>
          <p:nvPr/>
        </p:nvSpPr>
        <p:spPr>
          <a:xfrm>
            <a:off x="7598010" y="3138862"/>
            <a:ext cx="2271855" cy="116997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라운드 클리어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9CF8E4B-304D-4E13-A09E-CA7033D35F17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8728165" y="4308835"/>
            <a:ext cx="5773" cy="521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5E75ECB-EEA6-48D0-A633-DF8984696FC3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8733938" y="2669488"/>
            <a:ext cx="0" cy="46937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23665AF-C80B-418A-AB36-3D94E8A48632}"/>
              </a:ext>
            </a:extLst>
          </p:cNvPr>
          <p:cNvCxnSpPr>
            <a:cxnSpLocks/>
            <a:stCxn id="58" idx="3"/>
          </p:cNvCxnSpPr>
          <p:nvPr/>
        </p:nvCxnSpPr>
        <p:spPr>
          <a:xfrm flipH="1">
            <a:off x="9864093" y="3723849"/>
            <a:ext cx="5772" cy="17190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7409D32-2E1F-47DE-AFA5-9E7EFDA69490}"/>
              </a:ext>
            </a:extLst>
          </p:cNvPr>
          <p:cNvSpPr txBox="1"/>
          <p:nvPr/>
        </p:nvSpPr>
        <p:spPr>
          <a:xfrm>
            <a:off x="3510941" y="3429000"/>
            <a:ext cx="693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사망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55D2F3-472A-4257-BDE5-6D3ED8089685}"/>
              </a:ext>
            </a:extLst>
          </p:cNvPr>
          <p:cNvSpPr txBox="1"/>
          <p:nvPr/>
        </p:nvSpPr>
        <p:spPr>
          <a:xfrm>
            <a:off x="5400489" y="6013783"/>
            <a:ext cx="252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B050"/>
                </a:solidFill>
              </a:rPr>
              <a:t>도전 </a:t>
            </a:r>
            <a:r>
              <a:rPr lang="en-US" altLang="ko-KR" sz="2000" dirty="0">
                <a:solidFill>
                  <a:srgbClr val="00B050"/>
                </a:solidFill>
              </a:rPr>
              <a:t>X, </a:t>
            </a:r>
            <a:r>
              <a:rPr lang="ko-KR" altLang="en-US" sz="2000" dirty="0">
                <a:solidFill>
                  <a:srgbClr val="00B050"/>
                </a:solidFill>
              </a:rPr>
              <a:t>점수 등록</a:t>
            </a:r>
            <a:endParaRPr lang="en-US" altLang="ko-KR" sz="2000" dirty="0">
              <a:solidFill>
                <a:srgbClr val="00B05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7B1D0D6-6860-48D3-9E0A-5BC549AADD0F}"/>
              </a:ext>
            </a:extLst>
          </p:cNvPr>
          <p:cNvSpPr txBox="1"/>
          <p:nvPr/>
        </p:nvSpPr>
        <p:spPr>
          <a:xfrm>
            <a:off x="6839524" y="4369857"/>
            <a:ext cx="1250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70C0"/>
                </a:solidFill>
              </a:rPr>
              <a:t>도전 </a:t>
            </a:r>
            <a:r>
              <a:rPr lang="en-US" altLang="ko-KR" sz="2000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BEACA6-700D-4F42-B476-CF401A7F2444}"/>
              </a:ext>
            </a:extLst>
          </p:cNvPr>
          <p:cNvSpPr txBox="1"/>
          <p:nvPr/>
        </p:nvSpPr>
        <p:spPr>
          <a:xfrm>
            <a:off x="7720554" y="2712174"/>
            <a:ext cx="95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rgbClr val="0070C0"/>
                </a:solidFill>
              </a:rPr>
              <a:t>아니오</a:t>
            </a:r>
            <a:endParaRPr lang="en-US" altLang="ko-KR" sz="2000" dirty="0">
              <a:solidFill>
                <a:srgbClr val="0070C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1FF2EE-C22D-40FB-869E-C63D5D156943}"/>
              </a:ext>
            </a:extLst>
          </p:cNvPr>
          <p:cNvSpPr txBox="1"/>
          <p:nvPr/>
        </p:nvSpPr>
        <p:spPr>
          <a:xfrm>
            <a:off x="9785524" y="3698452"/>
            <a:ext cx="690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rgbClr val="00B050"/>
                </a:solidFill>
              </a:rPr>
              <a:t>네</a:t>
            </a:r>
            <a:endParaRPr lang="en-US" altLang="ko-KR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27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9058B6-E112-45C7-ABE9-6CC781C50A05}"/>
              </a:ext>
            </a:extLst>
          </p:cNvPr>
          <p:cNvSpPr/>
          <p:nvPr/>
        </p:nvSpPr>
        <p:spPr>
          <a:xfrm>
            <a:off x="0" y="0"/>
            <a:ext cx="12339687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EFCD8-C6CC-4793-9051-9D412B1EEB9F}"/>
              </a:ext>
            </a:extLst>
          </p:cNvPr>
          <p:cNvSpPr txBox="1"/>
          <p:nvPr/>
        </p:nvSpPr>
        <p:spPr>
          <a:xfrm>
            <a:off x="413695" y="413183"/>
            <a:ext cx="4666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</a:rPr>
              <a:t>프로젝트 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5FA221-BB88-47CE-85AB-9AB59304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82" y="1749695"/>
            <a:ext cx="4850496" cy="4776486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9B8EC7-BD07-4350-A15B-3EA12627E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216" y="1749695"/>
            <a:ext cx="4850495" cy="4776486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3585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9058B6-E112-45C7-ABE9-6CC781C50A05}"/>
              </a:ext>
            </a:extLst>
          </p:cNvPr>
          <p:cNvSpPr/>
          <p:nvPr/>
        </p:nvSpPr>
        <p:spPr>
          <a:xfrm>
            <a:off x="0" y="0"/>
            <a:ext cx="12339687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EFCD8-C6CC-4793-9051-9D412B1EEB9F}"/>
              </a:ext>
            </a:extLst>
          </p:cNvPr>
          <p:cNvSpPr txBox="1"/>
          <p:nvPr/>
        </p:nvSpPr>
        <p:spPr>
          <a:xfrm>
            <a:off x="413695" y="413183"/>
            <a:ext cx="4666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</a:rPr>
              <a:t>프로젝트 흐름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6E1DDE-C333-49CD-AC7A-CF0A128CA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216" y="1749696"/>
            <a:ext cx="4780609" cy="4707666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8201EF-EB11-49F8-B9F4-F193D5D7B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868" y="1749694"/>
            <a:ext cx="4780610" cy="470766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8387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9058B6-E112-45C7-ABE9-6CC781C50A05}"/>
              </a:ext>
            </a:extLst>
          </p:cNvPr>
          <p:cNvSpPr/>
          <p:nvPr/>
        </p:nvSpPr>
        <p:spPr>
          <a:xfrm>
            <a:off x="0" y="0"/>
            <a:ext cx="12339687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EFCD8-C6CC-4793-9051-9D412B1EEB9F}"/>
              </a:ext>
            </a:extLst>
          </p:cNvPr>
          <p:cNvSpPr txBox="1"/>
          <p:nvPr/>
        </p:nvSpPr>
        <p:spPr>
          <a:xfrm>
            <a:off x="413695" y="413183"/>
            <a:ext cx="4666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</a:rPr>
              <a:t>프로젝트 흐름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6E1DDE-C333-49CD-AC7A-CF0A128CA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216" y="1749696"/>
            <a:ext cx="4780609" cy="4707666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8201EF-EB11-49F8-B9F4-F193D5D7B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868" y="1749694"/>
            <a:ext cx="4780610" cy="470766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275327-FA6F-4AF8-BFDB-187A86118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866" y="1737149"/>
            <a:ext cx="4780612" cy="4707668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C51F8B-AA92-4E8B-873D-9DA374ABD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404" y="1749694"/>
            <a:ext cx="4858231" cy="478410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296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9058B6-E112-45C7-ABE9-6CC781C50A05}"/>
              </a:ext>
            </a:extLst>
          </p:cNvPr>
          <p:cNvSpPr/>
          <p:nvPr/>
        </p:nvSpPr>
        <p:spPr>
          <a:xfrm>
            <a:off x="0" y="0"/>
            <a:ext cx="12339687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EFCD8-C6CC-4793-9051-9D412B1EEB9F}"/>
              </a:ext>
            </a:extLst>
          </p:cNvPr>
          <p:cNvSpPr txBox="1"/>
          <p:nvPr/>
        </p:nvSpPr>
        <p:spPr>
          <a:xfrm>
            <a:off x="413695" y="413183"/>
            <a:ext cx="4666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</a:rPr>
              <a:t>프로젝트 흐름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AFA0E0F-D93D-4516-BC83-3F86F0A54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984" y="1389430"/>
            <a:ext cx="5133718" cy="505538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8658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9058B6-E112-45C7-ABE9-6CC781C50A05}"/>
              </a:ext>
            </a:extLst>
          </p:cNvPr>
          <p:cNvSpPr/>
          <p:nvPr/>
        </p:nvSpPr>
        <p:spPr>
          <a:xfrm>
            <a:off x="0" y="0"/>
            <a:ext cx="12339687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C83FF-EF20-4CB4-81BB-CB47889DF61A}"/>
              </a:ext>
            </a:extLst>
          </p:cNvPr>
          <p:cNvSpPr txBox="1"/>
          <p:nvPr/>
        </p:nvSpPr>
        <p:spPr>
          <a:xfrm>
            <a:off x="413695" y="413183"/>
            <a:ext cx="7363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</a:rPr>
              <a:t>사용된 주요 알고리즘</a:t>
            </a:r>
          </a:p>
        </p:txBody>
      </p:sp>
      <p:pic>
        <p:nvPicPr>
          <p:cNvPr id="7170" name="Picture 2" descr="벡터 미로입니다. 미로 또는 미로. 벡터 일러스트 레이 션. 로열티 무료 사진, 그림, 이미지 그리고 스톡포토그래피. Image  72363439.">
            <a:extLst>
              <a:ext uri="{FF2B5EF4-FFF2-40B4-BE49-F238E27FC236}">
                <a16:creationId xmlns:a16="http://schemas.microsoft.com/office/drawing/2014/main" id="{8D2F5E75-0AF0-48AA-A367-2D4739304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0" t="13196" r="13528" b="14502"/>
          <a:stretch/>
        </p:blipFill>
        <p:spPr bwMode="auto">
          <a:xfrm rot="5400000">
            <a:off x="1081941" y="2990035"/>
            <a:ext cx="1510260" cy="149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CAF212-3807-4E73-B995-0CFE288E0B7E}"/>
              </a:ext>
            </a:extLst>
          </p:cNvPr>
          <p:cNvSpPr txBox="1"/>
          <p:nvPr/>
        </p:nvSpPr>
        <p:spPr>
          <a:xfrm>
            <a:off x="2527046" y="3451727"/>
            <a:ext cx="243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: maze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20E11-A4FD-4975-A322-7ADDE8BDFA09}"/>
              </a:ext>
            </a:extLst>
          </p:cNvPr>
          <p:cNvSpPr txBox="1"/>
          <p:nvPr/>
        </p:nvSpPr>
        <p:spPr>
          <a:xfrm>
            <a:off x="6169843" y="2335912"/>
            <a:ext cx="58257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Eller’s Algorithm</a:t>
            </a: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이용해 미로 생성하고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 err="1">
                <a:solidFill>
                  <a:schemeClr val="bg1"/>
                </a:solidFill>
              </a:rPr>
              <a:t>maz</a:t>
            </a:r>
            <a:r>
              <a:rPr lang="ko-KR" altLang="en-US" sz="3200" dirty="0">
                <a:solidFill>
                  <a:schemeClr val="bg1"/>
                </a:solidFill>
              </a:rPr>
              <a:t>라는 확장자로 저장하고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있다가 스테이지 별로 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불러와서 사용한다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221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153</Words>
  <Application>Microsoft Office PowerPoint</Application>
  <PresentationFormat>와이드스크린</PresentationFormat>
  <Paragraphs>56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신동준</dc:creator>
  <cp:lastModifiedBy>신동준</cp:lastModifiedBy>
  <cp:revision>13</cp:revision>
  <dcterms:created xsi:type="dcterms:W3CDTF">2021-06-20T20:18:11Z</dcterms:created>
  <dcterms:modified xsi:type="dcterms:W3CDTF">2021-06-20T21:34:49Z</dcterms:modified>
</cp:coreProperties>
</file>