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ubik Light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Rubik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59xMviDYgdpLdmMaD4IWN1Mv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ubikLight-regular.fntdata"/><Relationship Id="rId25" Type="http://schemas.openxmlformats.org/officeDocument/2006/relationships/slide" Target="slides/slide20.xml"/><Relationship Id="rId28" Type="http://schemas.openxmlformats.org/officeDocument/2006/relationships/font" Target="fonts/RubikLight-italic.fntdata"/><Relationship Id="rId27" Type="http://schemas.openxmlformats.org/officeDocument/2006/relationships/font" Target="fonts/Rubik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35" Type="http://schemas.openxmlformats.org/officeDocument/2006/relationships/font" Target="fonts/Rubik-bold.fntdata"/><Relationship Id="rId12" Type="http://schemas.openxmlformats.org/officeDocument/2006/relationships/slide" Target="slides/slide7.xml"/><Relationship Id="rId34" Type="http://schemas.openxmlformats.org/officeDocument/2006/relationships/font" Target="fonts/Rubik-regular.fntdata"/><Relationship Id="rId15" Type="http://schemas.openxmlformats.org/officeDocument/2006/relationships/slide" Target="slides/slide10.xml"/><Relationship Id="rId37" Type="http://schemas.openxmlformats.org/officeDocument/2006/relationships/font" Target="fonts/Rubik-boldItalic.fntdata"/><Relationship Id="rId14" Type="http://schemas.openxmlformats.org/officeDocument/2006/relationships/slide" Target="slides/slide9.xml"/><Relationship Id="rId36" Type="http://schemas.openxmlformats.org/officeDocument/2006/relationships/font" Target="fonts/Rubik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0" name="Google Shape;27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7" name="Google Shape;27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4" name="Google Shape;276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4" name="Google Shape;277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4" name="Google Shape;27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7" name="Google Shape;28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3" name="Google Shape;284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2" name="Google Shape;287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3" name="Google Shape;29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9" name="Google Shape;293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7" name="Google Shape;29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0" name="Google Shape;11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9" name="Google Shape;16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8" name="Google Shape;218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7" name="Google Shape;271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4" name="Google Shape;27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4" name="Google Shape;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5" name="Google Shape;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cxnSp>
        <p:nvCxnSpPr>
          <p:cNvPr id="17" name="Google Shape;17;p12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196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0" name="Google Shape;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1" name="Google Shape;2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/>
          <p:nvPr>
            <p:ph idx="2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4" name="Google Shape;24;p12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idx="3" type="body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luxDays - Content Dark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" showMasterSp="0">
  <p:cSld name="Big Messag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4" name="Google Shape;3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 txBox="1"/>
          <p:nvPr>
            <p:ph type="title"/>
          </p:nvPr>
        </p:nvSpPr>
        <p:spPr>
          <a:xfrm>
            <a:off x="431581" y="179293"/>
            <a:ext cx="8341847" cy="809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399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/>
        </p:nvSpPr>
        <p:spPr>
          <a:xfrm>
            <a:off x="3914936" y="4889489"/>
            <a:ext cx="1314128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 txBox="1"/>
          <p:nvPr/>
        </p:nvSpPr>
        <p:spPr>
          <a:xfrm>
            <a:off x="8646428" y="4889491"/>
            <a:ext cx="1270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9;p11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8" name="Google Shape;3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399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3"/>
          <p:cNvSpPr txBox="1"/>
          <p:nvPr/>
        </p:nvSpPr>
        <p:spPr>
          <a:xfrm>
            <a:off x="3914936" y="4889489"/>
            <a:ext cx="1314128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 txBox="1"/>
          <p:nvPr/>
        </p:nvSpPr>
        <p:spPr>
          <a:xfrm>
            <a:off x="8646428" y="4889491"/>
            <a:ext cx="1270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idx="4294967295" type="title"/>
          </p:nvPr>
        </p:nvSpPr>
        <p:spPr>
          <a:xfrm>
            <a:off x="720171" y="2448983"/>
            <a:ext cx="3971925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742" name="Google Shape;27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2743" name="Google Shape;27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4" name="Google Shape;2744;p6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2745" name="Google Shape;2745;p6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0.png" id="2746" name="Google Shape;2746;p6"/>
            <p:cNvPicPr preferRelativeResize="0"/>
            <p:nvPr/>
          </p:nvPicPr>
          <p:blipFill rotWithShape="1">
            <a:blip r:embed="rId5">
              <a:alphaModFix/>
            </a:blip>
            <a:srcRect b="10270" l="0" r="807" t="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cap="flat" cmpd="sng" w="9525">
              <a:solidFill>
                <a:srgbClr val="20202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747" name="Google Shape;2747;p6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rgbClr val="000000">
                  <a:alpha val="32941"/>
                </a:srgbClr>
              </a:gs>
              <a:gs pos="15000">
                <a:srgbClr val="000000">
                  <a:alpha val="32941"/>
                </a:srgbClr>
              </a:gs>
              <a:gs pos="45000">
                <a:srgbClr val="202024">
                  <a:alpha val="54901"/>
                </a:srgbClr>
              </a:gs>
              <a:gs pos="58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8" name="Google Shape;2748;p6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struggling with prescriptive analysis …</a:t>
            </a:r>
            <a:endParaRPr/>
          </a:p>
        </p:txBody>
      </p:sp>
      <p:sp>
        <p:nvSpPr>
          <p:cNvPr id="2749" name="Google Shape;2749;p6"/>
          <p:cNvSpPr txBox="1"/>
          <p:nvPr>
            <p:ph idx="4294967295" type="body"/>
          </p:nvPr>
        </p:nvSpPr>
        <p:spPr>
          <a:xfrm>
            <a:off x="422783" y="120682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expected time to failure when that turbine</a:t>
            </a:r>
            <a:br>
              <a:rPr lang="en-US"/>
            </a:br>
            <a:r>
              <a:rPr lang="en-US"/>
              <a:t>starts to vibrate as detected in the last 10 minutes? 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Can I get to that meeting in the next</a:t>
            </a:r>
            <a:br>
              <a:rPr lang="en-US"/>
            </a:br>
            <a:r>
              <a:rPr lang="en-US"/>
              <a:t>15 min using public transport?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Who is driving the discussion </a:t>
            </a:r>
            <a:br>
              <a:rPr lang="en-US"/>
            </a:br>
            <a:r>
              <a:rPr lang="en-US"/>
              <a:t>about the top 10 emerging topics?</a:t>
            </a:r>
            <a:endParaRPr/>
          </a:p>
        </p:txBody>
      </p:sp>
      <p:grpSp>
        <p:nvGrpSpPr>
          <p:cNvPr id="2750" name="Google Shape;2750;p6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2751" name="Google Shape;2751;p6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752" name="Google Shape;275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3" name="Google Shape;2753;p6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54" name="Google Shape;2754;p6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5" id="2759" name="Google Shape;27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4117" y="-646996"/>
            <a:ext cx="8856117" cy="6068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" id="2760" name="Google Shape;27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72378" y="-454338"/>
            <a:ext cx="8452637" cy="5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1" name="Google Shape;2761;p7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" name="Google Shape;2766;p8"/>
          <p:cNvGrpSpPr/>
          <p:nvPr/>
        </p:nvGrpSpPr>
        <p:grpSpPr>
          <a:xfrm>
            <a:off x="1038609" y="1194846"/>
            <a:ext cx="7223649" cy="3447976"/>
            <a:chOff x="0" y="-1"/>
            <a:chExt cx="7223647" cy="3447974"/>
          </a:xfrm>
        </p:grpSpPr>
        <p:sp>
          <p:nvSpPr>
            <p:cNvPr id="2767" name="Google Shape;2767;p8"/>
            <p:cNvSpPr/>
            <p:nvPr/>
          </p:nvSpPr>
          <p:spPr>
            <a:xfrm>
              <a:off x="0" y="0"/>
              <a:ext cx="7223647" cy="3447973"/>
            </a:xfrm>
            <a:prstGeom prst="rect">
              <a:avLst/>
            </a:prstGeom>
            <a:gradFill>
              <a:gsLst>
                <a:gs pos="0">
                  <a:srgbClr val="404040">
                    <a:alpha val="0"/>
                  </a:srgbClr>
                </a:gs>
                <a:gs pos="35000">
                  <a:srgbClr val="404040">
                    <a:alpha val="0"/>
                  </a:srgbClr>
                </a:gs>
                <a:gs pos="71000">
                  <a:srgbClr val="202024"/>
                </a:gs>
                <a:gs pos="74000">
                  <a:srgbClr val="202024"/>
                </a:gs>
                <a:gs pos="76000">
                  <a:srgbClr val="202024"/>
                </a:gs>
                <a:gs pos="100000">
                  <a:srgbClr val="20202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7.jpeg" id="2768" name="Google Shape;2768;p8"/>
            <p:cNvPicPr preferRelativeResize="0"/>
            <p:nvPr/>
          </p:nvPicPr>
          <p:blipFill rotWithShape="1">
            <a:blip r:embed="rId3">
              <a:alphaModFix/>
            </a:blip>
            <a:srcRect b="25206" l="0" r="0" t="0"/>
            <a:stretch/>
          </p:blipFill>
          <p:spPr>
            <a:xfrm>
              <a:off x="0" y="-1"/>
              <a:ext cx="7223647" cy="3447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9" name="Google Shape;2769;p8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to act in time</a:t>
            </a:r>
            <a:endParaRPr/>
          </a:p>
        </p:txBody>
      </p:sp>
      <p:sp>
        <p:nvSpPr>
          <p:cNvPr id="2770" name="Google Shape;2770;p8"/>
          <p:cNvSpPr/>
          <p:nvPr/>
        </p:nvSpPr>
        <p:spPr>
          <a:xfrm>
            <a:off x="903514" y="1194846"/>
            <a:ext cx="7776946" cy="3447974"/>
          </a:xfrm>
          <a:prstGeom prst="rect">
            <a:avLst/>
          </a:prstGeom>
          <a:gradFill>
            <a:gsLst>
              <a:gs pos="0">
                <a:srgbClr val="404040">
                  <a:alpha val="0"/>
                </a:srgbClr>
              </a:gs>
              <a:gs pos="35000">
                <a:srgbClr val="404040">
                  <a:alpha val="0"/>
                </a:srgbClr>
              </a:gs>
              <a:gs pos="71000">
                <a:schemeClr val="dk1"/>
              </a:gs>
              <a:gs pos="74000">
                <a:schemeClr val="dk1"/>
              </a:gs>
              <a:gs pos="76000">
                <a:schemeClr val="dk1"/>
              </a:gs>
              <a:gs pos="100000">
                <a:schemeClr val="dk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p8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22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777" name="Google Shape;2777;p22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8" name="Google Shape;2778;p22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9" name="Google Shape;2779;p22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p22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1" name="Google Shape;2781;p22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2" name="Google Shape;2782;p22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3" name="Google Shape;2783;p22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4" name="Google Shape;2784;p22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22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6" name="Google Shape;2786;p22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7" name="Google Shape;2787;p22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8" name="Google Shape;2788;p22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9" name="Google Shape;2789;p22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0" name="Google Shape;2790;p22"/>
          <p:cNvSpPr/>
          <p:nvPr/>
        </p:nvSpPr>
        <p:spPr>
          <a:xfrm>
            <a:off x="533193" y="1391248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1" name="Google Shape;2791;p22"/>
          <p:cNvSpPr txBox="1"/>
          <p:nvPr/>
        </p:nvSpPr>
        <p:spPr>
          <a:xfrm rot="5400000">
            <a:off x="493121" y="2746117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9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797" name="Google Shape;2797;p9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8" name="Google Shape;2798;p9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9" name="Google Shape;2799;p9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0" name="Google Shape;2800;p9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1" name="Google Shape;2801;p9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9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9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9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5" name="Google Shape;2805;p9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6" name="Google Shape;2806;p9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7" name="Google Shape;2807;p9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9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9" name="Google Shape;2809;p9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0" name="Google Shape;2810;p9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1" name="Google Shape;2811;p9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2" name="Google Shape;2812;p9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3" name="Google Shape;2813;p9"/>
          <p:cNvSpPr/>
          <p:nvPr/>
        </p:nvSpPr>
        <p:spPr>
          <a:xfrm>
            <a:off x="533193" y="1391248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4" name="Google Shape;2814;p9"/>
          <p:cNvSpPr txBox="1"/>
          <p:nvPr/>
        </p:nvSpPr>
        <p:spPr>
          <a:xfrm rot="5400000">
            <a:off x="493121" y="2746117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23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20" name="Google Shape;2820;p23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1" name="Google Shape;2821;p23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2" name="Google Shape;2822;p23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3" name="Google Shape;2823;p23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4" name="Google Shape;2824;p23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5" name="Google Shape;2825;p23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6" name="Google Shape;2826;p23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Google Shape;2827;p23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8" name="Google Shape;2828;p23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9" name="Google Shape;2829;p23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23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p23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23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23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23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5" name="Google Shape;2835;p23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6" name="Google Shape;2836;p23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7" name="Google Shape;2837;p23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8" name="Google Shape;2838;p23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9" name="Google Shape;2839;p23"/>
          <p:cNvSpPr/>
          <p:nvPr/>
        </p:nvSpPr>
        <p:spPr>
          <a:xfrm>
            <a:off x="533191" y="1391995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0" name="Google Shape;2840;p23"/>
          <p:cNvSpPr txBox="1"/>
          <p:nvPr/>
        </p:nvSpPr>
        <p:spPr>
          <a:xfrm rot="5400000">
            <a:off x="493119" y="2746864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24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46" name="Google Shape;2846;p24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7" name="Google Shape;2847;p24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8" name="Google Shape;2848;p24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9" name="Google Shape;2849;p24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0" name="Google Shape;2850;p24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1" name="Google Shape;2851;p24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2" name="Google Shape;2852;p24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3" name="Google Shape;2853;p24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4" name="Google Shape;2854;p24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24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24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24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24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24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24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24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2" name="Google Shape;2862;p24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3" name="Google Shape;2863;p24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4" name="Google Shape;2864;p24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5" name="Google Shape;2865;p24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6" name="Google Shape;2866;p24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7" name="Google Shape;2867;p24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8" name="Google Shape;2868;p24"/>
          <p:cNvSpPr/>
          <p:nvPr/>
        </p:nvSpPr>
        <p:spPr>
          <a:xfrm>
            <a:off x="533191" y="1391995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9" name="Google Shape;2869;p24"/>
          <p:cNvSpPr txBox="1"/>
          <p:nvPr/>
        </p:nvSpPr>
        <p:spPr>
          <a:xfrm rot="5400000">
            <a:off x="493119" y="2746864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25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75" name="Google Shape;2875;p25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6" name="Google Shape;2876;p25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7" name="Google Shape;2877;p25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8" name="Google Shape;2878;p25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9" name="Google Shape;2879;p25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0" name="Google Shape;2880;p25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1" name="Google Shape;2881;p25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2" name="Google Shape;2882;p25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3" name="Google Shape;2883;p25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4" name="Google Shape;2884;p25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Google Shape;2885;p25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25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25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25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25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25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25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25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25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25"/>
          <p:cNvSpPr/>
          <p:nvPr/>
        </p:nvSpPr>
        <p:spPr>
          <a:xfrm>
            <a:off x="7228103" y="1391248"/>
            <a:ext cx="405875" cy="1384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FF4E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5" name="Google Shape;2895;p25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25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7" name="Google Shape;2897;p25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8" name="Google Shape;2898;p25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9" name="Google Shape;2899;p25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0" name="Google Shape;2900;p25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26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906" name="Google Shape;2906;p26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7" name="Google Shape;2907;p26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8" name="Google Shape;2908;p26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9" name="Google Shape;2909;p26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0" name="Google Shape;2910;p26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1" name="Google Shape;2911;p26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2" name="Google Shape;2912;p26"/>
          <p:cNvSpPr/>
          <p:nvPr/>
        </p:nvSpPr>
        <p:spPr>
          <a:xfrm>
            <a:off x="1315454" y="308642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3" name="Google Shape;2913;p26"/>
          <p:cNvSpPr/>
          <p:nvPr/>
        </p:nvSpPr>
        <p:spPr>
          <a:xfrm>
            <a:off x="1315454" y="3651401"/>
            <a:ext cx="5307859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38" y="0"/>
                </a:lnTo>
                <a:lnTo>
                  <a:pt x="21600" y="10800"/>
                </a:lnTo>
                <a:lnTo>
                  <a:pt x="205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4" name="Google Shape;2914;p26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5" name="Google Shape;2915;p26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6" name="Google Shape;2916;p26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7" name="Google Shape;2917;p26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8" name="Google Shape;2918;p26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9" name="Google Shape;2919;p26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Google Shape;2920;p26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1" name="Google Shape;2921;p26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2" name="Google Shape;2922;p26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3" name="Google Shape;2923;p26"/>
          <p:cNvSpPr/>
          <p:nvPr/>
        </p:nvSpPr>
        <p:spPr>
          <a:xfrm>
            <a:off x="1314291" y="3103352"/>
            <a:ext cx="2753418" cy="106290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4" name="Google Shape;2924;p26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5" name="Google Shape;2925;p26"/>
          <p:cNvSpPr txBox="1"/>
          <p:nvPr/>
        </p:nvSpPr>
        <p:spPr>
          <a:xfrm>
            <a:off x="4097902" y="3198925"/>
            <a:ext cx="192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6" name="Google Shape;2926;p26"/>
          <p:cNvSpPr txBox="1"/>
          <p:nvPr/>
        </p:nvSpPr>
        <p:spPr>
          <a:xfrm>
            <a:off x="4097901" y="3794325"/>
            <a:ext cx="22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7" name="Google Shape;2927;p26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8" name="Google Shape;2928;p26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Google Shape;2929;p26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0" name="Google Shape;2930;p26"/>
          <p:cNvSpPr/>
          <p:nvPr/>
        </p:nvSpPr>
        <p:spPr>
          <a:xfrm>
            <a:off x="7228103" y="1391248"/>
            <a:ext cx="405875" cy="1384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FF4E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1" name="Google Shape;2931;p26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p26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3" name="Google Shape;2933;p26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4" name="Google Shape;2934;p26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5" name="Google Shape;2935;p26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6" name="Google Shape;2936;p26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27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942" name="Google Shape;2942;p27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3" name="Google Shape;2943;p27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4" name="Google Shape;2944;p27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5" name="Google Shape;2945;p27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6" name="Google Shape;2946;p27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7" name="Google Shape;2947;p27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8" name="Google Shape;2948;p27"/>
          <p:cNvSpPr/>
          <p:nvPr/>
        </p:nvSpPr>
        <p:spPr>
          <a:xfrm>
            <a:off x="1315454" y="308642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9" name="Google Shape;2949;p27"/>
          <p:cNvSpPr/>
          <p:nvPr/>
        </p:nvSpPr>
        <p:spPr>
          <a:xfrm>
            <a:off x="1315454" y="3651401"/>
            <a:ext cx="5307859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38" y="0"/>
                </a:lnTo>
                <a:lnTo>
                  <a:pt x="21600" y="10800"/>
                </a:lnTo>
                <a:lnTo>
                  <a:pt x="205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0" name="Google Shape;2950;p27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1" name="Google Shape;2951;p27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2" name="Google Shape;2952;p27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3" name="Google Shape;2953;p27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27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27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27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27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27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Google Shape;2959;p27"/>
          <p:cNvSpPr/>
          <p:nvPr/>
        </p:nvSpPr>
        <p:spPr>
          <a:xfrm>
            <a:off x="1314291" y="3103352"/>
            <a:ext cx="2753418" cy="106290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0" name="Google Shape;2960;p27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1" name="Google Shape;2961;p27"/>
          <p:cNvSpPr txBox="1"/>
          <p:nvPr/>
        </p:nvSpPr>
        <p:spPr>
          <a:xfrm>
            <a:off x="4097902" y="3198925"/>
            <a:ext cx="192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p27"/>
          <p:cNvSpPr txBox="1"/>
          <p:nvPr/>
        </p:nvSpPr>
        <p:spPr>
          <a:xfrm>
            <a:off x="4097901" y="3794325"/>
            <a:ext cx="22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27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27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Google Shape;2965;p27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Google Shape;2966;p27"/>
          <p:cNvSpPr txBox="1"/>
          <p:nvPr/>
        </p:nvSpPr>
        <p:spPr>
          <a:xfrm>
            <a:off x="7687500" y="3161849"/>
            <a:ext cx="136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00CC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reactive decisions</a:t>
            </a:r>
            <a:endParaRPr b="0" i="0" sz="14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p27"/>
          <p:cNvSpPr/>
          <p:nvPr/>
        </p:nvSpPr>
        <p:spPr>
          <a:xfrm>
            <a:off x="7228103" y="1391248"/>
            <a:ext cx="405875" cy="1384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FF4E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8" name="Google Shape;2968;p27"/>
          <p:cNvSpPr/>
          <p:nvPr/>
        </p:nvSpPr>
        <p:spPr>
          <a:xfrm>
            <a:off x="7228103" y="2775856"/>
            <a:ext cx="405875" cy="13973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896"/>
                  <a:pt x="10800" y="2002"/>
                </a:cubicBezTo>
                <a:lnTo>
                  <a:pt x="10800" y="8798"/>
                </a:lnTo>
                <a:cubicBezTo>
                  <a:pt x="10800" y="9904"/>
                  <a:pt x="15635" y="10800"/>
                  <a:pt x="21600" y="10800"/>
                </a:cubicBezTo>
                <a:cubicBezTo>
                  <a:pt x="15635" y="10800"/>
                  <a:pt x="10800" y="11696"/>
                  <a:pt x="10800" y="12802"/>
                </a:cubicBezTo>
                <a:lnTo>
                  <a:pt x="10800" y="19598"/>
                </a:lnTo>
                <a:cubicBezTo>
                  <a:pt x="10800" y="20704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9" name="Google Shape;2969;p27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27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1" name="Google Shape;2971;p27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2" name="Google Shape;2972;p27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3" name="Google Shape;2973;p27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4" name="Google Shape;2974;p27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58" name="Google Shape;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2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60" name="Google Shape;60;p2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0.png" id="61" name="Google Shape;61;p2"/>
            <p:cNvPicPr preferRelativeResize="0"/>
            <p:nvPr/>
          </p:nvPicPr>
          <p:blipFill rotWithShape="1">
            <a:blip r:embed="rId5">
              <a:alphaModFix/>
            </a:blip>
            <a:srcRect b="10270" l="0" r="807" t="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cap="flat" cmpd="sng" w="9525">
              <a:solidFill>
                <a:srgbClr val="20202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62" name="Google Shape;62;p2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rgbClr val="202024">
                  <a:alpha val="0"/>
                </a:srgbClr>
              </a:gs>
              <a:gs pos="28000">
                <a:srgbClr val="202024">
                  <a:alpha val="0"/>
                </a:srgbClr>
              </a:gs>
              <a:gs pos="35000">
                <a:srgbClr val="202024">
                  <a:alpha val="54901"/>
                </a:srgbClr>
              </a:gs>
              <a:gs pos="52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/>
              <a:t>It's a streaming world …</a:t>
            </a:r>
            <a:endParaRPr/>
          </a:p>
        </p:txBody>
      </p:sp>
      <p:sp>
        <p:nvSpPr>
          <p:cNvPr id="64" name="Google Shape;64;p2"/>
          <p:cNvSpPr txBox="1"/>
          <p:nvPr>
            <p:ph idx="4294967295" type="body"/>
          </p:nvPr>
        </p:nvSpPr>
        <p:spPr>
          <a:xfrm>
            <a:off x="422783" y="1255758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Off-shore oil operations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Smart Cities</a:t>
            </a:r>
            <a:endParaRPr/>
          </a:p>
          <a:p>
            <a:pPr indent="952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Social networks</a:t>
            </a: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66" name="Google Shape;66;p2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67" name="Google Shape;67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2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10"/>
          <p:cNvSpPr txBox="1"/>
          <p:nvPr>
            <p:ph idx="4294967295" type="title"/>
          </p:nvPr>
        </p:nvSpPr>
        <p:spPr>
          <a:xfrm>
            <a:off x="720171" y="2448983"/>
            <a:ext cx="3971925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980" name="Google Shape;2980;p10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75" name="Google Shape;75;p18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332" name="Google Shape;332;p18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8" name="Google Shape;588;p18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901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9" name="Google Shape;589;p18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590" name="Google Shape;590;p18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620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591" name="Google Shape;591;p18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592" name="Google Shape;592;p18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593" name="Google Shape;59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18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595" name="Google Shape;5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596" name="Google Shape;5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597" name="Google Shape;597;p18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8" name="Google Shape;598;p18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3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604" name="Google Shape;604;p3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6" name="Google Shape;816;p3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Google Shape;817;p3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p3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0" name="Google Shape;820;p3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2" name="Google Shape;822;p3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4" name="Google Shape;824;p3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5" name="Google Shape;825;p3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6" name="Google Shape;826;p3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8" name="Google Shape;828;p3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9" name="Google Shape;829;p3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1" name="Google Shape;831;p3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3" name="Google Shape;833;p3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6" name="Google Shape;836;p3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8" name="Google Shape;838;p3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60" name="Google Shape;860;p3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861" name="Google Shape;861;p3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3" name="Google Shape;933;p3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4" name="Google Shape;934;p3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8" name="Google Shape;938;p3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6" name="Google Shape;966;p3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7" name="Google Shape;967;p3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9" name="Google Shape;969;p3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1" name="Google Shape;971;p3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4" name="Google Shape;974;p3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6" name="Google Shape;976;p3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8" name="Google Shape;978;p3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0" name="Google Shape;980;p3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2" name="Google Shape;982;p3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4" name="Google Shape;984;p3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6" name="Google Shape;986;p3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8" name="Google Shape;988;p3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1" name="Google Shape;991;p3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3" name="Google Shape;993;p3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4" name="Google Shape;994;p3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6" name="Google Shape;996;p3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7" name="Google Shape;997;p3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9" name="Google Shape;999;p3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1" name="Google Shape;1001;p3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2" name="Google Shape;1002;p3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3" name="Google Shape;1003;p3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5" name="Google Shape;1005;p3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7" name="Google Shape;1007;p3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9" name="Google Shape;1009;p3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1" name="Google Shape;1011;p3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3" name="Google Shape;1013;p3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3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6" name="Google Shape;1046;p3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3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3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9" name="Google Shape;1049;p3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0" name="Google Shape;1050;p3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1" name="Google Shape;1051;p3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2" name="Google Shape;1052;p3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3" name="Google Shape;1053;p3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4" name="Google Shape;1054;p3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5" name="Google Shape;1055;p3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6" name="Google Shape;1056;p3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7" name="Google Shape;1057;p3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8" name="Google Shape;1058;p3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9" name="Google Shape;1059;p3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0" name="Google Shape;1060;p3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1" name="Google Shape;1061;p3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2" name="Google Shape;1062;p3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3" name="Google Shape;1063;p3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4" name="Google Shape;1064;p3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5" name="Google Shape;1065;p3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6" name="Google Shape;1066;p3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7" name="Google Shape;1067;p3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8" name="Google Shape;1068;p3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9" name="Google Shape;1069;p3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0" name="Google Shape;1070;p3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1" name="Google Shape;1071;p3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2" name="Google Shape;1072;p3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3" name="Google Shape;1073;p3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4" name="Google Shape;1074;p3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5" name="Google Shape;1075;p3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6" name="Google Shape;1076;p3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7" name="Google Shape;1077;p3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8" name="Google Shape;1078;p3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9" name="Google Shape;1079;p3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0" name="Google Shape;1080;p3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1" name="Google Shape;1081;p3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2" name="Google Shape;1082;p3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3" name="Google Shape;1083;p3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4" name="Google Shape;1084;p3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5" name="Google Shape;1085;p3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6" name="Google Shape;1086;p3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7" name="Google Shape;1087;p3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8" name="Google Shape;1088;p3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9" name="Google Shape;1089;p3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0" name="Google Shape;1090;p3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1" name="Google Shape;1091;p3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2" name="Google Shape;1092;p3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3" name="Google Shape;1093;p3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4" name="Google Shape;1094;p3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5" name="Google Shape;1095;p3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6" name="Google Shape;1096;p3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7" name="Google Shape;1097;p3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8" name="Google Shape;1098;p3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9" name="Google Shape;1099;p3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0" name="Google Shape;1100;p3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1" name="Google Shape;1101;p3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2" name="Google Shape;1102;p3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3" name="Google Shape;1103;p3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4" name="Google Shape;1104;p3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5" name="Google Shape;1105;p3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6" name="Google Shape;1106;p3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7" name="Google Shape;1107;p3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8" name="Google Shape;1108;p3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9" name="Google Shape;1109;p3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0" name="Google Shape;1110;p3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1" name="Google Shape;1111;p3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2" name="Google Shape;1112;p3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3" name="Google Shape;1113;p3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4" name="Google Shape;1114;p3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5" name="Google Shape;1115;p3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6" name="Google Shape;1116;p3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17" name="Google Shape;1117;p3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901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8" name="Google Shape;1118;p3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1119" name="Google Shape;1119;p3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</p:txBody>
      </p:sp>
      <p:grpSp>
        <p:nvGrpSpPr>
          <p:cNvPr id="1120" name="Google Shape;1120;p3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1121" name="Google Shape;1121;p3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1122" name="Google Shape;112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3" name="Google Shape;1123;p3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1124" name="Google Shape;1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1125" name="Google Shape;1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1126" name="Google Shape;1126;p3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7" name="Google Shape;1127;p3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19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1133" name="Google Shape;1133;p19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5" name="Google Shape;1345;p19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6" name="Google Shape;1346;p19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8" name="Google Shape;1348;p19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5" name="Google Shape;1355;p19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7" name="Google Shape;1357;p19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8" name="Google Shape;1358;p19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0" name="Google Shape;1360;p19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2" name="Google Shape;1362;p19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5" name="Google Shape;1365;p19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7" name="Google Shape;1367;p19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89" name="Google Shape;1389;p19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1390" name="Google Shape;1390;p19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2" name="Google Shape;1462;p19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3" name="Google Shape;1463;p19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7" name="Google Shape;1467;p19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5" name="Google Shape;1495;p19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6" name="Google Shape;1496;p19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8" name="Google Shape;1498;p19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0" name="Google Shape;1500;p19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3" name="Google Shape;1503;p19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5" name="Google Shape;1505;p19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7" name="Google Shape;1507;p19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9" name="Google Shape;1509;p19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1" name="Google Shape;1511;p19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3" name="Google Shape;1513;p19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5" name="Google Shape;1515;p19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7" name="Google Shape;1517;p19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0" name="Google Shape;1520;p19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2" name="Google Shape;1522;p19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3" name="Google Shape;1523;p19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5" name="Google Shape;1525;p19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6" name="Google Shape;1526;p19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8" name="Google Shape;1528;p19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0" name="Google Shape;1530;p19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1" name="Google Shape;1531;p19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2" name="Google Shape;1532;p19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4" name="Google Shape;1534;p19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6" name="Google Shape;1536;p19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8" name="Google Shape;1538;p19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0" name="Google Shape;1540;p19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2" name="Google Shape;1542;p19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2" name="Google Shape;1582;p19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3" name="Google Shape;1583;p19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7" name="Google Shape;1587;p19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2" name="Google Shape;1602;p19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3" name="Google Shape;1603;p19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5" name="Google Shape;1605;p19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6" name="Google Shape;1606;p19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4" name="Google Shape;1614;p19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5" name="Google Shape;1615;p19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7" name="Google Shape;1617;p19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9" name="Google Shape;1619;p19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2" name="Google Shape;1622;p19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4" name="Google Shape;1624;p19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46" name="Google Shape;1646;p19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901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7" name="Google Shape;1647;p19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1648" name="Google Shape;1648;p19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</p:txBody>
      </p:sp>
      <p:grpSp>
        <p:nvGrpSpPr>
          <p:cNvPr id="1649" name="Google Shape;1649;p19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1650" name="Google Shape;1650;p19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1651" name="Google Shape;165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2" name="Google Shape;1652;p19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1653" name="Google Shape;16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1654" name="Google Shape;165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1655" name="Google Shape;1655;p19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6" name="Google Shape;1656;p19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1" name="Google Shape;1661;p20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1662" name="Google Shape;1662;p20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8" name="Google Shape;1708;p20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9" name="Google Shape;1709;p20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0" name="Google Shape;1710;p20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6" name="Google Shape;1716;p20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7" name="Google Shape;1717;p20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8" name="Google Shape;1718;p20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9" name="Google Shape;1719;p20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0" name="Google Shape;1720;p20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1" name="Google Shape;1721;p20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2" name="Google Shape;1722;p20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3" name="Google Shape;1723;p20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4" name="Google Shape;1734;p20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5" name="Google Shape;1735;p20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9" name="Google Shape;1739;p20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7" name="Google Shape;1767;p20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8" name="Google Shape;1768;p20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0" name="Google Shape;1770;p20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2" name="Google Shape;1772;p20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5" name="Google Shape;1775;p20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7" name="Google Shape;1777;p20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9" name="Google Shape;1779;p20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1" name="Google Shape;1781;p20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3" name="Google Shape;1783;p20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5" name="Google Shape;1785;p20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7" name="Google Shape;1787;p20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9" name="Google Shape;1789;p20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2" name="Google Shape;1792;p20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4" name="Google Shape;1794;p20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5" name="Google Shape;1795;p20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7" name="Google Shape;1797;p20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8" name="Google Shape;1798;p20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0" name="Google Shape;1800;p20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2" name="Google Shape;1802;p20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3" name="Google Shape;1803;p20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4" name="Google Shape;1804;p20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6" name="Google Shape;1806;p20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8" name="Google Shape;1808;p20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0" name="Google Shape;1810;p20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2" name="Google Shape;1812;p20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4" name="Google Shape;1814;p20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9" name="Google Shape;1819;p20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0" name="Google Shape;1820;p20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1" name="Google Shape;1821;p20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4" name="Google Shape;1854;p20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5" name="Google Shape;1855;p20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9" name="Google Shape;1859;p20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9" name="Google Shape;1869;p20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0" name="Google Shape;1870;p20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4" name="Google Shape;1874;p20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5" name="Google Shape;1875;p20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7" name="Google Shape;1877;p20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8" name="Google Shape;1878;p20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0" name="Google Shape;1880;p20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1" name="Google Shape;1881;p20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2" name="Google Shape;1882;p20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3" name="Google Shape;1883;p20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4" name="Google Shape;1884;p20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5" name="Google Shape;1885;p20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6" name="Google Shape;1886;p20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7" name="Google Shape;1887;p20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9" name="Google Shape;1889;p20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0" name="Google Shape;1890;p20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1" name="Google Shape;1891;p20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2" name="Google Shape;1892;p20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3" name="Google Shape;1893;p20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4" name="Google Shape;1894;p20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5" name="Google Shape;1895;p20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6" name="Google Shape;1896;p20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7" name="Google Shape;1897;p20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8" name="Google Shape;1898;p20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0" name="Google Shape;1900;p20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1" name="Google Shape;1901;p20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2" name="Google Shape;1902;p20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7" name="Google Shape;1917;p20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918" name="Google Shape;1918;p20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1919" name="Google Shape;1919;p20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0" name="Google Shape;1920;p20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3" name="Google Shape;1923;p20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4" name="Google Shape;1924;p20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6" name="Google Shape;1926;p20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7" name="Google Shape;1927;p20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1" name="Google Shape;1991;p20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2" name="Google Shape;1992;p20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5" name="Google Shape;2055;p20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7" name="Google Shape;2057;p20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7" name="Google Shape;2067;p20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9" name="Google Shape;2069;p20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1" name="Google Shape;2071;p20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6" name="Google Shape;2116;p20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1" name="Google Shape;2131;p20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2" name="Google Shape;2132;p20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4" name="Google Shape;2134;p20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5" name="Google Shape;2135;p20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7" name="Google Shape;2137;p20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9" name="Google Shape;2139;p20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0" name="Google Shape;2140;p20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1" name="Google Shape;2141;p20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3" name="Google Shape;2143;p20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4" name="Google Shape;2144;p20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6" name="Google Shape;2146;p20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8" name="Google Shape;2148;p20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1" name="Google Shape;2151;p20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3" name="Google Shape;2153;p20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175" name="Google Shape;2175;p20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901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6" name="Google Shape;2176;p20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2177" name="Google Shape;2177;p20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metrics</a:t>
            </a:r>
            <a:r>
              <a:rPr lang="en-US">
                <a:solidFill>
                  <a:srgbClr val="FFFFFF"/>
                </a:solidFill>
              </a:rPr>
              <a:t>, and</a:t>
            </a:r>
            <a:endParaRPr/>
          </a:p>
        </p:txBody>
      </p:sp>
      <p:grpSp>
        <p:nvGrpSpPr>
          <p:cNvPr id="2178" name="Google Shape;2178;p20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2179" name="Google Shape;2179;p20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180" name="Google Shape;218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1" name="Google Shape;2181;p20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2182" name="Google Shape;2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2183" name="Google Shape;21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2184" name="Google Shape;2184;p20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5" name="Google Shape;2185;p20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0" name="Google Shape;2190;p21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2191" name="Google Shape;2191;p21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3" name="Google Shape;2403;p21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4" name="Google Shape;2404;p21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6" name="Google Shape;2406;p21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7" name="Google Shape;2407;p21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9" name="Google Shape;2409;p21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1" name="Google Shape;2411;p21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2" name="Google Shape;2412;p21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3" name="Google Shape;2413;p21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5" name="Google Shape;2415;p21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6" name="Google Shape;2416;p21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8" name="Google Shape;2418;p21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0" name="Google Shape;2420;p21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3" name="Google Shape;2423;p21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5" name="Google Shape;2425;p21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447" name="Google Shape;2447;p21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2448" name="Google Shape;2448;p21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7" name="Google Shape;2477;p21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0" name="Google Shape;2480;p21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1" name="Google Shape;2481;p21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4" name="Google Shape;2484;p21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5" name="Google Shape;2485;p21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8" name="Google Shape;2488;p21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9" name="Google Shape;2489;p21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0" name="Google Shape;2490;p21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1" name="Google Shape;2491;p21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2" name="Google Shape;2492;p21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3" name="Google Shape;2493;p21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4" name="Google Shape;2494;p21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5" name="Google Shape;2495;p21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6" name="Google Shape;2496;p21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7" name="Google Shape;2497;p21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8" name="Google Shape;2498;p21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9" name="Google Shape;2499;p21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1" name="Google Shape;2501;p21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2" name="Google Shape;2502;p21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3" name="Google Shape;2503;p21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4" name="Google Shape;2504;p21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5" name="Google Shape;2505;p21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6" name="Google Shape;2506;p21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7" name="Google Shape;2507;p21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8" name="Google Shape;2508;p21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9" name="Google Shape;2509;p21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0" name="Google Shape;2510;p21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1" name="Google Shape;2511;p21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2" name="Google Shape;2512;p21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3" name="Google Shape;2513;p21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4" name="Google Shape;2514;p21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5" name="Google Shape;2515;p21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6" name="Google Shape;2516;p21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7" name="Google Shape;2517;p21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8" name="Google Shape;2518;p21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9" name="Google Shape;2519;p21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0" name="Google Shape;2520;p21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1" name="Google Shape;2521;p21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2" name="Google Shape;2522;p21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3" name="Google Shape;2523;p21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4" name="Google Shape;2524;p21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5" name="Google Shape;2525;p21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6" name="Google Shape;2526;p21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7" name="Google Shape;2527;p21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8" name="Google Shape;2528;p21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9" name="Google Shape;2529;p21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0" name="Google Shape;2530;p21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1" name="Google Shape;2531;p21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2" name="Google Shape;2532;p21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3" name="Google Shape;2533;p21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4" name="Google Shape;2534;p21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5" name="Google Shape;2535;p21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6" name="Google Shape;2536;p21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7" name="Google Shape;2537;p21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8" name="Google Shape;2538;p21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9" name="Google Shape;2539;p21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0" name="Google Shape;2540;p21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1" name="Google Shape;2541;p21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2" name="Google Shape;2542;p21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3" name="Google Shape;2543;p21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4" name="Google Shape;2544;p21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5" name="Google Shape;2545;p21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6" name="Google Shape;2546;p21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7" name="Google Shape;2547;p21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8" name="Google Shape;2548;p21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9" name="Google Shape;2549;p21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0" name="Google Shape;2550;p21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1" name="Google Shape;2551;p21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2" name="Google Shape;2552;p21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3" name="Google Shape;2553;p21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4" name="Google Shape;2554;p21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5" name="Google Shape;2555;p21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6" name="Google Shape;2556;p21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7" name="Google Shape;2557;p21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8" name="Google Shape;2558;p21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9" name="Google Shape;2559;p21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0" name="Google Shape;2560;p21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1" name="Google Shape;2561;p21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2" name="Google Shape;2562;p21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3" name="Google Shape;2563;p21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4" name="Google Shape;2564;p21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5" name="Google Shape;2565;p21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6" name="Google Shape;2566;p21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7" name="Google Shape;2567;p21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8" name="Google Shape;2568;p21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9" name="Google Shape;2569;p21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0" name="Google Shape;2570;p21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1" name="Google Shape;2571;p21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2" name="Google Shape;2572;p21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3" name="Google Shape;2573;p21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4" name="Google Shape;2574;p21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5" name="Google Shape;2575;p21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6" name="Google Shape;2576;p21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7" name="Google Shape;2577;p21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8" name="Google Shape;2578;p21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9" name="Google Shape;2579;p21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0" name="Google Shape;2580;p21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1" name="Google Shape;2581;p21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2" name="Google Shape;2582;p21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3" name="Google Shape;2583;p21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4" name="Google Shape;2584;p21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5" name="Google Shape;2585;p21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6" name="Google Shape;2586;p21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7" name="Google Shape;2587;p21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8" name="Google Shape;2588;p21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9" name="Google Shape;2589;p21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0" name="Google Shape;2590;p21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1" name="Google Shape;2591;p21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2" name="Google Shape;2592;p21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3" name="Google Shape;2593;p21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4" name="Google Shape;2594;p21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5" name="Google Shape;2595;p21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6" name="Google Shape;2596;p21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7" name="Google Shape;2597;p21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8" name="Google Shape;2598;p21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9" name="Google Shape;2599;p21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0" name="Google Shape;2600;p21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1" name="Google Shape;2601;p21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2" name="Google Shape;2602;p21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3" name="Google Shape;2603;p21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4" name="Google Shape;2604;p21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5" name="Google Shape;2605;p21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6" name="Google Shape;2606;p21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7" name="Google Shape;2607;p21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8" name="Google Shape;2608;p21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9" name="Google Shape;2609;p21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0" name="Google Shape;2610;p21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1" name="Google Shape;2611;p21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2" name="Google Shape;2612;p21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3" name="Google Shape;2613;p21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4" name="Google Shape;2614;p21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5" name="Google Shape;2615;p21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6" name="Google Shape;2616;p21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7" name="Google Shape;2617;p21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8" name="Google Shape;2618;p21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9" name="Google Shape;2619;p21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0" name="Google Shape;2620;p21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1" name="Google Shape;2621;p21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2" name="Google Shape;2622;p21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3" name="Google Shape;2623;p21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4" name="Google Shape;2624;p21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5" name="Google Shape;2625;p21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6" name="Google Shape;2626;p21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7" name="Google Shape;2627;p21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8" name="Google Shape;2628;p21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9" name="Google Shape;2629;p21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0" name="Google Shape;2630;p21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1" name="Google Shape;2631;p21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2" name="Google Shape;2632;p21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3" name="Google Shape;2633;p21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4" name="Google Shape;2634;p21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5" name="Google Shape;2635;p21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6" name="Google Shape;2636;p21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7" name="Google Shape;2637;p21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8" name="Google Shape;2638;p21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9" name="Google Shape;2639;p21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0" name="Google Shape;2640;p21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1" name="Google Shape;2641;p21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2" name="Google Shape;2642;p21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3" name="Google Shape;2643;p21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4" name="Google Shape;2644;p21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5" name="Google Shape;2645;p21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6" name="Google Shape;2646;p21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7" name="Google Shape;2647;p21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8" name="Google Shape;2648;p21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9" name="Google Shape;2649;p21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0" name="Google Shape;2650;p21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1" name="Google Shape;2651;p21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2" name="Google Shape;2652;p21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3" name="Google Shape;2653;p21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4" name="Google Shape;2654;p21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5" name="Google Shape;2655;p21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6" name="Google Shape;2656;p21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7" name="Google Shape;2657;p21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8" name="Google Shape;2658;p21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9" name="Google Shape;2659;p21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0" name="Google Shape;2660;p21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1" name="Google Shape;2661;p21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2" name="Google Shape;2662;p21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3" name="Google Shape;2663;p21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4" name="Google Shape;2664;p21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5" name="Google Shape;2665;p21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6" name="Google Shape;2666;p21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7" name="Google Shape;2667;p21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8" name="Google Shape;2668;p21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9" name="Google Shape;2669;p21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0" name="Google Shape;2670;p21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1" name="Google Shape;2671;p21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2" name="Google Shape;2672;p21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3" name="Google Shape;2673;p21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4" name="Google Shape;2674;p21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5" name="Google Shape;2675;p21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6" name="Google Shape;2676;p21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7" name="Google Shape;2677;p21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8" name="Google Shape;2678;p21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9" name="Google Shape;2679;p21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0" name="Google Shape;2680;p21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1" name="Google Shape;2681;p21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2" name="Google Shape;2682;p21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3" name="Google Shape;2683;p21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4" name="Google Shape;2684;p21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5" name="Google Shape;2685;p21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6" name="Google Shape;2686;p21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7" name="Google Shape;2687;p21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8" name="Google Shape;2688;p21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9" name="Google Shape;2689;p21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0" name="Google Shape;2690;p21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1" name="Google Shape;2691;p21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04" name="Google Shape;2704;p21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901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5" name="Google Shape;2705;p21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2706" name="Google Shape;2706;p21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metrics</a:t>
            </a:r>
            <a:r>
              <a:rPr lang="en-US">
                <a:solidFill>
                  <a:srgbClr val="FFFFFF"/>
                </a:solidFill>
              </a:rPr>
              <a:t>, and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events</a:t>
            </a:r>
            <a:r>
              <a:rPr b="0" lang="en-US">
                <a:solidFill>
                  <a:srgbClr val="2C2C38"/>
                </a:solidFill>
              </a:rPr>
              <a:t>!</a:t>
            </a:r>
            <a:endParaRPr/>
          </a:p>
        </p:txBody>
      </p:sp>
      <p:grpSp>
        <p:nvGrpSpPr>
          <p:cNvPr id="2707" name="Google Shape;2707;p21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2708" name="Google Shape;2708;p21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709" name="Google Shape;270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0" name="Google Shape;2710;p21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2711" name="Google Shape;27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2712" name="Google Shape;27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2713" name="Google Shape;2713;p21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4" name="Google Shape;2714;p21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719" name="Google Shape;27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2720" name="Google Shape;27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1" name="Google Shape;2721;p4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2722" name="Google Shape;2722;p4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0.png" id="2723" name="Google Shape;2723;p4"/>
            <p:cNvPicPr preferRelativeResize="0"/>
            <p:nvPr/>
          </p:nvPicPr>
          <p:blipFill rotWithShape="1">
            <a:blip r:embed="rId5">
              <a:alphaModFix/>
            </a:blip>
            <a:srcRect b="10270" l="0" r="807" t="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cap="flat" cmpd="sng" w="9525">
              <a:solidFill>
                <a:srgbClr val="20202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724" name="Google Shape;2724;p4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chemeClr val="dk1"/>
              </a:gs>
              <a:gs pos="2000">
                <a:schemeClr val="dk1"/>
              </a:gs>
              <a:gs pos="31000">
                <a:srgbClr val="202024">
                  <a:alpha val="29019"/>
                </a:srgbClr>
              </a:gs>
              <a:gs pos="57000">
                <a:srgbClr val="17171A"/>
              </a:gs>
              <a:gs pos="81000">
                <a:schemeClr val="dk1"/>
              </a:gs>
              <a:gs pos="90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5" name="Google Shape;2725;p4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looking for historical descriptive analysis …</a:t>
            </a:r>
            <a:endParaRPr/>
          </a:p>
        </p:txBody>
      </p:sp>
      <p:sp>
        <p:nvSpPr>
          <p:cNvPr id="2726" name="Google Shape;2726;p4"/>
          <p:cNvSpPr txBox="1"/>
          <p:nvPr>
            <p:ph idx="4294967295" type="body"/>
          </p:nvPr>
        </p:nvSpPr>
        <p:spPr>
          <a:xfrm>
            <a:off x="397383" y="1237479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average time to failure </a:t>
            </a:r>
            <a:br>
              <a:rPr lang="en-US"/>
            </a:br>
            <a:r>
              <a:rPr lang="en-US"/>
              <a:t>for the different brands of turbine in use?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maximum delay of </a:t>
            </a:r>
            <a:br>
              <a:rPr lang="en-US"/>
            </a:br>
            <a:r>
              <a:rPr lang="en-US"/>
              <a:t>the public transport per city district?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Which content features are correlated</a:t>
            </a:r>
            <a:br>
              <a:rPr lang="en-US"/>
            </a:br>
            <a:r>
              <a:rPr lang="en-US"/>
              <a:t>to high impact posts?</a:t>
            </a:r>
            <a:endParaRPr/>
          </a:p>
        </p:txBody>
      </p:sp>
      <p:grpSp>
        <p:nvGrpSpPr>
          <p:cNvPr id="2727" name="Google Shape;2727;p4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2728" name="Google Shape;2728;p4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729" name="Google Shape;2729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0" name="Google Shape;2730;p4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31" name="Google Shape;2731;p4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5" id="2736" name="Google Shape;27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286" y="-778733"/>
            <a:ext cx="8643258" cy="59222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7" name="Google Shape;2737;p5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