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ubik Light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Rubi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TyVNu1ZNXjtDpPwQUdqhA7HHI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regular.fntdata"/><Relationship Id="rId11" Type="http://schemas.openxmlformats.org/officeDocument/2006/relationships/slide" Target="slides/slide7.xml"/><Relationship Id="rId22" Type="http://schemas.openxmlformats.org/officeDocument/2006/relationships/font" Target="fonts/Rubik-italic.fntdata"/><Relationship Id="rId10" Type="http://schemas.openxmlformats.org/officeDocument/2006/relationships/slide" Target="slides/slide6.xml"/><Relationship Id="rId21" Type="http://schemas.openxmlformats.org/officeDocument/2006/relationships/font" Target="fonts/Rubik-bold.fntdata"/><Relationship Id="rId13" Type="http://schemas.openxmlformats.org/officeDocument/2006/relationships/font" Target="fonts/RubikLight-bold.fntdata"/><Relationship Id="rId24" Type="http://customschemas.google.com/relationships/presentationmetadata" Target="metadata"/><Relationship Id="rId12" Type="http://schemas.openxmlformats.org/officeDocument/2006/relationships/font" Target="fonts/RubikLight-regular.fntdata"/><Relationship Id="rId23" Type="http://schemas.openxmlformats.org/officeDocument/2006/relationships/font" Target="fonts/Rubi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ubikLight-boldItalic.fntdata"/><Relationship Id="rId14" Type="http://schemas.openxmlformats.org/officeDocument/2006/relationships/font" Target="fonts/RubikLight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 1">
  <p:cSld name="TITLE_AND_BODY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3" name="Google Shape;13;gd132618e38_0_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29162"/>
            <a:ext cx="9144000" cy="41433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d132618e38_0_55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d132618e38_0_55"/>
          <p:cNvSpPr txBox="1"/>
          <p:nvPr/>
        </p:nvSpPr>
        <p:spPr>
          <a:xfrm>
            <a:off x="8646428" y="4889491"/>
            <a:ext cx="126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descr="Picture 5" id="16" name="Google Shape;16;gd132618e38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7" name="Google Shape;17;gd132618e38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8" name="Google Shape;18;gd132618e38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413" y="639196"/>
            <a:ext cx="3417461" cy="645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d132618e38_0_55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–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▫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-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" name="Google Shape;20;gd132618e38_0_55"/>
          <p:cNvCxnSpPr/>
          <p:nvPr/>
        </p:nvCxnSpPr>
        <p:spPr>
          <a:xfrm>
            <a:off x="720170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588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" name="Google Shape;21;gd132618e38_0_55"/>
          <p:cNvSpPr txBox="1"/>
          <p:nvPr>
            <p:ph idx="12" type="sldNum"/>
          </p:nvPr>
        </p:nvSpPr>
        <p:spPr>
          <a:xfrm>
            <a:off x="0" y="0"/>
            <a:ext cx="30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  <p:pic>
        <p:nvPicPr>
          <p:cNvPr descr="Picture 8" id="22" name="Google Shape;22;gd132618e38_0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9250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3" name="Google Shape;23;gd132618e38_0_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24" name="Google Shape;24;gd132618e38_0_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gd132618e38_0_55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588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" name="Google Shape;26;gd132618e38_0_55"/>
          <p:cNvSpPr txBox="1"/>
          <p:nvPr>
            <p:ph idx="2" type="body"/>
          </p:nvPr>
        </p:nvSpPr>
        <p:spPr>
          <a:xfrm>
            <a:off x="720169" y="1851742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 White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d132618e38_0_53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30" name="Google Shape;30;gd132618e38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31" name="Google Shape;31;gd132618e3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32" name="Google Shape;32;gd132618e38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d132618e38_0_7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cxnSp>
        <p:nvCxnSpPr>
          <p:cNvPr id="34" name="Google Shape;34;gd132618e38_0_7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588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" name="Google Shape;35;gd132618e38_0_7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36" name="Google Shape;36;gd132618e38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7" name="Google Shape;37;gd132618e3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8" name="Google Shape;38;gd132618e38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d132618e38_0_7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40" name="Google Shape;40;gd132618e38_0_7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41" name="Google Shape;41;gd132618e38_0_7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d132618e38_0_7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" showMasterSp="0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44" name="Google Shape;44;gd132618e38_0_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d132618e38_0_21"/>
          <p:cNvSpPr txBox="1"/>
          <p:nvPr>
            <p:ph type="title"/>
          </p:nvPr>
        </p:nvSpPr>
        <p:spPr>
          <a:xfrm>
            <a:off x="431581" y="179293"/>
            <a:ext cx="8341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gd132618e38_0_21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luxDays - Content Dark">
  <p:cSld name="InfluxDays - Content Dar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d132618e38_0_25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gd132618e38_0_25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50" name="Google Shape;50;gd132618e38_0_25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132618e38_0_29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gd132618e38_0_29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55" name="Google Shape;55;gd132618e38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56" name="Google Shape;56;gd132618e3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57" name="Google Shape;57;gd132618e38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d132618e38_0_32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9" name="Google Shape;59;gd132618e38_0_32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588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0" name="Google Shape;60;gd132618e38_0_32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61" name="Google Shape;61;gd132618e38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62" name="Google Shape;62;gd132618e3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63" name="Google Shape;63;gd132618e38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d132618e38_0_32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gd132618e38_0_32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66" name="Google Shape;66;gd132618e38_0_32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588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" name="Google Shape;67;gd132618e38_0_32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132618e38_0_46"/>
          <p:cNvSpPr txBox="1"/>
          <p:nvPr>
            <p:ph idx="1" type="subTitle"/>
          </p:nvPr>
        </p:nvSpPr>
        <p:spPr>
          <a:xfrm>
            <a:off x="710889" y="2614223"/>
            <a:ext cx="5567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gd132618e38_0_46"/>
          <p:cNvSpPr txBox="1"/>
          <p:nvPr>
            <p:ph type="title"/>
          </p:nvPr>
        </p:nvSpPr>
        <p:spPr>
          <a:xfrm>
            <a:off x="710890" y="1333701"/>
            <a:ext cx="55671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71" name="Google Shape;71;gd132618e38_0_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72" name="Google Shape;72;gd132618e38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73" name="Google Shape;73;gd132618e38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d132618e38_0_46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" name="Google Shape;6;gd132618e38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132618e38_0_0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d132618e38_0_0"/>
          <p:cNvSpPr txBox="1"/>
          <p:nvPr/>
        </p:nvSpPr>
        <p:spPr>
          <a:xfrm>
            <a:off x="8646428" y="4889491"/>
            <a:ext cx="12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gd132618e38_0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d132618e38_0_0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d132618e38_0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idx="4294967295" type="title"/>
          </p:nvPr>
        </p:nvSpPr>
        <p:spPr>
          <a:xfrm>
            <a:off x="711704" y="2196307"/>
            <a:ext cx="3972857" cy="1346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ubik Light"/>
              <a:buNone/>
            </a:pPr>
            <a:r>
              <a:rPr lang="en-US" sz="32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1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711705" y="3507707"/>
            <a:ext cx="5297138" cy="1328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>
            <p:ph idx="4294967295" type="title"/>
          </p:nvPr>
        </p:nvSpPr>
        <p:spPr>
          <a:xfrm>
            <a:off x="237066" y="279400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Recall the Demo Scenario</a:t>
            </a:r>
            <a:endParaRPr/>
          </a:p>
        </p:txBody>
      </p:sp>
      <p:sp>
        <p:nvSpPr>
          <p:cNvPr id="86" name="Google Shape;86;p2"/>
          <p:cNvSpPr txBox="1"/>
          <p:nvPr>
            <p:ph idx="4294967295" type="sldNum"/>
          </p:nvPr>
        </p:nvSpPr>
        <p:spPr>
          <a:xfrm>
            <a:off x="8763625" y="4785937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87" name="Google Shape;87;p2"/>
          <p:cNvPicPr preferRelativeResize="0"/>
          <p:nvPr/>
        </p:nvPicPr>
        <p:blipFill rotWithShape="1">
          <a:blip r:embed="rId3">
            <a:alphaModFix/>
          </a:blip>
          <a:srcRect b="0" l="20414" r="8326" t="0"/>
          <a:stretch/>
        </p:blipFill>
        <p:spPr>
          <a:xfrm rot="-5400000">
            <a:off x="2754332" y="-1014089"/>
            <a:ext cx="3806790" cy="779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>
            <p:ph idx="4294967295" type="title"/>
          </p:nvPr>
        </p:nvSpPr>
        <p:spPr>
          <a:xfrm>
            <a:off x="284924" y="252413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Recall the Dashboard we demoed</a:t>
            </a:r>
            <a:endParaRPr/>
          </a:p>
        </p:txBody>
      </p:sp>
      <p:sp>
        <p:nvSpPr>
          <p:cNvPr id="93" name="Google Shape;93;p3"/>
          <p:cNvSpPr txBox="1"/>
          <p:nvPr>
            <p:ph idx="4294967295" type="sldNum"/>
          </p:nvPr>
        </p:nvSpPr>
        <p:spPr>
          <a:xfrm>
            <a:off x="8784125" y="4786012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idx="4294967295" type="title"/>
          </p:nvPr>
        </p:nvSpPr>
        <p:spPr>
          <a:xfrm>
            <a:off x="229047" y="287591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Let’s go to the boot camp</a:t>
            </a:r>
            <a:endParaRPr/>
          </a:p>
        </p:txBody>
      </p:sp>
      <p:sp>
        <p:nvSpPr>
          <p:cNvPr id="100" name="Google Shape;100;p4"/>
          <p:cNvSpPr txBox="1"/>
          <p:nvPr>
            <p:ph idx="4294967295" type="sldNum"/>
          </p:nvPr>
        </p:nvSpPr>
        <p:spPr>
          <a:xfrm>
            <a:off x="8712550" y="4776637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2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2403" r="6580" t="0"/>
          <a:stretch/>
        </p:blipFill>
        <p:spPr>
          <a:xfrm>
            <a:off x="229048" y="1194847"/>
            <a:ext cx="8676000" cy="35152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4"/>
          <p:cNvGrpSpPr/>
          <p:nvPr/>
        </p:nvGrpSpPr>
        <p:grpSpPr>
          <a:xfrm>
            <a:off x="7332132" y="3798444"/>
            <a:ext cx="1583450" cy="914401"/>
            <a:chOff x="-1" y="0"/>
            <a:chExt cx="1583449" cy="914400"/>
          </a:xfrm>
        </p:grpSpPr>
        <p:sp>
          <p:nvSpPr>
            <p:cNvPr id="103" name="Google Shape;103;p4"/>
            <p:cNvSpPr/>
            <p:nvPr/>
          </p:nvSpPr>
          <p:spPr>
            <a:xfrm>
              <a:off x="-1" y="0"/>
              <a:ext cx="1583449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9FF"/>
                </a:buClr>
                <a:buSzPts val="5400"/>
                <a:buFont typeface="Arial"/>
                <a:buNone/>
              </a:pPr>
              <a:r>
                <a:t/>
              </a:r>
              <a:endParaRPr b="0" i="0" sz="5400" u="none" cap="none" strike="noStrike">
                <a:solidFill>
                  <a:srgbClr val="00C9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 txBox="1"/>
            <p:nvPr/>
          </p:nvSpPr>
          <p:spPr>
            <a:xfrm>
              <a:off x="45719" y="28997"/>
              <a:ext cx="1492009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9FF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rgbClr val="00C9FF"/>
                  </a:solidFill>
                  <a:latin typeface="Arial"/>
                  <a:ea typeface="Arial"/>
                  <a:cs typeface="Arial"/>
                  <a:sym typeface="Arial"/>
                </a:rPr>
                <a:t>BC1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idx="4294967295" type="title"/>
          </p:nvPr>
        </p:nvSpPr>
        <p:spPr>
          <a:xfrm>
            <a:off x="-1" y="252413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It’s now your turn!</a:t>
            </a:r>
            <a:endParaRPr/>
          </a:p>
        </p:txBody>
      </p:sp>
      <p:sp>
        <p:nvSpPr>
          <p:cNvPr id="110" name="Google Shape;110;p5"/>
          <p:cNvSpPr txBox="1"/>
          <p:nvPr>
            <p:ph idx="4294967295" type="sldNum"/>
          </p:nvPr>
        </p:nvSpPr>
        <p:spPr>
          <a:xfrm>
            <a:off x="8784125" y="4804737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/>
          <p:nvPr/>
        </p:nvSpPr>
        <p:spPr>
          <a:xfrm>
            <a:off x="3149599" y="2192866"/>
            <a:ext cx="5646547" cy="2261180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355598" y="1122804"/>
            <a:ext cx="1413936" cy="1086999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356259" y="3860331"/>
            <a:ext cx="1413936" cy="585248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351334" y="1114335"/>
            <a:ext cx="8432803" cy="3331244"/>
            <a:chOff x="-1" y="0"/>
            <a:chExt cx="8432801" cy="3331242"/>
          </a:xfrm>
        </p:grpSpPr>
        <p:sp>
          <p:nvSpPr>
            <p:cNvPr id="116" name="Google Shape;116;p5"/>
            <p:cNvSpPr/>
            <p:nvPr/>
          </p:nvSpPr>
          <p:spPr>
            <a:xfrm>
              <a:off x="1456147" y="0"/>
              <a:ext cx="6976653" cy="1044193"/>
            </a:xfrm>
            <a:prstGeom prst="rect">
              <a:avLst/>
            </a:prstGeom>
            <a:solidFill>
              <a:srgbClr val="13002C">
                <a:alpha val="7333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1" y="1137794"/>
              <a:ext cx="1456149" cy="1582331"/>
            </a:xfrm>
            <a:prstGeom prst="rect">
              <a:avLst/>
            </a:prstGeom>
            <a:solidFill>
              <a:srgbClr val="13002C">
                <a:alpha val="7333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456147" y="1044192"/>
              <a:ext cx="1304046" cy="2287050"/>
            </a:xfrm>
            <a:prstGeom prst="rect">
              <a:avLst/>
            </a:prstGeom>
            <a:solidFill>
              <a:srgbClr val="13002C">
                <a:alpha val="73333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idx="4294967295" type="title"/>
          </p:nvPr>
        </p:nvSpPr>
        <p:spPr>
          <a:xfrm>
            <a:off x="322100" y="390423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Check out the material we are sharing with you</a:t>
            </a:r>
            <a:endParaRPr/>
          </a:p>
        </p:txBody>
      </p:sp>
      <p:sp>
        <p:nvSpPr>
          <p:cNvPr id="124" name="Google Shape;124;p6"/>
          <p:cNvSpPr txBox="1"/>
          <p:nvPr>
            <p:ph idx="4294967295" type="sldNum"/>
          </p:nvPr>
        </p:nvSpPr>
        <p:spPr>
          <a:xfrm>
            <a:off x="8838575" y="4773912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509260" y="1250965"/>
            <a:ext cx="1685315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7152996" y="1242370"/>
            <a:ext cx="130406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552892" y="1637072"/>
            <a:ext cx="638733" cy="372481"/>
          </a:xfrm>
          <a:custGeom>
            <a:rect b="b" l="l" r="r" t="t"/>
            <a:pathLst>
              <a:path extrusionOk="0" h="21517" w="20873">
                <a:moveTo>
                  <a:pt x="0" y="19"/>
                </a:moveTo>
                <a:cubicBezTo>
                  <a:pt x="10047" y="-32"/>
                  <a:pt x="20094" y="-83"/>
                  <a:pt x="20847" y="1248"/>
                </a:cubicBezTo>
                <a:cubicBezTo>
                  <a:pt x="21600" y="2579"/>
                  <a:pt x="5385" y="6059"/>
                  <a:pt x="4517" y="8004"/>
                </a:cubicBezTo>
                <a:cubicBezTo>
                  <a:pt x="3648" y="9949"/>
                  <a:pt x="12972" y="10666"/>
                  <a:pt x="15635" y="12918"/>
                </a:cubicBezTo>
                <a:cubicBezTo>
                  <a:pt x="18299" y="15170"/>
                  <a:pt x="19399" y="18344"/>
                  <a:pt x="20500" y="21517"/>
                </a:cubicBezTo>
              </a:path>
            </a:pathLst>
          </a:custGeom>
          <a:noFill/>
          <a:ln cap="flat" cmpd="sng" w="9525">
            <a:solidFill>
              <a:srgbClr val="BEC2CC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6655981" y="1615807"/>
            <a:ext cx="1180215" cy="393746"/>
          </a:xfrm>
          <a:custGeom>
            <a:rect b="b" l="l" r="r" t="t"/>
            <a:pathLst>
              <a:path extrusionOk="0" h="21522" w="21600">
                <a:moveTo>
                  <a:pt x="21600" y="19"/>
                </a:moveTo>
                <a:cubicBezTo>
                  <a:pt x="15746" y="-30"/>
                  <a:pt x="9892" y="-78"/>
                  <a:pt x="8951" y="1181"/>
                </a:cubicBezTo>
                <a:cubicBezTo>
                  <a:pt x="8011" y="2440"/>
                  <a:pt x="16378" y="5637"/>
                  <a:pt x="15957" y="7574"/>
                </a:cubicBezTo>
                <a:cubicBezTo>
                  <a:pt x="15535" y="9511"/>
                  <a:pt x="9081" y="10480"/>
                  <a:pt x="6422" y="12805"/>
                </a:cubicBezTo>
                <a:cubicBezTo>
                  <a:pt x="3762" y="15129"/>
                  <a:pt x="1881" y="18326"/>
                  <a:pt x="0" y="21522"/>
                </a:cubicBezTo>
              </a:path>
            </a:pathLst>
          </a:custGeom>
          <a:noFill/>
          <a:ln cap="flat" cmpd="sng" w="9525">
            <a:solidFill>
              <a:srgbClr val="BEC2CC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07856">
            <a:off x="694029" y="1896722"/>
            <a:ext cx="3600001" cy="249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98688">
            <a:off x="4744175" y="1757177"/>
            <a:ext cx="3066124" cy="26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4294967295" type="title"/>
          </p:nvPr>
        </p:nvSpPr>
        <p:spPr>
          <a:xfrm>
            <a:off x="711704" y="2196307"/>
            <a:ext cx="3972857" cy="1346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ubik Light"/>
              <a:buNone/>
            </a:pPr>
            <a:r>
              <a:rPr lang="en-US" sz="32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1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711705" y="3507707"/>
            <a:ext cx="5297138" cy="1328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0" y="0"/>
            <a:ext cx="30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