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hfW8+wTem50ia/3QbvwCIGqNbK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selected time range, display: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total flow rate from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89" name="Google Shape;89;p1"/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90" name="Google Shape;90;p1"/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1"/>
                <p:cNvCxnSpPr/>
                <p:nvPr/>
              </p:nvCxnSpPr>
              <p:spPr>
                <a:xfrm>
                  <a:off x="4885760" y="29114"/>
                  <a:ext cx="0" cy="682674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1"/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"/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"/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"/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"/>
                <p:cNvCxnSpPr/>
                <p:nvPr/>
              </p:nvCxnSpPr>
              <p:spPr>
                <a:xfrm>
                  <a:off x="2721685" y="5374226"/>
                  <a:ext cx="71574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1"/>
                <p:cNvCxnSpPr/>
                <p:nvPr/>
              </p:nvCxnSpPr>
              <p:spPr>
                <a:xfrm>
                  <a:off x="361765" y="5374226"/>
                  <a:ext cx="236311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8" name="Google Shape;98;p1"/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1"/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the city water tank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speed of the pump that refills the city water tank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most recent state of each valve. </a:t>
              </a:r>
              <a:b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Use a green “1” to represent an open valve and a red “0” when is closed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last, custom function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each tank down sampled to 1 min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aggregateWindow</a:t>
              </a:r>
              <a:endParaRPr b="0" i="1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flow rate of each valve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number of open valve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difference between the </a:t>
              </a:r>
              <a:b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average water </a:t>
              </a:r>
              <a:b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levels in two consecutive windows of one minute.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join, aggregateWindow, map</a:t>
              </a:r>
              <a:endPara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timeShift</a:t>
              </a:r>
              <a:endParaRPr b="0" i="1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sum of the level of the 4 Tanks A1, A2, B1 and B2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1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1" lang="en-GB" sz="1600" u="none" cap="none" strike="noStrik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Goals:aggregateWindow, map, and pivot</a:t>
              </a:r>
              <a:endPara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GAIN INDEPENCENCE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2021-</a:t>
            </a:r>
            <a:r>
              <a:rPr lang="en-GB" sz="1600">
                <a:solidFill>
                  <a:schemeClr val="dk1"/>
                </a:solidFill>
              </a:rPr>
              <a:t>09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GB" sz="1600">
                <a:solidFill>
                  <a:schemeClr val="dk1"/>
                </a:solidFill>
              </a:rPr>
              <a:t>28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12:00:00.000 (UTC) -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2021-09-28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885" y="371061"/>
            <a:ext cx="7666323" cy="302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"/>
          <p:cNvGrpSpPr/>
          <p:nvPr/>
        </p:nvGrpSpPr>
        <p:grpSpPr>
          <a:xfrm>
            <a:off x="892885" y="371007"/>
            <a:ext cx="7666323" cy="3028511"/>
            <a:chOff x="330920" y="1114338"/>
            <a:chExt cx="8482160" cy="3331241"/>
          </a:xfrm>
        </p:grpSpPr>
        <p:sp>
          <p:nvSpPr>
            <p:cNvPr id="125" name="Google Shape;125;p2"/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92884" y="3782621"/>
            <a:ext cx="7666323" cy="3028511"/>
            <a:chOff x="330920" y="1114338"/>
            <a:chExt cx="8482160" cy="3331241"/>
          </a:xfrm>
        </p:grpSpPr>
        <p:sp>
          <p:nvSpPr>
            <p:cNvPr id="129" name="Google Shape;129;p2"/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"/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2021-09-28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12:00:00.000 (UTC) - 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2021-09-28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2019-09-23T09:22:52Z</dcterms:created>
  <dc:creator>Emanuele Della Valle</dc:creator>
</cp:coreProperties>
</file>