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9906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7" roundtripDataSignature="AMtx7mi4YNmG4Bdbc3en89TyaPqVFNYh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/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 rot="-5400000">
            <a:off x="-3255094" y="3244333"/>
            <a:ext cx="6858002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358574" y="199028"/>
            <a:ext cx="37497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selected time range, display:</a:t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347816" y="650145"/>
            <a:ext cx="9558184" cy="6324899"/>
            <a:chOff x="347816" y="650145"/>
            <a:chExt cx="9558184" cy="6324899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2727210" y="5559272"/>
              <a:ext cx="1783985" cy="141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total flow rate from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HINT: group, sum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1"/>
            <p:cNvGrpSpPr/>
            <p:nvPr/>
          </p:nvGrpSpPr>
          <p:grpSpPr>
            <a:xfrm>
              <a:off x="358574" y="677730"/>
              <a:ext cx="9547426" cy="6087624"/>
              <a:chOff x="358574" y="1140312"/>
              <a:chExt cx="9547426" cy="5752725"/>
            </a:xfrm>
          </p:grpSpPr>
          <p:grpSp>
            <p:nvGrpSpPr>
              <p:cNvPr id="89" name="Google Shape;89;p1"/>
              <p:cNvGrpSpPr/>
              <p:nvPr/>
            </p:nvGrpSpPr>
            <p:grpSpPr>
              <a:xfrm>
                <a:off x="358574" y="1140312"/>
                <a:ext cx="9538507" cy="5752725"/>
                <a:chOff x="358574" y="0"/>
                <a:chExt cx="9538507" cy="6897872"/>
              </a:xfrm>
            </p:grpSpPr>
            <p:cxnSp>
              <p:nvCxnSpPr>
                <p:cNvPr id="90" name="Google Shape;90;p1"/>
                <p:cNvCxnSpPr/>
                <p:nvPr/>
              </p:nvCxnSpPr>
              <p:spPr>
                <a:xfrm>
                  <a:off x="2710927" y="0"/>
                  <a:ext cx="0" cy="685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1" name="Google Shape;91;p1"/>
                <p:cNvCxnSpPr/>
                <p:nvPr/>
              </p:nvCxnSpPr>
              <p:spPr>
                <a:xfrm>
                  <a:off x="4885760" y="29114"/>
                  <a:ext cx="0" cy="682674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2" name="Google Shape;92;p1"/>
                <p:cNvCxnSpPr/>
                <p:nvPr/>
              </p:nvCxnSpPr>
              <p:spPr>
                <a:xfrm>
                  <a:off x="6159946" y="29114"/>
                  <a:ext cx="0" cy="685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1"/>
                <p:cNvCxnSpPr/>
                <p:nvPr/>
              </p:nvCxnSpPr>
              <p:spPr>
                <a:xfrm>
                  <a:off x="7434132" y="39872"/>
                  <a:ext cx="0" cy="685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1"/>
                <p:cNvCxnSpPr/>
                <p:nvPr/>
              </p:nvCxnSpPr>
              <p:spPr>
                <a:xfrm>
                  <a:off x="8708317" y="29114"/>
                  <a:ext cx="0" cy="68580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A5A5A5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1"/>
                <p:cNvCxnSpPr/>
                <p:nvPr/>
              </p:nvCxnSpPr>
              <p:spPr>
                <a:xfrm>
                  <a:off x="358574" y="1674010"/>
                  <a:ext cx="953850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1"/>
                <p:cNvCxnSpPr/>
                <p:nvPr/>
              </p:nvCxnSpPr>
              <p:spPr>
                <a:xfrm>
                  <a:off x="2721685" y="5374226"/>
                  <a:ext cx="7157466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7" name="Google Shape;97;p1"/>
                <p:cNvCxnSpPr/>
                <p:nvPr/>
              </p:nvCxnSpPr>
              <p:spPr>
                <a:xfrm>
                  <a:off x="361765" y="5374226"/>
                  <a:ext cx="236311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2626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8" name="Google Shape;98;p1"/>
              <p:cNvSpPr/>
              <p:nvPr/>
            </p:nvSpPr>
            <p:spPr>
              <a:xfrm>
                <a:off x="358574" y="1149282"/>
                <a:ext cx="9547426" cy="5708718"/>
              </a:xfrm>
              <a:prstGeom prst="rect">
                <a:avLst/>
              </a:prstGeom>
              <a:noFill/>
              <a:ln cap="flat" cmpd="sng" w="12700">
                <a:solidFill>
                  <a:srgbClr val="262626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Google Shape;99;p1"/>
            <p:cNvSpPr txBox="1"/>
            <p:nvPr/>
          </p:nvSpPr>
          <p:spPr>
            <a:xfrm>
              <a:off x="347816" y="650145"/>
              <a:ext cx="2109564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fill level of the city water tank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Goals: range, filter</a:t>
              </a:r>
              <a:endParaRPr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376276" y="5476917"/>
              <a:ext cx="208110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speed of the pump that refills the city water tank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range, filter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4898907" y="703424"/>
              <a:ext cx="4601285" cy="144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most recent state of each valve. </a:t>
              </a:r>
              <a:b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a green “1” to represent an open valve and a red “0” when is closed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last, custom function</a:t>
              </a:r>
              <a:endParaRPr i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4891128" y="2153214"/>
              <a:ext cx="460906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fill level of each tank down sampled to 1 min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aggregateWindow</a:t>
              </a:r>
              <a:endParaRPr i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4891128" y="5440944"/>
              <a:ext cx="4609064" cy="8925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flow rate of each valve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2710928" y="685333"/>
              <a:ext cx="1785252" cy="14157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number of open valve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HINT: group, sum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376578" y="2149974"/>
              <a:ext cx="2327032" cy="2769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difference between the </a:t>
              </a:r>
              <a:b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average water </a:t>
              </a:r>
              <a:b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levels in two consecutive windows of one minute.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join, aggregateWindow, map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HINT: timeShift</a:t>
              </a:r>
              <a:endParaRPr i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 rot="5400000">
              <a:off x="1950006" y="1091977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 rot="5400000">
              <a:off x="4124900" y="1091030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/>
            </a:p>
          </p:txBody>
        </p:sp>
        <p:sp>
          <p:nvSpPr>
            <p:cNvPr id="108" name="Google Shape;108;p1"/>
            <p:cNvSpPr txBox="1"/>
            <p:nvPr/>
          </p:nvSpPr>
          <p:spPr>
            <a:xfrm rot="5400000">
              <a:off x="9146300" y="2555914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</a:t>
              </a:r>
              <a:endParaRPr/>
            </a:p>
          </p:txBody>
        </p:sp>
        <p:sp>
          <p:nvSpPr>
            <p:cNvPr id="109" name="Google Shape;109;p1"/>
            <p:cNvSpPr txBox="1"/>
            <p:nvPr/>
          </p:nvSpPr>
          <p:spPr>
            <a:xfrm rot="5400000">
              <a:off x="9147526" y="1093477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☆☆☆</a:t>
              </a:r>
              <a:endParaRPr/>
            </a:p>
          </p:txBody>
        </p:sp>
        <p:sp>
          <p:nvSpPr>
            <p:cNvPr id="110" name="Google Shape;110;p1"/>
            <p:cNvSpPr txBox="1"/>
            <p:nvPr/>
          </p:nvSpPr>
          <p:spPr>
            <a:xfrm rot="5400000">
              <a:off x="1952985" y="2576924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/>
            </a:p>
          </p:txBody>
        </p:sp>
        <p:sp>
          <p:nvSpPr>
            <p:cNvPr id="111" name="Google Shape;111;p1"/>
            <p:cNvSpPr txBox="1"/>
            <p:nvPr/>
          </p:nvSpPr>
          <p:spPr>
            <a:xfrm rot="5400000">
              <a:off x="1950006" y="5832995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</a:t>
              </a:r>
              <a:endParaRPr/>
            </a:p>
          </p:txBody>
        </p:sp>
        <p:sp>
          <p:nvSpPr>
            <p:cNvPr id="112" name="Google Shape;112;p1"/>
            <p:cNvSpPr txBox="1"/>
            <p:nvPr/>
          </p:nvSpPr>
          <p:spPr>
            <a:xfrm rot="5400000">
              <a:off x="4128585" y="5822490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/>
            </a:p>
          </p:txBody>
        </p:sp>
        <p:sp>
          <p:nvSpPr>
            <p:cNvPr id="113" name="Google Shape;113;p1"/>
            <p:cNvSpPr txBox="1"/>
            <p:nvPr/>
          </p:nvSpPr>
          <p:spPr>
            <a:xfrm rot="5400000">
              <a:off x="9141211" y="5818151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</a:t>
              </a:r>
              <a:endParaRPr/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2721052" y="2218900"/>
              <a:ext cx="1796790" cy="21852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sum of the level of the 4 Tanks A1, A2, B1 and B2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GB" sz="1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Goals:aggregateWindow, map, and pivot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 rot="5400000">
              <a:off x="3587545" y="3104355"/>
              <a:ext cx="223019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GAIN INDEPENCENCE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 rot="-5400000">
            <a:off x="-3255094" y="3244333"/>
            <a:ext cx="6858002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cases</a:t>
            </a:r>
            <a:endParaRPr/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886" y="332276"/>
            <a:ext cx="7666323" cy="302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2885" y="3761148"/>
            <a:ext cx="7666323" cy="3028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802715" y="-6278"/>
            <a:ext cx="77564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dk1"/>
                </a:solidFill>
              </a:rPr>
              <a:t>2021-09-28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12:00:00.000 (UTC) - </a:t>
            </a: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dk1"/>
                </a:solidFill>
              </a:rPr>
              <a:t>2021-09-28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13:</a:t>
            </a: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:00.000 (UTC)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802715" y="3422578"/>
            <a:ext cx="77564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dk1"/>
                </a:solidFill>
              </a:rPr>
              <a:t>2021-09-28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12:00:00.000 (UTC) - </a:t>
            </a: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dk1"/>
                </a:solidFill>
              </a:rPr>
              <a:t>2021-09-28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13:</a:t>
            </a:r>
            <a:r>
              <a:rPr b="1"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:00.000 (UTC)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2019-09-23T09:22:52Z</dcterms:created>
  <dc:creator>Emanuele Della Valle</dc:creator>
</cp:coreProperties>
</file>