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ubik Light"/>
      <p:regular r:id="rId26"/>
      <p:bold r:id="rId27"/>
      <p:italic r:id="rId28"/>
      <p:boldItalic r:id="rId29"/>
    </p:embeddedFont>
    <p:embeddedFont>
      <p:font typeface="Helvetica Neue"/>
      <p:regular r:id="rId30"/>
      <p:bold r:id="rId31"/>
      <p:italic r:id="rId32"/>
      <p:boldItalic r:id="rId33"/>
    </p:embeddedFont>
    <p:embeddedFont>
      <p:font typeface="Rubik"/>
      <p:regular r:id="rId34"/>
      <p:bold r:id="rId35"/>
      <p:italic r:id="rId36"/>
      <p:boldItalic r:id="rId37"/>
    </p:embeddedFont>
    <p:embeddedFont>
      <p:font typeface="Helvetica Neue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gEu/4LKqc+MgoR/oGBrFYmgJyo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HelveticaNeueLigh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ubikLight-regular.fntdata"/><Relationship Id="rId25" Type="http://schemas.openxmlformats.org/officeDocument/2006/relationships/slide" Target="slides/slide20.xml"/><Relationship Id="rId28" Type="http://schemas.openxmlformats.org/officeDocument/2006/relationships/font" Target="fonts/RubikLight-italic.fntdata"/><Relationship Id="rId27" Type="http://schemas.openxmlformats.org/officeDocument/2006/relationships/font" Target="fonts/Rubik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bik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35" Type="http://schemas.openxmlformats.org/officeDocument/2006/relationships/font" Target="fonts/Rubik-bold.fntdata"/><Relationship Id="rId12" Type="http://schemas.openxmlformats.org/officeDocument/2006/relationships/slide" Target="slides/slide7.xml"/><Relationship Id="rId34" Type="http://schemas.openxmlformats.org/officeDocument/2006/relationships/font" Target="fonts/Rubik-regular.fntdata"/><Relationship Id="rId15" Type="http://schemas.openxmlformats.org/officeDocument/2006/relationships/slide" Target="slides/slide10.xml"/><Relationship Id="rId37" Type="http://schemas.openxmlformats.org/officeDocument/2006/relationships/font" Target="fonts/Rubik-boldItalic.fntdata"/><Relationship Id="rId14" Type="http://schemas.openxmlformats.org/officeDocument/2006/relationships/slide" Target="slides/slide9.xml"/><Relationship Id="rId36" Type="http://schemas.openxmlformats.org/officeDocument/2006/relationships/font" Target="fonts/Rubik-italic.fntdata"/><Relationship Id="rId17" Type="http://schemas.openxmlformats.org/officeDocument/2006/relationships/slide" Target="slides/slide12.xml"/><Relationship Id="rId39" Type="http://schemas.openxmlformats.org/officeDocument/2006/relationships/font" Target="fonts/HelveticaNeueLight-bold.fntdata"/><Relationship Id="rId16" Type="http://schemas.openxmlformats.org/officeDocument/2006/relationships/slide" Target="slides/slide11.xml"/><Relationship Id="rId38" Type="http://schemas.openxmlformats.org/officeDocument/2006/relationships/font" Target="fonts/HelveticaNeue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8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Google Shape;273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0" name="Google Shape;274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5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7" name="Google Shape;275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2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4" name="Google Shape;276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2" name="Shape 2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4" name="Google Shape;277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2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4" name="Google Shape;279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5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7" name="Google Shape;281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2" name="Google Shape;2842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3" name="Google Shape;284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0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2" name="Google Shape;287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1" name="Shape 2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2" name="Google Shape;2902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3" name="Google Shape;290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7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9" name="Google Shape;293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5" name="Shape 2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" name="Google Shape;297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7" name="Google Shape;297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1" name="Google Shape;60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0" name="Google Shape;113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9" name="Google Shape;165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8" name="Google Shape;218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5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7" name="Google Shape;271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2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4" name="Google Shape;273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5" id="13" name="Google Shape;1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14" name="Google Shape;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1" id="15" name="Google Shape;1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3" y="639196"/>
            <a:ext cx="3417461" cy="64558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 txBox="1"/>
          <p:nvPr>
            <p:ph idx="1" type="body"/>
          </p:nvPr>
        </p:nvSpPr>
        <p:spPr>
          <a:xfrm>
            <a:off x="720171" y="3502450"/>
            <a:ext cx="3972855" cy="583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None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619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cxnSp>
        <p:nvCxnSpPr>
          <p:cNvPr id="17" name="Google Shape;17;p12"/>
          <p:cNvCxnSpPr/>
          <p:nvPr/>
        </p:nvCxnSpPr>
        <p:spPr>
          <a:xfrm>
            <a:off x="720171" y="3369231"/>
            <a:ext cx="3851831" cy="1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50588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, rectangle&#10;&#10;Description automatically generated" id="19" name="Google Shape;1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2506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20" name="Google Shape;2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21" name="Google Shape;2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2"/>
          <p:cNvSpPr txBox="1"/>
          <p:nvPr>
            <p:ph idx="2" type="subTitle"/>
          </p:nvPr>
        </p:nvSpPr>
        <p:spPr>
          <a:xfrm>
            <a:off x="720171" y="3502451"/>
            <a:ext cx="3972854" cy="583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sp>
        <p:nvSpPr>
          <p:cNvPr id="23" name="Google Shape;23;p12"/>
          <p:cNvSpPr txBox="1"/>
          <p:nvPr/>
        </p:nvSpPr>
        <p:spPr>
          <a:xfrm>
            <a:off x="720171" y="1898254"/>
            <a:ext cx="3972854" cy="13469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 Light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cxnSp>
        <p:nvCxnSpPr>
          <p:cNvPr id="24" name="Google Shape;24;p12"/>
          <p:cNvCxnSpPr/>
          <p:nvPr/>
        </p:nvCxnSpPr>
        <p:spPr>
          <a:xfrm>
            <a:off x="720171" y="3369232"/>
            <a:ext cx="385183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50588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12"/>
          <p:cNvSpPr txBox="1"/>
          <p:nvPr>
            <p:ph idx="3" type="body"/>
          </p:nvPr>
        </p:nvSpPr>
        <p:spPr>
          <a:xfrm>
            <a:off x="720170" y="1851743"/>
            <a:ext cx="4006850" cy="14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2pPr>
            <a:lvl3pPr indent="-3619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indent="-3619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indent="-3619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luxDays - Content Dark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463540" y="1244338"/>
            <a:ext cx="8208349" cy="33911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619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2pPr>
            <a:lvl3pPr indent="-3619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indent="-3619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indent="-3619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Message" showMasterSp="0">
  <p:cSld name="Big Messag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3" id="34" name="Google Shape;3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0" y="0"/>
            <a:ext cx="2381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7"/>
          <p:cNvSpPr txBox="1"/>
          <p:nvPr>
            <p:ph type="title"/>
          </p:nvPr>
        </p:nvSpPr>
        <p:spPr>
          <a:xfrm>
            <a:off x="431581" y="179293"/>
            <a:ext cx="8341847" cy="809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1" id="6" name="Google Shape;6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729162"/>
            <a:ext cx="9143999" cy="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1"/>
          <p:cNvSpPr txBox="1"/>
          <p:nvPr/>
        </p:nvSpPr>
        <p:spPr>
          <a:xfrm>
            <a:off x="3914936" y="4889489"/>
            <a:ext cx="1314128" cy="127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© 2021 InfluxData. All rights reserved.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1"/>
          <p:cNvSpPr txBox="1"/>
          <p:nvPr/>
        </p:nvSpPr>
        <p:spPr>
          <a:xfrm>
            <a:off x="8646428" y="4889491"/>
            <a:ext cx="127001" cy="17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1400"/>
              <a:buFont typeface="Rubik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Google Shape;9;p11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" type="body"/>
          </p:nvPr>
        </p:nvSpPr>
        <p:spPr>
          <a:xfrm>
            <a:off x="463540" y="1244338"/>
            <a:ext cx="8208349" cy="33911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▫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-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1" id="38" name="Google Shape;38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729162"/>
            <a:ext cx="9143999" cy="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3"/>
          <p:cNvSpPr txBox="1"/>
          <p:nvPr/>
        </p:nvSpPr>
        <p:spPr>
          <a:xfrm>
            <a:off x="3914936" y="4889489"/>
            <a:ext cx="1314128" cy="127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© 2021 InfluxData. All rights reserved.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3"/>
          <p:cNvSpPr txBox="1"/>
          <p:nvPr/>
        </p:nvSpPr>
        <p:spPr>
          <a:xfrm>
            <a:off x="8646428" y="4889491"/>
            <a:ext cx="127001" cy="17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1400"/>
              <a:buFont typeface="Rubik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" name="Google Shape;41;p13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63540" y="1244338"/>
            <a:ext cx="8208349" cy="33911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▫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-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jp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jp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jp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jp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jp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idx="4294967295" type="title"/>
          </p:nvPr>
        </p:nvSpPr>
        <p:spPr>
          <a:xfrm>
            <a:off x="720171" y="2448983"/>
            <a:ext cx="3971925" cy="1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52" name="Google Shape;52;p1"/>
          <p:cNvSpPr txBox="1"/>
          <p:nvPr/>
        </p:nvSpPr>
        <p:spPr>
          <a:xfrm>
            <a:off x="720171" y="3544089"/>
            <a:ext cx="3972855" cy="1417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3335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335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Politecnico di Milano 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335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Founder &amp; Partner @ Quantia Consulting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335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Marco Balduini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335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Founder &amp; CEO @ Quantia Consulting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Riccardo Tommasini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5009" lvl="0" marL="750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University of Tartu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2742" name="Google Shape;27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8177" y="1237479"/>
            <a:ext cx="5693570" cy="6984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5" id="2743" name="Google Shape;274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0500" y="2112111"/>
            <a:ext cx="5915639" cy="6960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44" name="Google Shape;2744;p6"/>
          <p:cNvGrpSpPr/>
          <p:nvPr/>
        </p:nvGrpSpPr>
        <p:grpSpPr>
          <a:xfrm>
            <a:off x="2977203" y="2970395"/>
            <a:ext cx="5654544" cy="673062"/>
            <a:chOff x="0" y="-1"/>
            <a:chExt cx="5654543" cy="673061"/>
          </a:xfrm>
        </p:grpSpPr>
        <p:sp>
          <p:nvSpPr>
            <p:cNvPr id="2745" name="Google Shape;2745;p6"/>
            <p:cNvSpPr/>
            <p:nvPr/>
          </p:nvSpPr>
          <p:spPr>
            <a:xfrm>
              <a:off x="0" y="0"/>
              <a:ext cx="5654543" cy="67306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image10.png" id="2746" name="Google Shape;2746;p6"/>
            <p:cNvPicPr preferRelativeResize="0"/>
            <p:nvPr/>
          </p:nvPicPr>
          <p:blipFill rotWithShape="1">
            <a:blip r:embed="rId5">
              <a:alphaModFix/>
            </a:blip>
            <a:srcRect b="10270" l="0" r="808" t="0"/>
            <a:stretch/>
          </p:blipFill>
          <p:spPr>
            <a:xfrm>
              <a:off x="0" y="-1"/>
              <a:ext cx="5654542" cy="673061"/>
            </a:xfrm>
            <a:prstGeom prst="rect">
              <a:avLst/>
            </a:prstGeom>
            <a:noFill/>
            <a:ln cap="flat" cmpd="sng" w="9525">
              <a:solidFill>
                <a:srgbClr val="202024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2747" name="Google Shape;2747;p6"/>
          <p:cNvSpPr/>
          <p:nvPr/>
        </p:nvSpPr>
        <p:spPr>
          <a:xfrm>
            <a:off x="2615648" y="620233"/>
            <a:ext cx="6306161" cy="4100621"/>
          </a:xfrm>
          <a:prstGeom prst="rect">
            <a:avLst/>
          </a:prstGeom>
          <a:gradFill>
            <a:gsLst>
              <a:gs pos="0">
                <a:srgbClr val="000000">
                  <a:alpha val="33333"/>
                </a:srgbClr>
              </a:gs>
              <a:gs pos="15000">
                <a:srgbClr val="000000">
                  <a:alpha val="33333"/>
                </a:srgbClr>
              </a:gs>
              <a:gs pos="45000">
                <a:srgbClr val="202024">
                  <a:alpha val="55294"/>
                </a:srgbClr>
              </a:gs>
              <a:gs pos="58999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8" name="Google Shape;2748;p6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struggling with prescriptive analysis …</a:t>
            </a:r>
            <a:endParaRPr/>
          </a:p>
        </p:txBody>
      </p:sp>
      <p:sp>
        <p:nvSpPr>
          <p:cNvPr id="2749" name="Google Shape;2749;p6"/>
          <p:cNvSpPr txBox="1"/>
          <p:nvPr>
            <p:ph idx="4294967295" type="body"/>
          </p:nvPr>
        </p:nvSpPr>
        <p:spPr>
          <a:xfrm>
            <a:off x="422783" y="1206826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What is the expected time to failure when that turbine</a:t>
            </a:r>
            <a:br>
              <a:rPr lang="en-US"/>
            </a:br>
            <a:r>
              <a:rPr lang="en-US"/>
              <a:t>starts to vibrate as detected in the last 10 minutes? 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Can I get to that meeting in the next</a:t>
            </a:r>
            <a:br>
              <a:rPr lang="en-US"/>
            </a:br>
            <a:r>
              <a:rPr lang="en-US"/>
              <a:t>15 min using public transport?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Who is driving the discussion </a:t>
            </a:r>
            <a:br>
              <a:rPr lang="en-US"/>
            </a:br>
            <a:r>
              <a:rPr lang="en-US"/>
              <a:t>about the top 10 emerging topics?</a:t>
            </a:r>
            <a:endParaRPr/>
          </a:p>
        </p:txBody>
      </p:sp>
      <p:grpSp>
        <p:nvGrpSpPr>
          <p:cNvPr id="2750" name="Google Shape;2750;p6"/>
          <p:cNvGrpSpPr/>
          <p:nvPr/>
        </p:nvGrpSpPr>
        <p:grpSpPr>
          <a:xfrm>
            <a:off x="8724239" y="2383310"/>
            <a:ext cx="202419" cy="1219626"/>
            <a:chOff x="0" y="-1"/>
            <a:chExt cx="202418" cy="1219625"/>
          </a:xfrm>
        </p:grpSpPr>
        <p:sp>
          <p:nvSpPr>
            <p:cNvPr id="2751" name="Google Shape;2751;p6"/>
            <p:cNvSpPr txBox="1"/>
            <p:nvPr/>
          </p:nvSpPr>
          <p:spPr>
            <a:xfrm rot="-5400000">
              <a:off x="-263173" y="263436"/>
              <a:ext cx="728763" cy="202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Helvetica Neue"/>
                <a:buNone/>
              </a:pPr>
              <a:r>
                <a:rPr b="0" i="0" lang="en-US" sz="800" u="none" cap="none" strike="noStrike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Della Valle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2" id="2752" name="Google Shape;2752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5400000">
              <a:off x="-132190" y="894559"/>
              <a:ext cx="481622" cy="16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3" name="Google Shape;2753;p6"/>
            <p:cNvSpPr/>
            <p:nvPr/>
          </p:nvSpPr>
          <p:spPr>
            <a:xfrm rot="-5400000">
              <a:off x="-501192" y="525558"/>
              <a:ext cx="1219624" cy="168507"/>
            </a:xfrm>
            <a:prstGeom prst="rect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754" name="Google Shape;2754;p6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8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5" id="2759" name="Google Shape;27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74117" y="-646996"/>
            <a:ext cx="8856117" cy="60680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4" id="2760" name="Google Shape;276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72378" y="-454338"/>
            <a:ext cx="8452638" cy="5791624"/>
          </a:xfrm>
          <a:prstGeom prst="rect">
            <a:avLst/>
          </a:prstGeom>
          <a:noFill/>
          <a:ln>
            <a:noFill/>
          </a:ln>
        </p:spPr>
      </p:pic>
      <p:sp>
        <p:nvSpPr>
          <p:cNvPr id="2761" name="Google Shape;2761;p7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5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6" name="Google Shape;2766;p8"/>
          <p:cNvGrpSpPr/>
          <p:nvPr/>
        </p:nvGrpSpPr>
        <p:grpSpPr>
          <a:xfrm>
            <a:off x="1038609" y="1194846"/>
            <a:ext cx="7223649" cy="3447976"/>
            <a:chOff x="0" y="-1"/>
            <a:chExt cx="7223647" cy="3447974"/>
          </a:xfrm>
        </p:grpSpPr>
        <p:sp>
          <p:nvSpPr>
            <p:cNvPr id="2767" name="Google Shape;2767;p8"/>
            <p:cNvSpPr/>
            <p:nvPr/>
          </p:nvSpPr>
          <p:spPr>
            <a:xfrm>
              <a:off x="0" y="0"/>
              <a:ext cx="7223647" cy="3447973"/>
            </a:xfrm>
            <a:prstGeom prst="rect">
              <a:avLst/>
            </a:prstGeom>
            <a:gradFill>
              <a:gsLst>
                <a:gs pos="0">
                  <a:srgbClr val="404040">
                    <a:alpha val="0"/>
                  </a:srgbClr>
                </a:gs>
                <a:gs pos="35000">
                  <a:srgbClr val="404040">
                    <a:alpha val="0"/>
                  </a:srgbClr>
                </a:gs>
                <a:gs pos="71000">
                  <a:srgbClr val="202024"/>
                </a:gs>
                <a:gs pos="74000">
                  <a:srgbClr val="202024"/>
                </a:gs>
                <a:gs pos="76000">
                  <a:srgbClr val="202024"/>
                </a:gs>
                <a:gs pos="100000">
                  <a:srgbClr val="20202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image17.jpeg" id="2768" name="Google Shape;2768;p8"/>
            <p:cNvPicPr preferRelativeResize="0"/>
            <p:nvPr/>
          </p:nvPicPr>
          <p:blipFill rotWithShape="1">
            <a:blip r:embed="rId3">
              <a:alphaModFix/>
            </a:blip>
            <a:srcRect b="25206" l="0" r="0" t="0"/>
            <a:stretch/>
          </p:blipFill>
          <p:spPr>
            <a:xfrm>
              <a:off x="0" y="-1"/>
              <a:ext cx="7223647" cy="3447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9" name="Google Shape;2769;p8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to act in time</a:t>
            </a:r>
            <a:endParaRPr/>
          </a:p>
        </p:txBody>
      </p:sp>
      <p:sp>
        <p:nvSpPr>
          <p:cNvPr id="2770" name="Google Shape;2770;p8"/>
          <p:cNvSpPr/>
          <p:nvPr/>
        </p:nvSpPr>
        <p:spPr>
          <a:xfrm>
            <a:off x="903514" y="1194846"/>
            <a:ext cx="7776946" cy="3447974"/>
          </a:xfrm>
          <a:prstGeom prst="rect">
            <a:avLst/>
          </a:prstGeom>
          <a:gradFill>
            <a:gsLst>
              <a:gs pos="0">
                <a:srgbClr val="404040">
                  <a:alpha val="0"/>
                </a:srgbClr>
              </a:gs>
              <a:gs pos="35000">
                <a:srgbClr val="404040">
                  <a:alpha val="0"/>
                </a:srgbClr>
              </a:gs>
              <a:gs pos="71000">
                <a:schemeClr val="dk1"/>
              </a:gs>
              <a:gs pos="74000">
                <a:schemeClr val="dk1"/>
              </a:gs>
              <a:gs pos="76000">
                <a:schemeClr val="dk1"/>
              </a:gs>
              <a:gs pos="100000">
                <a:schemeClr val="dk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1" name="Google Shape;2771;p8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5" name="Shape 2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" name="Google Shape;2776;p22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while taking data-driven decisions</a:t>
            </a:r>
            <a:endParaRPr/>
          </a:p>
        </p:txBody>
      </p:sp>
      <p:sp>
        <p:nvSpPr>
          <p:cNvPr id="2777" name="Google Shape;2777;p22"/>
          <p:cNvSpPr/>
          <p:nvPr/>
        </p:nvSpPr>
        <p:spPr>
          <a:xfrm>
            <a:off x="5628368" y="1392556"/>
            <a:ext cx="775173" cy="278065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8" name="Google Shape;2778;p22"/>
          <p:cNvSpPr/>
          <p:nvPr/>
        </p:nvSpPr>
        <p:spPr>
          <a:xfrm>
            <a:off x="6372809" y="1392556"/>
            <a:ext cx="775173" cy="27806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9" name="Google Shape;2779;p22"/>
          <p:cNvSpPr txBox="1"/>
          <p:nvPr/>
        </p:nvSpPr>
        <p:spPr>
          <a:xfrm rot="5400000">
            <a:off x="6315661" y="2738104"/>
            <a:ext cx="815279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0" name="Google Shape;2780;p22"/>
          <p:cNvSpPr txBox="1"/>
          <p:nvPr/>
        </p:nvSpPr>
        <p:spPr>
          <a:xfrm rot="5400000">
            <a:off x="491225" y="2747425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1" name="Google Shape;2781;p22"/>
          <p:cNvSpPr txBox="1"/>
          <p:nvPr/>
        </p:nvSpPr>
        <p:spPr>
          <a:xfrm rot="5400000">
            <a:off x="5480159" y="2721137"/>
            <a:ext cx="1056939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2" name="Google Shape;2782;p22"/>
          <p:cNvSpPr txBox="1"/>
          <p:nvPr/>
        </p:nvSpPr>
        <p:spPr>
          <a:xfrm>
            <a:off x="2349715" y="4316129"/>
            <a:ext cx="1430087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3" name="Google Shape;2783;p22"/>
          <p:cNvSpPr txBox="1"/>
          <p:nvPr/>
        </p:nvSpPr>
        <p:spPr>
          <a:xfrm>
            <a:off x="4674002" y="4316129"/>
            <a:ext cx="1346050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Human-Centered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4" name="Google Shape;2784;p22"/>
          <p:cNvSpPr txBox="1"/>
          <p:nvPr/>
        </p:nvSpPr>
        <p:spPr>
          <a:xfrm>
            <a:off x="470591" y="4172653"/>
            <a:ext cx="919217" cy="239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[src. Gartner]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5" name="Google Shape;2785;p22"/>
          <p:cNvSpPr/>
          <p:nvPr/>
        </p:nvSpPr>
        <p:spPr>
          <a:xfrm>
            <a:off x="1963204" y="4376218"/>
            <a:ext cx="159490" cy="148243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6" name="Google Shape;2786;p22"/>
          <p:cNvSpPr/>
          <p:nvPr/>
        </p:nvSpPr>
        <p:spPr>
          <a:xfrm>
            <a:off x="2183239" y="4376218"/>
            <a:ext cx="159490" cy="14824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7" name="Google Shape;2787;p22"/>
          <p:cNvSpPr/>
          <p:nvPr/>
        </p:nvSpPr>
        <p:spPr>
          <a:xfrm>
            <a:off x="4272791" y="4376218"/>
            <a:ext cx="159490" cy="1482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8" name="Google Shape;2788;p22"/>
          <p:cNvSpPr/>
          <p:nvPr/>
        </p:nvSpPr>
        <p:spPr>
          <a:xfrm>
            <a:off x="4509256" y="4376218"/>
            <a:ext cx="159490" cy="148243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9" name="Google Shape;2789;p22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0" name="Google Shape;2790;p22"/>
          <p:cNvSpPr/>
          <p:nvPr/>
        </p:nvSpPr>
        <p:spPr>
          <a:xfrm>
            <a:off x="533193" y="1391248"/>
            <a:ext cx="775173" cy="278065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1" name="Google Shape;2791;p22"/>
          <p:cNvSpPr txBox="1"/>
          <p:nvPr/>
        </p:nvSpPr>
        <p:spPr>
          <a:xfrm rot="5400000">
            <a:off x="493121" y="2746117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5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9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while taking data-driven decisions</a:t>
            </a:r>
            <a:endParaRPr/>
          </a:p>
        </p:txBody>
      </p:sp>
      <p:sp>
        <p:nvSpPr>
          <p:cNvPr id="2797" name="Google Shape;2797;p9"/>
          <p:cNvSpPr/>
          <p:nvPr/>
        </p:nvSpPr>
        <p:spPr>
          <a:xfrm>
            <a:off x="5628368" y="1392556"/>
            <a:ext cx="775173" cy="278065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8" name="Google Shape;2798;p9"/>
          <p:cNvSpPr/>
          <p:nvPr/>
        </p:nvSpPr>
        <p:spPr>
          <a:xfrm>
            <a:off x="6372809" y="1392556"/>
            <a:ext cx="775173" cy="27806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9" name="Google Shape;2799;p9"/>
          <p:cNvSpPr/>
          <p:nvPr/>
        </p:nvSpPr>
        <p:spPr>
          <a:xfrm>
            <a:off x="1315454" y="1392556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0" name="Google Shape;2800;p9"/>
          <p:cNvSpPr/>
          <p:nvPr/>
        </p:nvSpPr>
        <p:spPr>
          <a:xfrm>
            <a:off x="1315454" y="1391248"/>
            <a:ext cx="2213891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054" y="0"/>
                </a:lnTo>
                <a:lnTo>
                  <a:pt x="21600" y="10800"/>
                </a:lnTo>
                <a:lnTo>
                  <a:pt x="19054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1" name="Google Shape;2801;p9"/>
          <p:cNvSpPr txBox="1"/>
          <p:nvPr/>
        </p:nvSpPr>
        <p:spPr>
          <a:xfrm rot="5400000">
            <a:off x="6315661" y="2738104"/>
            <a:ext cx="815279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2" name="Google Shape;2802;p9"/>
          <p:cNvSpPr txBox="1"/>
          <p:nvPr/>
        </p:nvSpPr>
        <p:spPr>
          <a:xfrm rot="5400000">
            <a:off x="491225" y="2747425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3" name="Google Shape;2803;p9"/>
          <p:cNvSpPr txBox="1"/>
          <p:nvPr/>
        </p:nvSpPr>
        <p:spPr>
          <a:xfrm>
            <a:off x="1346165" y="1338082"/>
            <a:ext cx="1425933" cy="5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4" name="Google Shape;2804;p9"/>
          <p:cNvSpPr txBox="1"/>
          <p:nvPr/>
        </p:nvSpPr>
        <p:spPr>
          <a:xfrm rot="5400000">
            <a:off x="5480159" y="2721137"/>
            <a:ext cx="1056939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5" name="Google Shape;2805;p9"/>
          <p:cNvSpPr txBox="1"/>
          <p:nvPr/>
        </p:nvSpPr>
        <p:spPr>
          <a:xfrm>
            <a:off x="2349715" y="4316129"/>
            <a:ext cx="1430087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6" name="Google Shape;2806;p9"/>
          <p:cNvSpPr txBox="1"/>
          <p:nvPr/>
        </p:nvSpPr>
        <p:spPr>
          <a:xfrm>
            <a:off x="4674002" y="4316129"/>
            <a:ext cx="1346050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Human-Centered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7" name="Google Shape;2807;p9"/>
          <p:cNvSpPr txBox="1"/>
          <p:nvPr/>
        </p:nvSpPr>
        <p:spPr>
          <a:xfrm>
            <a:off x="470591" y="4172653"/>
            <a:ext cx="919217" cy="239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[src. Gartner]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8" name="Google Shape;2808;p9"/>
          <p:cNvSpPr/>
          <p:nvPr/>
        </p:nvSpPr>
        <p:spPr>
          <a:xfrm>
            <a:off x="1963204" y="4376218"/>
            <a:ext cx="159490" cy="148243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9" name="Google Shape;2809;p9"/>
          <p:cNvSpPr/>
          <p:nvPr/>
        </p:nvSpPr>
        <p:spPr>
          <a:xfrm>
            <a:off x="2183239" y="4376218"/>
            <a:ext cx="159490" cy="14824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0" name="Google Shape;2810;p9"/>
          <p:cNvSpPr/>
          <p:nvPr/>
        </p:nvSpPr>
        <p:spPr>
          <a:xfrm>
            <a:off x="4272791" y="4376218"/>
            <a:ext cx="159490" cy="1482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1" name="Google Shape;2811;p9"/>
          <p:cNvSpPr/>
          <p:nvPr/>
        </p:nvSpPr>
        <p:spPr>
          <a:xfrm>
            <a:off x="4509256" y="4376218"/>
            <a:ext cx="159490" cy="148243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2" name="Google Shape;2812;p9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3" name="Google Shape;2813;p9"/>
          <p:cNvSpPr/>
          <p:nvPr/>
        </p:nvSpPr>
        <p:spPr>
          <a:xfrm>
            <a:off x="533193" y="1391248"/>
            <a:ext cx="775173" cy="278065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4" name="Google Shape;2814;p9"/>
          <p:cNvSpPr txBox="1"/>
          <p:nvPr/>
        </p:nvSpPr>
        <p:spPr>
          <a:xfrm rot="5400000">
            <a:off x="493121" y="2746117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8" name="Shape 2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Google Shape;2819;p23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while taking data-driven decisions</a:t>
            </a:r>
            <a:endParaRPr/>
          </a:p>
        </p:txBody>
      </p:sp>
      <p:sp>
        <p:nvSpPr>
          <p:cNvPr id="2820" name="Google Shape;2820;p23"/>
          <p:cNvSpPr/>
          <p:nvPr/>
        </p:nvSpPr>
        <p:spPr>
          <a:xfrm>
            <a:off x="5628368" y="1392556"/>
            <a:ext cx="775173" cy="278065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1" name="Google Shape;2821;p23"/>
          <p:cNvSpPr/>
          <p:nvPr/>
        </p:nvSpPr>
        <p:spPr>
          <a:xfrm>
            <a:off x="1315454" y="1957531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2" name="Google Shape;2822;p23"/>
          <p:cNvSpPr/>
          <p:nvPr/>
        </p:nvSpPr>
        <p:spPr>
          <a:xfrm>
            <a:off x="6372809" y="1392556"/>
            <a:ext cx="775173" cy="27806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3" name="Google Shape;2823;p23"/>
          <p:cNvSpPr/>
          <p:nvPr/>
        </p:nvSpPr>
        <p:spPr>
          <a:xfrm>
            <a:off x="1315454" y="1392556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4" name="Google Shape;2824;p23"/>
          <p:cNvSpPr/>
          <p:nvPr/>
        </p:nvSpPr>
        <p:spPr>
          <a:xfrm>
            <a:off x="1315454" y="1391248"/>
            <a:ext cx="2213891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054" y="0"/>
                </a:lnTo>
                <a:lnTo>
                  <a:pt x="21600" y="10800"/>
                </a:lnTo>
                <a:lnTo>
                  <a:pt x="19054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5" name="Google Shape;2825;p23"/>
          <p:cNvSpPr/>
          <p:nvPr/>
        </p:nvSpPr>
        <p:spPr>
          <a:xfrm>
            <a:off x="1315453" y="1952499"/>
            <a:ext cx="2752257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552" y="0"/>
                </a:lnTo>
                <a:lnTo>
                  <a:pt x="21600" y="10800"/>
                </a:lnTo>
                <a:lnTo>
                  <a:pt x="1955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6" name="Google Shape;2826;p23"/>
          <p:cNvSpPr txBox="1"/>
          <p:nvPr/>
        </p:nvSpPr>
        <p:spPr>
          <a:xfrm rot="5400000">
            <a:off x="6315661" y="2738104"/>
            <a:ext cx="815279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7" name="Google Shape;2827;p23"/>
          <p:cNvSpPr txBox="1"/>
          <p:nvPr/>
        </p:nvSpPr>
        <p:spPr>
          <a:xfrm rot="5400000">
            <a:off x="491225" y="2747425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8" name="Google Shape;2828;p23"/>
          <p:cNvSpPr txBox="1"/>
          <p:nvPr/>
        </p:nvSpPr>
        <p:spPr>
          <a:xfrm>
            <a:off x="1346165" y="1338082"/>
            <a:ext cx="1425933" cy="5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9" name="Google Shape;2829;p23"/>
          <p:cNvSpPr txBox="1"/>
          <p:nvPr/>
        </p:nvSpPr>
        <p:spPr>
          <a:xfrm>
            <a:off x="1346178" y="1922125"/>
            <a:ext cx="235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Diagnostic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did it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0" name="Google Shape;2830;p23"/>
          <p:cNvSpPr txBox="1"/>
          <p:nvPr/>
        </p:nvSpPr>
        <p:spPr>
          <a:xfrm rot="5400000">
            <a:off x="5480159" y="2721137"/>
            <a:ext cx="1056939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1" name="Google Shape;2831;p23"/>
          <p:cNvSpPr txBox="1"/>
          <p:nvPr/>
        </p:nvSpPr>
        <p:spPr>
          <a:xfrm>
            <a:off x="2349715" y="4316129"/>
            <a:ext cx="1430087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2" name="Google Shape;2832;p23"/>
          <p:cNvSpPr txBox="1"/>
          <p:nvPr/>
        </p:nvSpPr>
        <p:spPr>
          <a:xfrm>
            <a:off x="4674002" y="4316129"/>
            <a:ext cx="1346050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Human-Centered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3" name="Google Shape;2833;p23"/>
          <p:cNvSpPr txBox="1"/>
          <p:nvPr/>
        </p:nvSpPr>
        <p:spPr>
          <a:xfrm>
            <a:off x="470591" y="4172653"/>
            <a:ext cx="919217" cy="239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[src. Gartner]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4" name="Google Shape;2834;p23"/>
          <p:cNvSpPr/>
          <p:nvPr/>
        </p:nvSpPr>
        <p:spPr>
          <a:xfrm>
            <a:off x="1963204" y="4376218"/>
            <a:ext cx="159490" cy="148243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5" name="Google Shape;2835;p23"/>
          <p:cNvSpPr/>
          <p:nvPr/>
        </p:nvSpPr>
        <p:spPr>
          <a:xfrm>
            <a:off x="2183239" y="4376218"/>
            <a:ext cx="159490" cy="14824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6" name="Google Shape;2836;p23"/>
          <p:cNvSpPr/>
          <p:nvPr/>
        </p:nvSpPr>
        <p:spPr>
          <a:xfrm>
            <a:off x="4272791" y="4376218"/>
            <a:ext cx="159490" cy="1482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7" name="Google Shape;2837;p23"/>
          <p:cNvSpPr/>
          <p:nvPr/>
        </p:nvSpPr>
        <p:spPr>
          <a:xfrm>
            <a:off x="4509256" y="4376218"/>
            <a:ext cx="159490" cy="148243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8" name="Google Shape;2838;p23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9" name="Google Shape;2839;p23"/>
          <p:cNvSpPr/>
          <p:nvPr/>
        </p:nvSpPr>
        <p:spPr>
          <a:xfrm>
            <a:off x="533191" y="1391995"/>
            <a:ext cx="775173" cy="278065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0" name="Google Shape;2840;p23"/>
          <p:cNvSpPr txBox="1"/>
          <p:nvPr/>
        </p:nvSpPr>
        <p:spPr>
          <a:xfrm rot="5400000">
            <a:off x="493119" y="2746864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4" name="Shape 2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5" name="Google Shape;2845;p24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while taking data-driven decisions</a:t>
            </a:r>
            <a:endParaRPr/>
          </a:p>
        </p:txBody>
      </p:sp>
      <p:sp>
        <p:nvSpPr>
          <p:cNvPr id="2846" name="Google Shape;2846;p24"/>
          <p:cNvSpPr/>
          <p:nvPr/>
        </p:nvSpPr>
        <p:spPr>
          <a:xfrm>
            <a:off x="5628368" y="1392556"/>
            <a:ext cx="775173" cy="278065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7" name="Google Shape;2847;p24"/>
          <p:cNvSpPr/>
          <p:nvPr/>
        </p:nvSpPr>
        <p:spPr>
          <a:xfrm>
            <a:off x="1315454" y="1957531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8" name="Google Shape;2848;p24"/>
          <p:cNvSpPr/>
          <p:nvPr/>
        </p:nvSpPr>
        <p:spPr>
          <a:xfrm>
            <a:off x="6372809" y="1392556"/>
            <a:ext cx="775173" cy="27806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9" name="Google Shape;2849;p24"/>
          <p:cNvSpPr/>
          <p:nvPr/>
        </p:nvSpPr>
        <p:spPr>
          <a:xfrm>
            <a:off x="1315454" y="1392556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0" name="Google Shape;2850;p24"/>
          <p:cNvSpPr/>
          <p:nvPr/>
        </p:nvSpPr>
        <p:spPr>
          <a:xfrm>
            <a:off x="1315454" y="2522505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1" name="Google Shape;2851;p24"/>
          <p:cNvSpPr/>
          <p:nvPr/>
        </p:nvSpPr>
        <p:spPr>
          <a:xfrm>
            <a:off x="1315454" y="1391248"/>
            <a:ext cx="2213891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054" y="0"/>
                </a:lnTo>
                <a:lnTo>
                  <a:pt x="21600" y="10800"/>
                </a:lnTo>
                <a:lnTo>
                  <a:pt x="19054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2" name="Google Shape;2852;p24"/>
          <p:cNvSpPr/>
          <p:nvPr/>
        </p:nvSpPr>
        <p:spPr>
          <a:xfrm>
            <a:off x="1315453" y="1952499"/>
            <a:ext cx="2752257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552" y="0"/>
                </a:lnTo>
                <a:lnTo>
                  <a:pt x="21600" y="10800"/>
                </a:lnTo>
                <a:lnTo>
                  <a:pt x="1955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3" name="Google Shape;2853;p24"/>
          <p:cNvSpPr/>
          <p:nvPr/>
        </p:nvSpPr>
        <p:spPr>
          <a:xfrm>
            <a:off x="1315454" y="2520143"/>
            <a:ext cx="3497267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989" y="0"/>
                </a:lnTo>
                <a:lnTo>
                  <a:pt x="21600" y="10800"/>
                </a:lnTo>
                <a:lnTo>
                  <a:pt x="1998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4" name="Google Shape;2854;p24"/>
          <p:cNvSpPr txBox="1"/>
          <p:nvPr/>
        </p:nvSpPr>
        <p:spPr>
          <a:xfrm rot="5400000">
            <a:off x="6315661" y="2738104"/>
            <a:ext cx="815279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5" name="Google Shape;2855;p24"/>
          <p:cNvSpPr txBox="1"/>
          <p:nvPr/>
        </p:nvSpPr>
        <p:spPr>
          <a:xfrm rot="5400000">
            <a:off x="491225" y="2747425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6" name="Google Shape;2856;p24"/>
          <p:cNvSpPr txBox="1"/>
          <p:nvPr/>
        </p:nvSpPr>
        <p:spPr>
          <a:xfrm>
            <a:off x="1346165" y="1338082"/>
            <a:ext cx="1425933" cy="5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7" name="Google Shape;2857;p24"/>
          <p:cNvSpPr txBox="1"/>
          <p:nvPr/>
        </p:nvSpPr>
        <p:spPr>
          <a:xfrm>
            <a:off x="1346178" y="1922125"/>
            <a:ext cx="235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Diagnostic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did it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8" name="Google Shape;2858;p24"/>
          <p:cNvSpPr txBox="1"/>
          <p:nvPr/>
        </p:nvSpPr>
        <p:spPr>
          <a:xfrm>
            <a:off x="1346183" y="2490375"/>
            <a:ext cx="292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will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9" name="Google Shape;2859;p24"/>
          <p:cNvSpPr txBox="1"/>
          <p:nvPr/>
        </p:nvSpPr>
        <p:spPr>
          <a:xfrm rot="5400000">
            <a:off x="5480159" y="2721137"/>
            <a:ext cx="1056939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0" name="Google Shape;2860;p24"/>
          <p:cNvSpPr txBox="1"/>
          <p:nvPr/>
        </p:nvSpPr>
        <p:spPr>
          <a:xfrm>
            <a:off x="2349715" y="4316129"/>
            <a:ext cx="1430087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1" name="Google Shape;2861;p24"/>
          <p:cNvSpPr txBox="1"/>
          <p:nvPr/>
        </p:nvSpPr>
        <p:spPr>
          <a:xfrm>
            <a:off x="4674002" y="4316129"/>
            <a:ext cx="1346050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Human-Centered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2" name="Google Shape;2862;p24"/>
          <p:cNvSpPr txBox="1"/>
          <p:nvPr/>
        </p:nvSpPr>
        <p:spPr>
          <a:xfrm>
            <a:off x="470591" y="4172653"/>
            <a:ext cx="919217" cy="239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[src. Gartner]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3" name="Google Shape;2863;p24"/>
          <p:cNvSpPr/>
          <p:nvPr/>
        </p:nvSpPr>
        <p:spPr>
          <a:xfrm>
            <a:off x="1963204" y="4376218"/>
            <a:ext cx="159490" cy="148243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4" name="Google Shape;2864;p24"/>
          <p:cNvSpPr/>
          <p:nvPr/>
        </p:nvSpPr>
        <p:spPr>
          <a:xfrm>
            <a:off x="2183239" y="4376218"/>
            <a:ext cx="159490" cy="14824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5" name="Google Shape;2865;p24"/>
          <p:cNvSpPr/>
          <p:nvPr/>
        </p:nvSpPr>
        <p:spPr>
          <a:xfrm>
            <a:off x="4272791" y="4376218"/>
            <a:ext cx="159490" cy="1482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6" name="Google Shape;2866;p24"/>
          <p:cNvSpPr/>
          <p:nvPr/>
        </p:nvSpPr>
        <p:spPr>
          <a:xfrm>
            <a:off x="4509256" y="4376218"/>
            <a:ext cx="159490" cy="148243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7" name="Google Shape;2867;p24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8" name="Google Shape;2868;p24"/>
          <p:cNvSpPr/>
          <p:nvPr/>
        </p:nvSpPr>
        <p:spPr>
          <a:xfrm>
            <a:off x="533191" y="1391995"/>
            <a:ext cx="775173" cy="278065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9" name="Google Shape;2869;p24"/>
          <p:cNvSpPr txBox="1"/>
          <p:nvPr/>
        </p:nvSpPr>
        <p:spPr>
          <a:xfrm rot="5400000">
            <a:off x="493119" y="2746864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3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25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while taking data-driven decisions</a:t>
            </a:r>
            <a:endParaRPr/>
          </a:p>
        </p:txBody>
      </p:sp>
      <p:sp>
        <p:nvSpPr>
          <p:cNvPr id="2875" name="Google Shape;2875;p25"/>
          <p:cNvSpPr/>
          <p:nvPr/>
        </p:nvSpPr>
        <p:spPr>
          <a:xfrm>
            <a:off x="5628368" y="1392556"/>
            <a:ext cx="775173" cy="278065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6" name="Google Shape;2876;p25"/>
          <p:cNvSpPr/>
          <p:nvPr/>
        </p:nvSpPr>
        <p:spPr>
          <a:xfrm>
            <a:off x="538385" y="1392556"/>
            <a:ext cx="775173" cy="278065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7" name="Google Shape;2877;p25"/>
          <p:cNvSpPr/>
          <p:nvPr/>
        </p:nvSpPr>
        <p:spPr>
          <a:xfrm>
            <a:off x="1315454" y="1957531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8" name="Google Shape;2878;p25"/>
          <p:cNvSpPr/>
          <p:nvPr/>
        </p:nvSpPr>
        <p:spPr>
          <a:xfrm>
            <a:off x="6372809" y="1392556"/>
            <a:ext cx="775173" cy="27806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9" name="Google Shape;2879;p25"/>
          <p:cNvSpPr/>
          <p:nvPr/>
        </p:nvSpPr>
        <p:spPr>
          <a:xfrm>
            <a:off x="1315454" y="1392556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0" name="Google Shape;2880;p25"/>
          <p:cNvSpPr/>
          <p:nvPr/>
        </p:nvSpPr>
        <p:spPr>
          <a:xfrm>
            <a:off x="1315454" y="2522505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1" name="Google Shape;2881;p25"/>
          <p:cNvSpPr/>
          <p:nvPr/>
        </p:nvSpPr>
        <p:spPr>
          <a:xfrm>
            <a:off x="1315454" y="1391248"/>
            <a:ext cx="2213891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054" y="0"/>
                </a:lnTo>
                <a:lnTo>
                  <a:pt x="21600" y="10800"/>
                </a:lnTo>
                <a:lnTo>
                  <a:pt x="19054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2" name="Google Shape;2882;p25"/>
          <p:cNvSpPr/>
          <p:nvPr/>
        </p:nvSpPr>
        <p:spPr>
          <a:xfrm>
            <a:off x="1315453" y="1952499"/>
            <a:ext cx="2752257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552" y="0"/>
                </a:lnTo>
                <a:lnTo>
                  <a:pt x="21600" y="10800"/>
                </a:lnTo>
                <a:lnTo>
                  <a:pt x="1955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3" name="Google Shape;2883;p25"/>
          <p:cNvSpPr/>
          <p:nvPr/>
        </p:nvSpPr>
        <p:spPr>
          <a:xfrm>
            <a:off x="1315454" y="2520143"/>
            <a:ext cx="3497267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989" y="0"/>
                </a:lnTo>
                <a:lnTo>
                  <a:pt x="21600" y="10800"/>
                </a:lnTo>
                <a:lnTo>
                  <a:pt x="1998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4" name="Google Shape;2884;p25"/>
          <p:cNvSpPr txBox="1"/>
          <p:nvPr/>
        </p:nvSpPr>
        <p:spPr>
          <a:xfrm rot="5400000">
            <a:off x="6315661" y="2738104"/>
            <a:ext cx="815279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5" name="Google Shape;2885;p25"/>
          <p:cNvSpPr txBox="1"/>
          <p:nvPr/>
        </p:nvSpPr>
        <p:spPr>
          <a:xfrm rot="5400000">
            <a:off x="491225" y="2747425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6" name="Google Shape;2886;p25"/>
          <p:cNvSpPr txBox="1"/>
          <p:nvPr/>
        </p:nvSpPr>
        <p:spPr>
          <a:xfrm>
            <a:off x="1346165" y="1338082"/>
            <a:ext cx="1425933" cy="5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7" name="Google Shape;2887;p25"/>
          <p:cNvSpPr txBox="1"/>
          <p:nvPr/>
        </p:nvSpPr>
        <p:spPr>
          <a:xfrm>
            <a:off x="1346178" y="1922125"/>
            <a:ext cx="235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Diagnostic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did it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8" name="Google Shape;2888;p25"/>
          <p:cNvSpPr txBox="1"/>
          <p:nvPr/>
        </p:nvSpPr>
        <p:spPr>
          <a:xfrm>
            <a:off x="1346183" y="2490375"/>
            <a:ext cx="292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will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9" name="Google Shape;2889;p25"/>
          <p:cNvSpPr txBox="1"/>
          <p:nvPr/>
        </p:nvSpPr>
        <p:spPr>
          <a:xfrm rot="5400000">
            <a:off x="5480159" y="2721137"/>
            <a:ext cx="1056939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0" name="Google Shape;2890;p25"/>
          <p:cNvSpPr txBox="1"/>
          <p:nvPr/>
        </p:nvSpPr>
        <p:spPr>
          <a:xfrm>
            <a:off x="1367625" y="3365950"/>
            <a:ext cx="229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Prescriptive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should I do?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1" name="Google Shape;2891;p25"/>
          <p:cNvSpPr txBox="1"/>
          <p:nvPr/>
        </p:nvSpPr>
        <p:spPr>
          <a:xfrm>
            <a:off x="2349715" y="4316129"/>
            <a:ext cx="1430087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2" name="Google Shape;2892;p25"/>
          <p:cNvSpPr txBox="1"/>
          <p:nvPr/>
        </p:nvSpPr>
        <p:spPr>
          <a:xfrm>
            <a:off x="4674002" y="4316129"/>
            <a:ext cx="1346050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Human-Centered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3" name="Google Shape;2893;p25"/>
          <p:cNvSpPr txBox="1"/>
          <p:nvPr/>
        </p:nvSpPr>
        <p:spPr>
          <a:xfrm>
            <a:off x="7727741" y="1890691"/>
            <a:ext cx="112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Helvetica Neue"/>
              <a:buNone/>
            </a:pPr>
            <a:r>
              <a:rPr b="0" i="0" lang="en-US" sz="1900" u="none" cap="none" strike="noStrike">
                <a:solidFill>
                  <a:srgbClr val="FF4E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historical </a:t>
            </a:r>
            <a:endParaRPr b="0" i="0" sz="1400" u="none" cap="none" strike="noStrike">
              <a:solidFill>
                <a:srgbClr val="FF4E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Helvetica Neue"/>
              <a:buNone/>
            </a:pPr>
            <a:r>
              <a:rPr b="0" i="0" lang="en-US" sz="1900" u="none" cap="none" strike="noStrike">
                <a:solidFill>
                  <a:srgbClr val="FF4E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analysis</a:t>
            </a:r>
            <a:endParaRPr b="0" i="0" sz="1400" u="none" cap="none" strike="noStrike">
              <a:solidFill>
                <a:srgbClr val="FF4E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4" name="Google Shape;2894;p25"/>
          <p:cNvSpPr/>
          <p:nvPr/>
        </p:nvSpPr>
        <p:spPr>
          <a:xfrm>
            <a:off x="7228103" y="1391248"/>
            <a:ext cx="405875" cy="138461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905"/>
                  <a:pt x="10800" y="2020"/>
                </a:cubicBezTo>
                <a:lnTo>
                  <a:pt x="10800" y="8780"/>
                </a:lnTo>
                <a:cubicBezTo>
                  <a:pt x="10800" y="9895"/>
                  <a:pt x="15635" y="10800"/>
                  <a:pt x="21600" y="10800"/>
                </a:cubicBezTo>
                <a:cubicBezTo>
                  <a:pt x="15635" y="10800"/>
                  <a:pt x="10800" y="11705"/>
                  <a:pt x="10800" y="12820"/>
                </a:cubicBezTo>
                <a:lnTo>
                  <a:pt x="10800" y="19580"/>
                </a:lnTo>
                <a:cubicBezTo>
                  <a:pt x="10800" y="20695"/>
                  <a:pt x="5965" y="21600"/>
                  <a:pt x="0" y="21600"/>
                </a:cubicBezTo>
              </a:path>
            </a:pathLst>
          </a:custGeom>
          <a:noFill/>
          <a:ln cap="flat" cmpd="sng" w="9525">
            <a:solidFill>
              <a:srgbClr val="FF4E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5" name="Google Shape;2895;p25"/>
          <p:cNvSpPr txBox="1"/>
          <p:nvPr/>
        </p:nvSpPr>
        <p:spPr>
          <a:xfrm>
            <a:off x="470591" y="4172653"/>
            <a:ext cx="919217" cy="239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[src. Gartner]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6" name="Google Shape;2896;p25"/>
          <p:cNvSpPr/>
          <p:nvPr/>
        </p:nvSpPr>
        <p:spPr>
          <a:xfrm>
            <a:off x="1963204" y="4376218"/>
            <a:ext cx="159490" cy="148243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7" name="Google Shape;2897;p25"/>
          <p:cNvSpPr/>
          <p:nvPr/>
        </p:nvSpPr>
        <p:spPr>
          <a:xfrm>
            <a:off x="2183239" y="4376218"/>
            <a:ext cx="159490" cy="14824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8" name="Google Shape;2898;p25"/>
          <p:cNvSpPr/>
          <p:nvPr/>
        </p:nvSpPr>
        <p:spPr>
          <a:xfrm>
            <a:off x="4272791" y="4376218"/>
            <a:ext cx="159490" cy="1482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9" name="Google Shape;2899;p25"/>
          <p:cNvSpPr/>
          <p:nvPr/>
        </p:nvSpPr>
        <p:spPr>
          <a:xfrm>
            <a:off x="4509256" y="4376218"/>
            <a:ext cx="159490" cy="148243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0" name="Google Shape;2900;p25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4" name="Shape 2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5" name="Google Shape;2905;p26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while taking data-driven decisions</a:t>
            </a:r>
            <a:endParaRPr/>
          </a:p>
        </p:txBody>
      </p:sp>
      <p:sp>
        <p:nvSpPr>
          <p:cNvPr id="2906" name="Google Shape;2906;p26"/>
          <p:cNvSpPr/>
          <p:nvPr/>
        </p:nvSpPr>
        <p:spPr>
          <a:xfrm>
            <a:off x="5628368" y="1392556"/>
            <a:ext cx="775173" cy="278065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7" name="Google Shape;2907;p26"/>
          <p:cNvSpPr/>
          <p:nvPr/>
        </p:nvSpPr>
        <p:spPr>
          <a:xfrm>
            <a:off x="538385" y="1392556"/>
            <a:ext cx="775173" cy="278065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8" name="Google Shape;2908;p26"/>
          <p:cNvSpPr/>
          <p:nvPr/>
        </p:nvSpPr>
        <p:spPr>
          <a:xfrm>
            <a:off x="1315454" y="1957531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9" name="Google Shape;2909;p26"/>
          <p:cNvSpPr/>
          <p:nvPr/>
        </p:nvSpPr>
        <p:spPr>
          <a:xfrm>
            <a:off x="6372809" y="1392556"/>
            <a:ext cx="775173" cy="27806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0" name="Google Shape;2910;p26"/>
          <p:cNvSpPr/>
          <p:nvPr/>
        </p:nvSpPr>
        <p:spPr>
          <a:xfrm>
            <a:off x="1315454" y="1392556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1" name="Google Shape;2911;p26"/>
          <p:cNvSpPr/>
          <p:nvPr/>
        </p:nvSpPr>
        <p:spPr>
          <a:xfrm>
            <a:off x="1315454" y="2522505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2" name="Google Shape;2912;p26"/>
          <p:cNvSpPr/>
          <p:nvPr/>
        </p:nvSpPr>
        <p:spPr>
          <a:xfrm>
            <a:off x="1315454" y="3086426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3" name="Google Shape;2913;p26"/>
          <p:cNvSpPr/>
          <p:nvPr/>
        </p:nvSpPr>
        <p:spPr>
          <a:xfrm>
            <a:off x="1315454" y="3651401"/>
            <a:ext cx="5307859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538" y="0"/>
                </a:lnTo>
                <a:lnTo>
                  <a:pt x="21600" y="10800"/>
                </a:lnTo>
                <a:lnTo>
                  <a:pt x="20538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4" name="Google Shape;2914;p26"/>
          <p:cNvSpPr/>
          <p:nvPr/>
        </p:nvSpPr>
        <p:spPr>
          <a:xfrm>
            <a:off x="1315454" y="1391248"/>
            <a:ext cx="2213891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054" y="0"/>
                </a:lnTo>
                <a:lnTo>
                  <a:pt x="21600" y="10800"/>
                </a:lnTo>
                <a:lnTo>
                  <a:pt x="19054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5" name="Google Shape;2915;p26"/>
          <p:cNvSpPr/>
          <p:nvPr/>
        </p:nvSpPr>
        <p:spPr>
          <a:xfrm>
            <a:off x="1315453" y="1952499"/>
            <a:ext cx="2752257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552" y="0"/>
                </a:lnTo>
                <a:lnTo>
                  <a:pt x="21600" y="10800"/>
                </a:lnTo>
                <a:lnTo>
                  <a:pt x="1955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6" name="Google Shape;2916;p26"/>
          <p:cNvSpPr/>
          <p:nvPr/>
        </p:nvSpPr>
        <p:spPr>
          <a:xfrm>
            <a:off x="1315454" y="2520143"/>
            <a:ext cx="3497267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989" y="0"/>
                </a:lnTo>
                <a:lnTo>
                  <a:pt x="21600" y="10800"/>
                </a:lnTo>
                <a:lnTo>
                  <a:pt x="1998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7" name="Google Shape;2917;p26"/>
          <p:cNvSpPr txBox="1"/>
          <p:nvPr/>
        </p:nvSpPr>
        <p:spPr>
          <a:xfrm rot="5400000">
            <a:off x="6315661" y="2738104"/>
            <a:ext cx="815279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8" name="Google Shape;2918;p26"/>
          <p:cNvSpPr txBox="1"/>
          <p:nvPr/>
        </p:nvSpPr>
        <p:spPr>
          <a:xfrm rot="5400000">
            <a:off x="491225" y="2747425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9" name="Google Shape;2919;p26"/>
          <p:cNvSpPr txBox="1"/>
          <p:nvPr/>
        </p:nvSpPr>
        <p:spPr>
          <a:xfrm>
            <a:off x="1346165" y="1338082"/>
            <a:ext cx="1425933" cy="5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0" name="Google Shape;2920;p26"/>
          <p:cNvSpPr txBox="1"/>
          <p:nvPr/>
        </p:nvSpPr>
        <p:spPr>
          <a:xfrm>
            <a:off x="1346178" y="1922125"/>
            <a:ext cx="235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Diagnostic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did it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1" name="Google Shape;2921;p26"/>
          <p:cNvSpPr txBox="1"/>
          <p:nvPr/>
        </p:nvSpPr>
        <p:spPr>
          <a:xfrm>
            <a:off x="1346183" y="2490375"/>
            <a:ext cx="292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will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2" name="Google Shape;2922;p26"/>
          <p:cNvSpPr txBox="1"/>
          <p:nvPr/>
        </p:nvSpPr>
        <p:spPr>
          <a:xfrm rot="5400000">
            <a:off x="5480159" y="2721137"/>
            <a:ext cx="1056939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3" name="Google Shape;2923;p26"/>
          <p:cNvSpPr/>
          <p:nvPr/>
        </p:nvSpPr>
        <p:spPr>
          <a:xfrm>
            <a:off x="1314291" y="3103352"/>
            <a:ext cx="2753418" cy="106290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24" name="Google Shape;2924;p26"/>
          <p:cNvSpPr txBox="1"/>
          <p:nvPr/>
        </p:nvSpPr>
        <p:spPr>
          <a:xfrm>
            <a:off x="1367625" y="3365950"/>
            <a:ext cx="229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Prescriptive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should I do?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5" name="Google Shape;2925;p26"/>
          <p:cNvSpPr txBox="1"/>
          <p:nvPr/>
        </p:nvSpPr>
        <p:spPr>
          <a:xfrm>
            <a:off x="4097902" y="3198925"/>
            <a:ext cx="192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 Support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6" name="Google Shape;2926;p26"/>
          <p:cNvSpPr txBox="1"/>
          <p:nvPr/>
        </p:nvSpPr>
        <p:spPr>
          <a:xfrm>
            <a:off x="4097901" y="3794325"/>
            <a:ext cx="221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 Automation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7" name="Google Shape;2927;p26"/>
          <p:cNvSpPr txBox="1"/>
          <p:nvPr/>
        </p:nvSpPr>
        <p:spPr>
          <a:xfrm>
            <a:off x="2349715" y="4316129"/>
            <a:ext cx="1430087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8" name="Google Shape;2928;p26"/>
          <p:cNvSpPr txBox="1"/>
          <p:nvPr/>
        </p:nvSpPr>
        <p:spPr>
          <a:xfrm>
            <a:off x="4674002" y="4316129"/>
            <a:ext cx="1346050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Human-Centered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9" name="Google Shape;2929;p26"/>
          <p:cNvSpPr txBox="1"/>
          <p:nvPr/>
        </p:nvSpPr>
        <p:spPr>
          <a:xfrm>
            <a:off x="7727741" y="1890691"/>
            <a:ext cx="112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Helvetica Neue"/>
              <a:buNone/>
            </a:pPr>
            <a:r>
              <a:rPr b="0" i="0" lang="en-US" sz="1900" u="none" cap="none" strike="noStrike">
                <a:solidFill>
                  <a:srgbClr val="FF4E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historical </a:t>
            </a:r>
            <a:endParaRPr b="0" i="0" sz="1400" u="none" cap="none" strike="noStrike">
              <a:solidFill>
                <a:srgbClr val="FF4E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Helvetica Neue"/>
              <a:buNone/>
            </a:pPr>
            <a:r>
              <a:rPr b="0" i="0" lang="en-US" sz="1900" u="none" cap="none" strike="noStrike">
                <a:solidFill>
                  <a:srgbClr val="FF4E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analysis</a:t>
            </a:r>
            <a:endParaRPr b="0" i="0" sz="1400" u="none" cap="none" strike="noStrike">
              <a:solidFill>
                <a:srgbClr val="FF4E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0" name="Google Shape;2930;p26"/>
          <p:cNvSpPr/>
          <p:nvPr/>
        </p:nvSpPr>
        <p:spPr>
          <a:xfrm>
            <a:off x="7228103" y="1391248"/>
            <a:ext cx="405875" cy="138461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905"/>
                  <a:pt x="10800" y="2020"/>
                </a:cubicBezTo>
                <a:lnTo>
                  <a:pt x="10800" y="8780"/>
                </a:lnTo>
                <a:cubicBezTo>
                  <a:pt x="10800" y="9895"/>
                  <a:pt x="15635" y="10800"/>
                  <a:pt x="21600" y="10800"/>
                </a:cubicBezTo>
                <a:cubicBezTo>
                  <a:pt x="15635" y="10800"/>
                  <a:pt x="10800" y="11705"/>
                  <a:pt x="10800" y="12820"/>
                </a:cubicBezTo>
                <a:lnTo>
                  <a:pt x="10800" y="19580"/>
                </a:lnTo>
                <a:cubicBezTo>
                  <a:pt x="10800" y="20695"/>
                  <a:pt x="5965" y="21600"/>
                  <a:pt x="0" y="21600"/>
                </a:cubicBezTo>
              </a:path>
            </a:pathLst>
          </a:custGeom>
          <a:noFill/>
          <a:ln cap="flat" cmpd="sng" w="9525">
            <a:solidFill>
              <a:srgbClr val="FF4E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1" name="Google Shape;2931;p26"/>
          <p:cNvSpPr txBox="1"/>
          <p:nvPr/>
        </p:nvSpPr>
        <p:spPr>
          <a:xfrm>
            <a:off x="470591" y="4172653"/>
            <a:ext cx="919217" cy="239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[src. Gartner]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2" name="Google Shape;2932;p26"/>
          <p:cNvSpPr/>
          <p:nvPr/>
        </p:nvSpPr>
        <p:spPr>
          <a:xfrm>
            <a:off x="1963204" y="4376218"/>
            <a:ext cx="159490" cy="148243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3" name="Google Shape;2933;p26"/>
          <p:cNvSpPr/>
          <p:nvPr/>
        </p:nvSpPr>
        <p:spPr>
          <a:xfrm>
            <a:off x="2183239" y="4376218"/>
            <a:ext cx="159490" cy="14824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4" name="Google Shape;2934;p26"/>
          <p:cNvSpPr/>
          <p:nvPr/>
        </p:nvSpPr>
        <p:spPr>
          <a:xfrm>
            <a:off x="4272791" y="4376218"/>
            <a:ext cx="159490" cy="1482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5" name="Google Shape;2935;p26"/>
          <p:cNvSpPr/>
          <p:nvPr/>
        </p:nvSpPr>
        <p:spPr>
          <a:xfrm>
            <a:off x="4509256" y="4376218"/>
            <a:ext cx="159490" cy="148243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6" name="Google Shape;2936;p26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0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p27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while taking data-driven decisions</a:t>
            </a:r>
            <a:endParaRPr/>
          </a:p>
        </p:txBody>
      </p:sp>
      <p:sp>
        <p:nvSpPr>
          <p:cNvPr id="2942" name="Google Shape;2942;p27"/>
          <p:cNvSpPr/>
          <p:nvPr/>
        </p:nvSpPr>
        <p:spPr>
          <a:xfrm>
            <a:off x="5628368" y="1392556"/>
            <a:ext cx="775173" cy="278065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3" name="Google Shape;2943;p27"/>
          <p:cNvSpPr/>
          <p:nvPr/>
        </p:nvSpPr>
        <p:spPr>
          <a:xfrm>
            <a:off x="538385" y="1392556"/>
            <a:ext cx="775173" cy="278065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4" name="Google Shape;2944;p27"/>
          <p:cNvSpPr/>
          <p:nvPr/>
        </p:nvSpPr>
        <p:spPr>
          <a:xfrm>
            <a:off x="1315454" y="1957531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5" name="Google Shape;2945;p27"/>
          <p:cNvSpPr/>
          <p:nvPr/>
        </p:nvSpPr>
        <p:spPr>
          <a:xfrm>
            <a:off x="6372809" y="1392556"/>
            <a:ext cx="775173" cy="27806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6" name="Google Shape;2946;p27"/>
          <p:cNvSpPr/>
          <p:nvPr/>
        </p:nvSpPr>
        <p:spPr>
          <a:xfrm>
            <a:off x="1315454" y="1392556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7" name="Google Shape;2947;p27"/>
          <p:cNvSpPr/>
          <p:nvPr/>
        </p:nvSpPr>
        <p:spPr>
          <a:xfrm>
            <a:off x="1315454" y="2522505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8" name="Google Shape;2948;p27"/>
          <p:cNvSpPr/>
          <p:nvPr/>
        </p:nvSpPr>
        <p:spPr>
          <a:xfrm>
            <a:off x="1315454" y="3086426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9" name="Google Shape;2949;p27"/>
          <p:cNvSpPr/>
          <p:nvPr/>
        </p:nvSpPr>
        <p:spPr>
          <a:xfrm>
            <a:off x="1315454" y="3651401"/>
            <a:ext cx="5307859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538" y="0"/>
                </a:lnTo>
                <a:lnTo>
                  <a:pt x="21600" y="10800"/>
                </a:lnTo>
                <a:lnTo>
                  <a:pt x="20538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0" name="Google Shape;2950;p27"/>
          <p:cNvSpPr/>
          <p:nvPr/>
        </p:nvSpPr>
        <p:spPr>
          <a:xfrm>
            <a:off x="1315454" y="1391248"/>
            <a:ext cx="2213891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054" y="0"/>
                </a:lnTo>
                <a:lnTo>
                  <a:pt x="21600" y="10800"/>
                </a:lnTo>
                <a:lnTo>
                  <a:pt x="19054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1" name="Google Shape;2951;p27"/>
          <p:cNvSpPr/>
          <p:nvPr/>
        </p:nvSpPr>
        <p:spPr>
          <a:xfrm>
            <a:off x="1315453" y="1952499"/>
            <a:ext cx="2752257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552" y="0"/>
                </a:lnTo>
                <a:lnTo>
                  <a:pt x="21600" y="10800"/>
                </a:lnTo>
                <a:lnTo>
                  <a:pt x="1955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2" name="Google Shape;2952;p27"/>
          <p:cNvSpPr/>
          <p:nvPr/>
        </p:nvSpPr>
        <p:spPr>
          <a:xfrm>
            <a:off x="1315454" y="2520143"/>
            <a:ext cx="3497267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989" y="0"/>
                </a:lnTo>
                <a:lnTo>
                  <a:pt x="21600" y="10800"/>
                </a:lnTo>
                <a:lnTo>
                  <a:pt x="1998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3" name="Google Shape;2953;p27"/>
          <p:cNvSpPr txBox="1"/>
          <p:nvPr/>
        </p:nvSpPr>
        <p:spPr>
          <a:xfrm rot="5400000">
            <a:off x="6315661" y="2738104"/>
            <a:ext cx="815279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4" name="Google Shape;2954;p27"/>
          <p:cNvSpPr txBox="1"/>
          <p:nvPr/>
        </p:nvSpPr>
        <p:spPr>
          <a:xfrm rot="5400000">
            <a:off x="491225" y="2747425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5" name="Google Shape;2955;p27"/>
          <p:cNvSpPr txBox="1"/>
          <p:nvPr/>
        </p:nvSpPr>
        <p:spPr>
          <a:xfrm>
            <a:off x="1346165" y="1338082"/>
            <a:ext cx="1425933" cy="5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6" name="Google Shape;2956;p27"/>
          <p:cNvSpPr txBox="1"/>
          <p:nvPr/>
        </p:nvSpPr>
        <p:spPr>
          <a:xfrm>
            <a:off x="1346178" y="1922125"/>
            <a:ext cx="235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Diagnostic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did it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7" name="Google Shape;2957;p27"/>
          <p:cNvSpPr txBox="1"/>
          <p:nvPr/>
        </p:nvSpPr>
        <p:spPr>
          <a:xfrm>
            <a:off x="1346183" y="2490375"/>
            <a:ext cx="292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will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8" name="Google Shape;2958;p27"/>
          <p:cNvSpPr txBox="1"/>
          <p:nvPr/>
        </p:nvSpPr>
        <p:spPr>
          <a:xfrm rot="5400000">
            <a:off x="5480159" y="2721137"/>
            <a:ext cx="1056939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9" name="Google Shape;2959;p27"/>
          <p:cNvSpPr/>
          <p:nvPr/>
        </p:nvSpPr>
        <p:spPr>
          <a:xfrm>
            <a:off x="1314291" y="3103352"/>
            <a:ext cx="2753418" cy="106290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0" name="Google Shape;2960;p27"/>
          <p:cNvSpPr txBox="1"/>
          <p:nvPr/>
        </p:nvSpPr>
        <p:spPr>
          <a:xfrm>
            <a:off x="1367625" y="3365950"/>
            <a:ext cx="229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Prescriptive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should I do?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1" name="Google Shape;2961;p27"/>
          <p:cNvSpPr txBox="1"/>
          <p:nvPr/>
        </p:nvSpPr>
        <p:spPr>
          <a:xfrm>
            <a:off x="4097902" y="3198925"/>
            <a:ext cx="192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 Support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2" name="Google Shape;2962;p27"/>
          <p:cNvSpPr txBox="1"/>
          <p:nvPr/>
        </p:nvSpPr>
        <p:spPr>
          <a:xfrm>
            <a:off x="4097901" y="3794325"/>
            <a:ext cx="221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 Automation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3" name="Google Shape;2963;p27"/>
          <p:cNvSpPr txBox="1"/>
          <p:nvPr/>
        </p:nvSpPr>
        <p:spPr>
          <a:xfrm>
            <a:off x="2349715" y="4316129"/>
            <a:ext cx="1430087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4" name="Google Shape;2964;p27"/>
          <p:cNvSpPr txBox="1"/>
          <p:nvPr/>
        </p:nvSpPr>
        <p:spPr>
          <a:xfrm>
            <a:off x="4674002" y="4316129"/>
            <a:ext cx="1346050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Human-Centered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5" name="Google Shape;2965;p27"/>
          <p:cNvSpPr txBox="1"/>
          <p:nvPr/>
        </p:nvSpPr>
        <p:spPr>
          <a:xfrm>
            <a:off x="7727741" y="1890691"/>
            <a:ext cx="112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Helvetica Neue"/>
              <a:buNone/>
            </a:pPr>
            <a:r>
              <a:rPr b="0" i="0" lang="en-US" sz="1900" u="none" cap="none" strike="noStrike">
                <a:solidFill>
                  <a:srgbClr val="FF4E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historical </a:t>
            </a:r>
            <a:endParaRPr b="0" i="0" sz="1400" u="none" cap="none" strike="noStrike">
              <a:solidFill>
                <a:srgbClr val="FF4E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Helvetica Neue"/>
              <a:buNone/>
            </a:pPr>
            <a:r>
              <a:rPr b="0" i="0" lang="en-US" sz="1900" u="none" cap="none" strike="noStrike">
                <a:solidFill>
                  <a:srgbClr val="FF4E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analysis</a:t>
            </a:r>
            <a:endParaRPr b="0" i="0" sz="1400" u="none" cap="none" strike="noStrike">
              <a:solidFill>
                <a:srgbClr val="FF4E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6" name="Google Shape;2966;p27"/>
          <p:cNvSpPr txBox="1"/>
          <p:nvPr/>
        </p:nvSpPr>
        <p:spPr>
          <a:xfrm>
            <a:off x="7687500" y="3161849"/>
            <a:ext cx="136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Helvetica Neue"/>
              <a:buNone/>
            </a:pPr>
            <a:r>
              <a:rPr b="0" i="0" lang="en-US" sz="1900" u="none" cap="none" strike="noStrike">
                <a:solidFill>
                  <a:srgbClr val="00CC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reactive decisions</a:t>
            </a:r>
            <a:endParaRPr b="0" i="0" sz="1400" u="none" cap="none" strike="noStrike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7" name="Google Shape;2967;p27"/>
          <p:cNvSpPr/>
          <p:nvPr/>
        </p:nvSpPr>
        <p:spPr>
          <a:xfrm>
            <a:off x="7228103" y="1391248"/>
            <a:ext cx="405875" cy="138461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905"/>
                  <a:pt x="10800" y="2020"/>
                </a:cubicBezTo>
                <a:lnTo>
                  <a:pt x="10800" y="8780"/>
                </a:lnTo>
                <a:cubicBezTo>
                  <a:pt x="10800" y="9895"/>
                  <a:pt x="15635" y="10800"/>
                  <a:pt x="21600" y="10800"/>
                </a:cubicBezTo>
                <a:cubicBezTo>
                  <a:pt x="15635" y="10800"/>
                  <a:pt x="10800" y="11705"/>
                  <a:pt x="10800" y="12820"/>
                </a:cubicBezTo>
                <a:lnTo>
                  <a:pt x="10800" y="19580"/>
                </a:lnTo>
                <a:cubicBezTo>
                  <a:pt x="10800" y="20695"/>
                  <a:pt x="5965" y="21600"/>
                  <a:pt x="0" y="21600"/>
                </a:cubicBezTo>
              </a:path>
            </a:pathLst>
          </a:custGeom>
          <a:noFill/>
          <a:ln cap="flat" cmpd="sng" w="9525">
            <a:solidFill>
              <a:srgbClr val="FF4E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8" name="Google Shape;2968;p27"/>
          <p:cNvSpPr/>
          <p:nvPr/>
        </p:nvSpPr>
        <p:spPr>
          <a:xfrm>
            <a:off x="7228103" y="2775856"/>
            <a:ext cx="405875" cy="13973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896"/>
                  <a:pt x="10800" y="2002"/>
                </a:cubicBezTo>
                <a:lnTo>
                  <a:pt x="10800" y="8798"/>
                </a:lnTo>
                <a:cubicBezTo>
                  <a:pt x="10800" y="9904"/>
                  <a:pt x="15635" y="10800"/>
                  <a:pt x="21600" y="10800"/>
                </a:cubicBezTo>
                <a:cubicBezTo>
                  <a:pt x="15635" y="10800"/>
                  <a:pt x="10800" y="11696"/>
                  <a:pt x="10800" y="12802"/>
                </a:cubicBezTo>
                <a:lnTo>
                  <a:pt x="10800" y="19598"/>
                </a:lnTo>
                <a:cubicBezTo>
                  <a:pt x="10800" y="20704"/>
                  <a:pt x="5965" y="21600"/>
                  <a:pt x="0" y="21600"/>
                </a:cubicBezTo>
              </a:path>
            </a:pathLst>
          </a:custGeom>
          <a:noFill/>
          <a:ln cap="flat" cmpd="sng" w="9525">
            <a:solidFill>
              <a:srgbClr val="00C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9" name="Google Shape;2969;p27"/>
          <p:cNvSpPr txBox="1"/>
          <p:nvPr/>
        </p:nvSpPr>
        <p:spPr>
          <a:xfrm>
            <a:off x="470591" y="4172653"/>
            <a:ext cx="919217" cy="239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[src. Gartner]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0" name="Google Shape;2970;p27"/>
          <p:cNvSpPr/>
          <p:nvPr/>
        </p:nvSpPr>
        <p:spPr>
          <a:xfrm>
            <a:off x="1963204" y="4376218"/>
            <a:ext cx="159490" cy="148243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1" name="Google Shape;2971;p27"/>
          <p:cNvSpPr/>
          <p:nvPr/>
        </p:nvSpPr>
        <p:spPr>
          <a:xfrm>
            <a:off x="2183239" y="4376218"/>
            <a:ext cx="159490" cy="14824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2" name="Google Shape;2972;p27"/>
          <p:cNvSpPr/>
          <p:nvPr/>
        </p:nvSpPr>
        <p:spPr>
          <a:xfrm>
            <a:off x="4272791" y="4376218"/>
            <a:ext cx="159490" cy="1482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3" name="Google Shape;2973;p27"/>
          <p:cNvSpPr/>
          <p:nvPr/>
        </p:nvSpPr>
        <p:spPr>
          <a:xfrm>
            <a:off x="4509256" y="4376218"/>
            <a:ext cx="159490" cy="148243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4" name="Google Shape;2974;p27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57" name="Google Shape;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8177" y="1237479"/>
            <a:ext cx="5693570" cy="6984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5" id="58" name="Google Shape;5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0500" y="2112111"/>
            <a:ext cx="5915639" cy="6960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2"/>
          <p:cNvGrpSpPr/>
          <p:nvPr/>
        </p:nvGrpSpPr>
        <p:grpSpPr>
          <a:xfrm>
            <a:off x="2977203" y="2970395"/>
            <a:ext cx="5654544" cy="673062"/>
            <a:chOff x="0" y="-1"/>
            <a:chExt cx="5654543" cy="673061"/>
          </a:xfrm>
        </p:grpSpPr>
        <p:sp>
          <p:nvSpPr>
            <p:cNvPr id="60" name="Google Shape;60;p2"/>
            <p:cNvSpPr/>
            <p:nvPr/>
          </p:nvSpPr>
          <p:spPr>
            <a:xfrm>
              <a:off x="0" y="0"/>
              <a:ext cx="5654543" cy="67306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image10.png" id="61" name="Google Shape;61;p2"/>
            <p:cNvPicPr preferRelativeResize="0"/>
            <p:nvPr/>
          </p:nvPicPr>
          <p:blipFill rotWithShape="1">
            <a:blip r:embed="rId5">
              <a:alphaModFix/>
            </a:blip>
            <a:srcRect b="10270" l="0" r="808" t="0"/>
            <a:stretch/>
          </p:blipFill>
          <p:spPr>
            <a:xfrm>
              <a:off x="0" y="-1"/>
              <a:ext cx="5654542" cy="673061"/>
            </a:xfrm>
            <a:prstGeom prst="rect">
              <a:avLst/>
            </a:prstGeom>
            <a:noFill/>
            <a:ln cap="flat" cmpd="sng" w="9525">
              <a:solidFill>
                <a:srgbClr val="202024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62" name="Google Shape;62;p2"/>
          <p:cNvSpPr/>
          <p:nvPr/>
        </p:nvSpPr>
        <p:spPr>
          <a:xfrm>
            <a:off x="2615648" y="620233"/>
            <a:ext cx="6306161" cy="4100621"/>
          </a:xfrm>
          <a:prstGeom prst="rect">
            <a:avLst/>
          </a:prstGeom>
          <a:gradFill>
            <a:gsLst>
              <a:gs pos="0">
                <a:srgbClr val="202024">
                  <a:alpha val="0"/>
                </a:srgbClr>
              </a:gs>
              <a:gs pos="28000">
                <a:srgbClr val="202024">
                  <a:alpha val="0"/>
                </a:srgbClr>
              </a:gs>
              <a:gs pos="35000">
                <a:srgbClr val="202024">
                  <a:alpha val="55294"/>
                </a:srgbClr>
              </a:gs>
              <a:gs pos="52999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2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lang="en-US"/>
              <a:t>It's a streaming world …</a:t>
            </a:r>
            <a:endParaRPr/>
          </a:p>
        </p:txBody>
      </p:sp>
      <p:sp>
        <p:nvSpPr>
          <p:cNvPr id="64" name="Google Shape;64;p2"/>
          <p:cNvSpPr txBox="1"/>
          <p:nvPr>
            <p:ph idx="4294967295" type="body"/>
          </p:nvPr>
        </p:nvSpPr>
        <p:spPr>
          <a:xfrm>
            <a:off x="422783" y="1255758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Off-shore oil operations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Smart Cities</a:t>
            </a:r>
            <a:endParaRPr/>
          </a:p>
          <a:p>
            <a:pPr indent="9525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Social networks</a:t>
            </a:r>
            <a:endParaRPr/>
          </a:p>
        </p:txBody>
      </p:sp>
      <p:grpSp>
        <p:nvGrpSpPr>
          <p:cNvPr id="65" name="Google Shape;65;p2"/>
          <p:cNvGrpSpPr/>
          <p:nvPr/>
        </p:nvGrpSpPr>
        <p:grpSpPr>
          <a:xfrm>
            <a:off x="8724239" y="2383310"/>
            <a:ext cx="202419" cy="1219626"/>
            <a:chOff x="0" y="-1"/>
            <a:chExt cx="202418" cy="1219625"/>
          </a:xfrm>
        </p:grpSpPr>
        <p:sp>
          <p:nvSpPr>
            <p:cNvPr id="66" name="Google Shape;66;p2"/>
            <p:cNvSpPr txBox="1"/>
            <p:nvPr/>
          </p:nvSpPr>
          <p:spPr>
            <a:xfrm rot="-5400000">
              <a:off x="-263173" y="263436"/>
              <a:ext cx="728763" cy="202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Helvetica Neue"/>
                <a:buNone/>
              </a:pPr>
              <a:r>
                <a:rPr b="0" i="0" lang="en-US" sz="800" u="none" cap="none" strike="noStrike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Della Valle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2" id="67" name="Google Shape;67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5400000">
              <a:off x="-132190" y="894559"/>
              <a:ext cx="481622" cy="16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2"/>
            <p:cNvSpPr/>
            <p:nvPr/>
          </p:nvSpPr>
          <p:spPr>
            <a:xfrm rot="-5400000">
              <a:off x="-501192" y="525558"/>
              <a:ext cx="1219624" cy="168507"/>
            </a:xfrm>
            <a:prstGeom prst="rect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9" name="Google Shape;69;p2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8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" name="Google Shape;2979;p10"/>
          <p:cNvSpPr txBox="1"/>
          <p:nvPr>
            <p:ph idx="4294967295" type="title"/>
          </p:nvPr>
        </p:nvSpPr>
        <p:spPr>
          <a:xfrm>
            <a:off x="720171" y="2448983"/>
            <a:ext cx="3971925" cy="1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2980" name="Google Shape;2980;p10"/>
          <p:cNvSpPr txBox="1"/>
          <p:nvPr/>
        </p:nvSpPr>
        <p:spPr>
          <a:xfrm>
            <a:off x="720171" y="3544089"/>
            <a:ext cx="3972855" cy="1417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3335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335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Politecnico di Milano 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335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Founder &amp; Partner @ Quantia Consulting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335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Marco Balduini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335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Founder &amp; CEO @ Quantia Consulting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13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Riccardo Tommasini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75009" lvl="0" marL="750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 Light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University of Tartu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8"/>
          <p:cNvGrpSpPr/>
          <p:nvPr/>
        </p:nvGrpSpPr>
        <p:grpSpPr>
          <a:xfrm>
            <a:off x="5717192" y="1202032"/>
            <a:ext cx="2892030" cy="566490"/>
            <a:chOff x="0" y="-1"/>
            <a:chExt cx="2892028" cy="566488"/>
          </a:xfrm>
        </p:grpSpPr>
        <p:sp>
          <p:nvSpPr>
            <p:cNvPr id="75" name="Google Shape;75;p18"/>
            <p:cNvSpPr/>
            <p:nvPr/>
          </p:nvSpPr>
          <p:spPr>
            <a:xfrm>
              <a:off x="0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" name="Google Shape;76;p18"/>
            <p:cNvSpPr/>
            <p:nvPr/>
          </p:nvSpPr>
          <p:spPr>
            <a:xfrm>
              <a:off x="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18"/>
            <p:cNvSpPr/>
            <p:nvPr/>
          </p:nvSpPr>
          <p:spPr>
            <a:xfrm>
              <a:off x="0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18"/>
            <p:cNvSpPr/>
            <p:nvPr/>
          </p:nvSpPr>
          <p:spPr>
            <a:xfrm>
              <a:off x="0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18"/>
            <p:cNvSpPr/>
            <p:nvPr/>
          </p:nvSpPr>
          <p:spPr>
            <a:xfrm>
              <a:off x="0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Google Shape;80;p18"/>
            <p:cNvSpPr/>
            <p:nvPr/>
          </p:nvSpPr>
          <p:spPr>
            <a:xfrm>
              <a:off x="0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Google Shape;81;p18"/>
            <p:cNvSpPr/>
            <p:nvPr/>
          </p:nvSpPr>
          <p:spPr>
            <a:xfrm>
              <a:off x="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Google Shape;82;p18"/>
            <p:cNvSpPr/>
            <p:nvPr/>
          </p:nvSpPr>
          <p:spPr>
            <a:xfrm>
              <a:off x="0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" name="Google Shape;83;p18"/>
            <p:cNvSpPr/>
            <p:nvPr/>
          </p:nvSpPr>
          <p:spPr>
            <a:xfrm>
              <a:off x="91327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91327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91327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91327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91327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91327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91327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9132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182654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18265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182654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182654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18265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18265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182654" y="44333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182654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273981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273981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273981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273981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273981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273981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273981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273981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365308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365308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365308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365308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3653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365308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3653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36530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730617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456636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639290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63929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730617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821944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547963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8219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456636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47963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456636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456636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730617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639290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639290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639290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639290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82194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8219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45663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456636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456636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456636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47963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547963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730617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730617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730617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730617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73061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639290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39290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 flipH="1" rot="10800000">
              <a:off x="547963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 flipH="1" rot="10800000">
              <a:off x="547963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547963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82194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821944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 flipH="1" rot="10800000">
              <a:off x="54796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821944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821944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13699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1369908" y="51722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13699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913272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913272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913272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913272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913272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913272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004599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004599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004599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004599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913272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913272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1187253" y="-1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1187253" y="73889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1187253" y="147778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1187253" y="221668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1369908" y="14777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1369908" y="22166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1369908" y="29555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278580" y="517226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1369908" y="-1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1369908" y="73889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 flipH="1" rot="10800000">
              <a:off x="1461234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 flipH="1" rot="10800000">
              <a:off x="1552562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552562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 flipH="1" rot="10800000">
              <a:off x="1461234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1461234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 flipH="1" rot="10800000">
              <a:off x="1552562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1552562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1552562" y="-1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 flipH="1" rot="10800000">
              <a:off x="1552562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1552562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 flipH="1" rot="10800000">
              <a:off x="1552562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1735216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" name="Google Shape;192;p18"/>
            <p:cNvSpPr/>
            <p:nvPr/>
          </p:nvSpPr>
          <p:spPr>
            <a:xfrm flipH="1" rot="10800000">
              <a:off x="1735216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1735216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 flipH="1" rot="10800000">
              <a:off x="1735216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1735216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 flipH="1" rot="10800000">
              <a:off x="1735216" y="0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1735216" y="73889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 flipH="1" rot="10800000">
              <a:off x="1735216" y="147779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1643889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 flipH="1" rot="10800000">
              <a:off x="1643889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1643889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 flipH="1" rot="10800000">
              <a:off x="1643889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1643889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1643889" y="-1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 flipH="1" rot="10800000">
              <a:off x="1643889" y="73890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1643889" y="14777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 flipH="1" rot="10800000">
              <a:off x="1095926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 flipH="1" rot="10800000">
              <a:off x="109592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1095926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 flipH="1" rot="10800000">
              <a:off x="1095926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" name="Google Shape;211;p18"/>
            <p:cNvSpPr/>
            <p:nvPr/>
          </p:nvSpPr>
          <p:spPr>
            <a:xfrm flipH="1" rot="10800000">
              <a:off x="1095926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109592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 flipH="1" rot="10800000">
              <a:off x="1095926" y="0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1095926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 flipH="1" rot="10800000">
              <a:off x="1004599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 flipH="1" rot="10800000">
              <a:off x="1004599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 flipH="1" rot="10800000">
              <a:off x="1004599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1004599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 flipH="1" rot="10800000">
              <a:off x="1278580" y="22166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127858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 flipH="1" rot="10800000">
              <a:off x="1278580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1278580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" name="Google Shape;223;p18"/>
            <p:cNvSpPr/>
            <p:nvPr/>
          </p:nvSpPr>
          <p:spPr>
            <a:xfrm flipH="1" rot="10800000">
              <a:off x="1278580" y="73890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1278580" y="14777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 flipH="1" rot="10800000">
              <a:off x="1187253" y="517227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1278580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 flipH="1" rot="10800000">
              <a:off x="1187253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1187253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118725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1461234" y="-1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1461234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1461234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1461234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1461234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2100525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1826544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2009198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2009198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2100525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2191852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1917870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219185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1826544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191787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18265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1826544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2100525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200919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2009198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2009198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2009198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2191852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2191852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1826544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826544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18265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182654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191787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1917870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2100525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2100525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2100525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2100525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2100525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2009198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2009198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 flipH="1" rot="10800000">
              <a:off x="1917870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 flipH="1" rot="10800000">
              <a:off x="1917870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1917870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2191852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2191852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 flipH="1" rot="10800000">
              <a:off x="191787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2191852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2191852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2283180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2283180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2283180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2283180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2283180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228318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2374506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2374506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2374506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2374506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2283180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2283180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 flipH="1" rot="10800000">
              <a:off x="2465834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 flipH="1" rot="10800000">
              <a:off x="2465834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2465834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 flipH="1" rot="10800000">
              <a:off x="2465834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 flipH="1" rot="10800000">
              <a:off x="2465834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2465834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 flipH="1" rot="10800000">
              <a:off x="2465834" y="0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2465834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 flipH="1" rot="10800000">
              <a:off x="237450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 flipH="1" rot="10800000">
              <a:off x="2374506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 flipH="1" rot="10800000">
              <a:off x="237450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2374506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 flipH="1" rot="10800000">
              <a:off x="2557161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 flipH="1" rot="10800000">
              <a:off x="2648488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2648488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 flipH="1" rot="10800000">
              <a:off x="2557161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2557161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 flipH="1" rot="10800000">
              <a:off x="2648488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2648488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2648488" y="-1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 flipH="1" rot="10800000">
              <a:off x="2648488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2648488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9" name="Google Shape;309;p18"/>
            <p:cNvSpPr/>
            <p:nvPr/>
          </p:nvSpPr>
          <p:spPr>
            <a:xfrm flipH="1" rot="10800000">
              <a:off x="2648488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2557161" y="-1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2557161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2557161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2557161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2557161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2739816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2739816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739816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739816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739816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739816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2739816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273981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2831142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2831142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2831142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2831142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283114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2831142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831142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2831142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31" name="Google Shape;331;p18"/>
          <p:cNvGrpSpPr/>
          <p:nvPr/>
        </p:nvGrpSpPr>
        <p:grpSpPr>
          <a:xfrm>
            <a:off x="2801349" y="1204413"/>
            <a:ext cx="2892032" cy="567453"/>
            <a:chOff x="-1" y="0"/>
            <a:chExt cx="2892031" cy="567452"/>
          </a:xfrm>
        </p:grpSpPr>
        <p:sp>
          <p:nvSpPr>
            <p:cNvPr id="332" name="Google Shape;332;p18"/>
            <p:cNvSpPr/>
            <p:nvPr/>
          </p:nvSpPr>
          <p:spPr>
            <a:xfrm>
              <a:off x="-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-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-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-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-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-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-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-1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9132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91327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91327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91327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91327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9132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91327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91327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82654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18265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18265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182654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18265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18265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182654" y="444092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182654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27398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273981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27398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273981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27398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27398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27398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27398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365308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36530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365308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365308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3653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365308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3653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365308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73061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456636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639290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39290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730618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821944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547963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8219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456636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54796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456636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456636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730618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39290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639290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639290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639290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82194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8219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456636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456636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456636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456636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547963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547963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30618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730618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73061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730618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730618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639290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639290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 flipH="1" rot="10800000">
              <a:off x="547963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5" name="Google Shape;405;p18"/>
            <p:cNvSpPr/>
            <p:nvPr/>
          </p:nvSpPr>
          <p:spPr>
            <a:xfrm flipH="1" rot="10800000">
              <a:off x="547963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547963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82194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821944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9" name="Google Shape;409;p18"/>
            <p:cNvSpPr/>
            <p:nvPr/>
          </p:nvSpPr>
          <p:spPr>
            <a:xfrm flipH="1" rot="10800000">
              <a:off x="547963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82194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821944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13699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1369908" y="518107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13699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913272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913272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913272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913272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913272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913272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1004599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1004599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1004599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1004599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913272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913272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1187254" y="0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1187254" y="74015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1187254" y="148030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1187254" y="222045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1369908" y="148030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1369908" y="222045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1369908" y="296061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1278581" y="518107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1369908" y="0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1369908" y="74015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7" name="Google Shape;437;p18"/>
            <p:cNvSpPr/>
            <p:nvPr/>
          </p:nvSpPr>
          <p:spPr>
            <a:xfrm flipH="1" rot="10800000">
              <a:off x="1461235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8" name="Google Shape;438;p18"/>
            <p:cNvSpPr/>
            <p:nvPr/>
          </p:nvSpPr>
          <p:spPr>
            <a:xfrm flipH="1" rot="10800000">
              <a:off x="1552562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1552562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0" name="Google Shape;440;p18"/>
            <p:cNvSpPr/>
            <p:nvPr/>
          </p:nvSpPr>
          <p:spPr>
            <a:xfrm flipH="1" rot="10800000">
              <a:off x="1461235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1461235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2" name="Google Shape;442;p18"/>
            <p:cNvSpPr/>
            <p:nvPr/>
          </p:nvSpPr>
          <p:spPr>
            <a:xfrm flipH="1" rot="10800000">
              <a:off x="1552562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1552562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1552562" y="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5" name="Google Shape;445;p18"/>
            <p:cNvSpPr/>
            <p:nvPr/>
          </p:nvSpPr>
          <p:spPr>
            <a:xfrm flipH="1" rot="10800000">
              <a:off x="1552562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1552562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7" name="Google Shape;447;p18"/>
            <p:cNvSpPr/>
            <p:nvPr/>
          </p:nvSpPr>
          <p:spPr>
            <a:xfrm flipH="1" rot="10800000">
              <a:off x="1552562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1735217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9" name="Google Shape;449;p18"/>
            <p:cNvSpPr/>
            <p:nvPr/>
          </p:nvSpPr>
          <p:spPr>
            <a:xfrm flipH="1" rot="10800000">
              <a:off x="1735217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1735217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1" name="Google Shape;451;p18"/>
            <p:cNvSpPr/>
            <p:nvPr/>
          </p:nvSpPr>
          <p:spPr>
            <a:xfrm flipH="1" rot="10800000">
              <a:off x="1735217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1735217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3" name="Google Shape;453;p18"/>
            <p:cNvSpPr/>
            <p:nvPr/>
          </p:nvSpPr>
          <p:spPr>
            <a:xfrm flipH="1" rot="10800000">
              <a:off x="1735217" y="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1735217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5" name="Google Shape;455;p18"/>
            <p:cNvSpPr/>
            <p:nvPr/>
          </p:nvSpPr>
          <p:spPr>
            <a:xfrm flipH="1" rot="10800000">
              <a:off x="1735217" y="14803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1643890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7" name="Google Shape;457;p18"/>
            <p:cNvSpPr/>
            <p:nvPr/>
          </p:nvSpPr>
          <p:spPr>
            <a:xfrm flipH="1" rot="10800000">
              <a:off x="1643890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1643890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9" name="Google Shape;459;p18"/>
            <p:cNvSpPr/>
            <p:nvPr/>
          </p:nvSpPr>
          <p:spPr>
            <a:xfrm flipH="1" rot="10800000">
              <a:off x="1643890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1643890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1643890" y="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2" name="Google Shape;462;p18"/>
            <p:cNvSpPr/>
            <p:nvPr/>
          </p:nvSpPr>
          <p:spPr>
            <a:xfrm flipH="1" rot="10800000">
              <a:off x="1643890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1643890" y="14803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4" name="Google Shape;464;p18"/>
            <p:cNvSpPr/>
            <p:nvPr/>
          </p:nvSpPr>
          <p:spPr>
            <a:xfrm flipH="1" rot="10800000">
              <a:off x="1095926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5" name="Google Shape;465;p18"/>
            <p:cNvSpPr/>
            <p:nvPr/>
          </p:nvSpPr>
          <p:spPr>
            <a:xfrm flipH="1" rot="10800000">
              <a:off x="1095926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1095926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7" name="Google Shape;467;p18"/>
            <p:cNvSpPr/>
            <p:nvPr/>
          </p:nvSpPr>
          <p:spPr>
            <a:xfrm flipH="1" rot="10800000">
              <a:off x="1095926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8" name="Google Shape;468;p18"/>
            <p:cNvSpPr/>
            <p:nvPr/>
          </p:nvSpPr>
          <p:spPr>
            <a:xfrm flipH="1" rot="10800000">
              <a:off x="1095926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1095926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0" name="Google Shape;470;p18"/>
            <p:cNvSpPr/>
            <p:nvPr/>
          </p:nvSpPr>
          <p:spPr>
            <a:xfrm flipH="1" rot="10800000">
              <a:off x="1095926" y="0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1095926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2" name="Google Shape;472;p18"/>
            <p:cNvSpPr/>
            <p:nvPr/>
          </p:nvSpPr>
          <p:spPr>
            <a:xfrm flipH="1" rot="10800000">
              <a:off x="1004599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3" name="Google Shape;473;p18"/>
            <p:cNvSpPr/>
            <p:nvPr/>
          </p:nvSpPr>
          <p:spPr>
            <a:xfrm flipH="1" rot="10800000">
              <a:off x="1004599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4" name="Google Shape;474;p18"/>
            <p:cNvSpPr/>
            <p:nvPr/>
          </p:nvSpPr>
          <p:spPr>
            <a:xfrm flipH="1" rot="10800000">
              <a:off x="1004599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1004599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6" name="Google Shape;476;p18"/>
            <p:cNvSpPr/>
            <p:nvPr/>
          </p:nvSpPr>
          <p:spPr>
            <a:xfrm flipH="1" rot="10800000">
              <a:off x="1278581" y="222046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1278581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8" name="Google Shape;478;p18"/>
            <p:cNvSpPr/>
            <p:nvPr/>
          </p:nvSpPr>
          <p:spPr>
            <a:xfrm flipH="1" rot="10800000">
              <a:off x="1278581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1278581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0" name="Google Shape;480;p18"/>
            <p:cNvSpPr/>
            <p:nvPr/>
          </p:nvSpPr>
          <p:spPr>
            <a:xfrm flipH="1" rot="10800000">
              <a:off x="1278581" y="74015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1278581" y="14803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2" name="Google Shape;482;p18"/>
            <p:cNvSpPr/>
            <p:nvPr/>
          </p:nvSpPr>
          <p:spPr>
            <a:xfrm flipH="1" rot="10800000">
              <a:off x="1187254" y="518108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1278581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4" name="Google Shape;484;p18"/>
            <p:cNvSpPr/>
            <p:nvPr/>
          </p:nvSpPr>
          <p:spPr>
            <a:xfrm flipH="1" rot="10800000">
              <a:off x="1187254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118725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1187254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1461235" y="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1461235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1461235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1461235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1461235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2100526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1826544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2009199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2009199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2100526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219185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1917871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2191853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18265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191787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18265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1826544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2100526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2009199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2009199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2009199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2009199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2191853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2191853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18265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1826544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18265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182654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191787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1917871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2100526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2100526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2100526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2100526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2100526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2009199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2009199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4" name="Google Shape;524;p18"/>
            <p:cNvSpPr/>
            <p:nvPr/>
          </p:nvSpPr>
          <p:spPr>
            <a:xfrm flipH="1" rot="10800000">
              <a:off x="1917871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5" name="Google Shape;525;p18"/>
            <p:cNvSpPr/>
            <p:nvPr/>
          </p:nvSpPr>
          <p:spPr>
            <a:xfrm flipH="1" rot="10800000">
              <a:off x="1917871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1917871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2191853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2191853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9" name="Google Shape;529;p18"/>
            <p:cNvSpPr/>
            <p:nvPr/>
          </p:nvSpPr>
          <p:spPr>
            <a:xfrm flipH="1" rot="10800000">
              <a:off x="1917871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2191853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2191853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2283181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2283181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2283181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2283181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2283181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228318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2374507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2374507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2374507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2374507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2283181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2283181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4" name="Google Shape;544;p18"/>
            <p:cNvSpPr/>
            <p:nvPr/>
          </p:nvSpPr>
          <p:spPr>
            <a:xfrm flipH="1" rot="10800000">
              <a:off x="2465835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5" name="Google Shape;545;p18"/>
            <p:cNvSpPr/>
            <p:nvPr/>
          </p:nvSpPr>
          <p:spPr>
            <a:xfrm flipH="1" rot="10800000">
              <a:off x="2465835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2465835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7" name="Google Shape;547;p18"/>
            <p:cNvSpPr/>
            <p:nvPr/>
          </p:nvSpPr>
          <p:spPr>
            <a:xfrm flipH="1" rot="10800000">
              <a:off x="2465835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8" name="Google Shape;548;p18"/>
            <p:cNvSpPr/>
            <p:nvPr/>
          </p:nvSpPr>
          <p:spPr>
            <a:xfrm flipH="1" rot="10800000">
              <a:off x="2465835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2465835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0" name="Google Shape;550;p18"/>
            <p:cNvSpPr/>
            <p:nvPr/>
          </p:nvSpPr>
          <p:spPr>
            <a:xfrm flipH="1" rot="10800000">
              <a:off x="2465835" y="0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2465835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2" name="Google Shape;552;p18"/>
            <p:cNvSpPr/>
            <p:nvPr/>
          </p:nvSpPr>
          <p:spPr>
            <a:xfrm flipH="1" rot="10800000">
              <a:off x="2374507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3" name="Google Shape;553;p18"/>
            <p:cNvSpPr/>
            <p:nvPr/>
          </p:nvSpPr>
          <p:spPr>
            <a:xfrm flipH="1" rot="10800000">
              <a:off x="2374507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4" name="Google Shape;554;p18"/>
            <p:cNvSpPr/>
            <p:nvPr/>
          </p:nvSpPr>
          <p:spPr>
            <a:xfrm flipH="1" rot="10800000">
              <a:off x="2374507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2374507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6" name="Google Shape;556;p18"/>
            <p:cNvSpPr/>
            <p:nvPr/>
          </p:nvSpPr>
          <p:spPr>
            <a:xfrm flipH="1" rot="10800000">
              <a:off x="2557162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 flipH="1" rot="10800000">
              <a:off x="2648489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2648489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9" name="Google Shape;559;p18"/>
            <p:cNvSpPr/>
            <p:nvPr/>
          </p:nvSpPr>
          <p:spPr>
            <a:xfrm flipH="1" rot="10800000">
              <a:off x="2557162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2557162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1" name="Google Shape;561;p18"/>
            <p:cNvSpPr/>
            <p:nvPr/>
          </p:nvSpPr>
          <p:spPr>
            <a:xfrm flipH="1" rot="10800000">
              <a:off x="2648489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2648489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2648489" y="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4" name="Google Shape;564;p18"/>
            <p:cNvSpPr/>
            <p:nvPr/>
          </p:nvSpPr>
          <p:spPr>
            <a:xfrm flipH="1" rot="10800000">
              <a:off x="2648489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2648489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 flipH="1" rot="10800000">
              <a:off x="2648489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2557162" y="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2557162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2557162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2557162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2557162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273981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2739817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2739817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2739817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2739817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2739817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2739817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273981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2831144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2831144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28311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283114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28311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28311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2831144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2831144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88" name="Google Shape;588;p18"/>
          <p:cNvSpPr/>
          <p:nvPr/>
        </p:nvSpPr>
        <p:spPr>
          <a:xfrm>
            <a:off x="2606592" y="1153456"/>
            <a:ext cx="1410238" cy="1008775"/>
          </a:xfrm>
          <a:prstGeom prst="rect">
            <a:avLst/>
          </a:prstGeom>
          <a:gradFill>
            <a:gsLst>
              <a:gs pos="0">
                <a:srgbClr val="000000"/>
              </a:gs>
              <a:gs pos="18000">
                <a:srgbClr val="000000"/>
              </a:gs>
              <a:gs pos="38000">
                <a:srgbClr val="202024">
                  <a:alpha val="55294"/>
                </a:srgbClr>
              </a:gs>
              <a:gs pos="67000">
                <a:srgbClr val="000000"/>
              </a:gs>
              <a:gs pos="100000">
                <a:srgbClr val="0000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9" name="Google Shape;589;p18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full of …</a:t>
            </a:r>
            <a:endParaRPr/>
          </a:p>
        </p:txBody>
      </p:sp>
      <p:sp>
        <p:nvSpPr>
          <p:cNvPr id="590" name="Google Shape;590;p18"/>
          <p:cNvSpPr txBox="1"/>
          <p:nvPr>
            <p:ph idx="4294967295" type="body"/>
          </p:nvPr>
        </p:nvSpPr>
        <p:spPr>
          <a:xfrm>
            <a:off x="463540" y="1337676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2620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100"/>
              <a:buNone/>
            </a:pPr>
            <a:r>
              <a:t/>
            </a:r>
            <a:endParaRPr/>
          </a:p>
        </p:txBody>
      </p:sp>
      <p:grpSp>
        <p:nvGrpSpPr>
          <p:cNvPr id="591" name="Google Shape;591;p18"/>
          <p:cNvGrpSpPr/>
          <p:nvPr/>
        </p:nvGrpSpPr>
        <p:grpSpPr>
          <a:xfrm>
            <a:off x="8682774" y="3201909"/>
            <a:ext cx="202419" cy="1219626"/>
            <a:chOff x="0" y="-1"/>
            <a:chExt cx="202418" cy="1219625"/>
          </a:xfrm>
        </p:grpSpPr>
        <p:sp>
          <p:nvSpPr>
            <p:cNvPr id="592" name="Google Shape;592;p18"/>
            <p:cNvSpPr txBox="1"/>
            <p:nvPr/>
          </p:nvSpPr>
          <p:spPr>
            <a:xfrm rot="-5400000">
              <a:off x="-263173" y="263436"/>
              <a:ext cx="728763" cy="202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Helvetica Neue"/>
                <a:buNone/>
              </a:pPr>
              <a:r>
                <a:rPr b="0" i="0" lang="en-US" sz="800" u="none" cap="none" strike="noStrike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Della Valle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2" id="593" name="Google Shape;593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32190" y="894559"/>
              <a:ext cx="481622" cy="16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4" name="Google Shape;594;p18"/>
            <p:cNvSpPr/>
            <p:nvPr/>
          </p:nvSpPr>
          <p:spPr>
            <a:xfrm rot="-5400000">
              <a:off x="-501192" y="525558"/>
              <a:ext cx="1219624" cy="168507"/>
            </a:xfrm>
            <a:prstGeom prst="rect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Google Shape;320;p33" id="595" name="Google Shape;59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2458" y="1921460"/>
            <a:ext cx="2543171" cy="1111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310;p31" id="596" name="Google Shape;59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94840" y="1921460"/>
            <a:ext cx="2714290" cy="1111666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Google Shape;325;p34" id="597" name="Google Shape;597;p18"/>
          <p:cNvPicPr preferRelativeResize="0"/>
          <p:nvPr/>
        </p:nvPicPr>
        <p:blipFill rotWithShape="1">
          <a:blip r:embed="rId6">
            <a:alphaModFix/>
          </a:blip>
          <a:srcRect b="47279" l="0" r="0" t="0"/>
          <a:stretch/>
        </p:blipFill>
        <p:spPr>
          <a:xfrm>
            <a:off x="3194840" y="3188559"/>
            <a:ext cx="5400789" cy="122264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8" name="Google Shape;598;p18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oogle Shape;603;p3"/>
          <p:cNvGrpSpPr/>
          <p:nvPr/>
        </p:nvGrpSpPr>
        <p:grpSpPr>
          <a:xfrm>
            <a:off x="5717192" y="1202032"/>
            <a:ext cx="2892030" cy="566490"/>
            <a:chOff x="0" y="-1"/>
            <a:chExt cx="2892028" cy="566488"/>
          </a:xfrm>
        </p:grpSpPr>
        <p:sp>
          <p:nvSpPr>
            <p:cNvPr id="604" name="Google Shape;604;p3"/>
            <p:cNvSpPr/>
            <p:nvPr/>
          </p:nvSpPr>
          <p:spPr>
            <a:xfrm>
              <a:off x="0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0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0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0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0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0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1327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1327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1327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1327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1327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1327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1327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132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182654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18265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182654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82654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8265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8265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82654" y="44333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82654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273981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273981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273981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273981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273981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273981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273981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273981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365308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365308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365308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365308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3653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365308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3653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36530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730617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456636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639290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63929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730617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821944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547963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8219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456636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547963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456636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456636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730617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639290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639290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639290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639290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82194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8219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45663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456636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456636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456636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547963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547963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730617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730617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730617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730617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73061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639290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639290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6" name="Google Shape;676;p3"/>
            <p:cNvSpPr/>
            <p:nvPr/>
          </p:nvSpPr>
          <p:spPr>
            <a:xfrm flipH="1" rot="10800000">
              <a:off x="547963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7" name="Google Shape;677;p3"/>
            <p:cNvSpPr/>
            <p:nvPr/>
          </p:nvSpPr>
          <p:spPr>
            <a:xfrm flipH="1" rot="10800000">
              <a:off x="547963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547963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82194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821944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1" name="Google Shape;681;p3"/>
            <p:cNvSpPr/>
            <p:nvPr/>
          </p:nvSpPr>
          <p:spPr>
            <a:xfrm flipH="1" rot="10800000">
              <a:off x="54796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821944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821944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3699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369908" y="51722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3699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913272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913272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913272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913272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913272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913272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004599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004599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004599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004599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913272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913272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187253" y="-1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187253" y="73889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187253" y="147778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187253" y="221668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369908" y="14777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369908" y="22166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369908" y="29555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278580" y="517226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369908" y="-1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369908" y="73889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9" name="Google Shape;709;p3"/>
            <p:cNvSpPr/>
            <p:nvPr/>
          </p:nvSpPr>
          <p:spPr>
            <a:xfrm flipH="1" rot="10800000">
              <a:off x="1461234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0" name="Google Shape;710;p3"/>
            <p:cNvSpPr/>
            <p:nvPr/>
          </p:nvSpPr>
          <p:spPr>
            <a:xfrm flipH="1" rot="10800000">
              <a:off x="1552562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552562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2" name="Google Shape;712;p3"/>
            <p:cNvSpPr/>
            <p:nvPr/>
          </p:nvSpPr>
          <p:spPr>
            <a:xfrm flipH="1" rot="10800000">
              <a:off x="1461234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461234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4" name="Google Shape;714;p3"/>
            <p:cNvSpPr/>
            <p:nvPr/>
          </p:nvSpPr>
          <p:spPr>
            <a:xfrm flipH="1" rot="10800000">
              <a:off x="1552562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552562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552562" y="-1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7" name="Google Shape;717;p3"/>
            <p:cNvSpPr/>
            <p:nvPr/>
          </p:nvSpPr>
          <p:spPr>
            <a:xfrm flipH="1" rot="10800000">
              <a:off x="1552562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552562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9" name="Google Shape;719;p3"/>
            <p:cNvSpPr/>
            <p:nvPr/>
          </p:nvSpPr>
          <p:spPr>
            <a:xfrm flipH="1" rot="10800000">
              <a:off x="1552562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735216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1" name="Google Shape;721;p3"/>
            <p:cNvSpPr/>
            <p:nvPr/>
          </p:nvSpPr>
          <p:spPr>
            <a:xfrm flipH="1" rot="10800000">
              <a:off x="1735216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1735216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3" name="Google Shape;723;p3"/>
            <p:cNvSpPr/>
            <p:nvPr/>
          </p:nvSpPr>
          <p:spPr>
            <a:xfrm flipH="1" rot="10800000">
              <a:off x="1735216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1735216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5" name="Google Shape;725;p3"/>
            <p:cNvSpPr/>
            <p:nvPr/>
          </p:nvSpPr>
          <p:spPr>
            <a:xfrm flipH="1" rot="10800000">
              <a:off x="1735216" y="0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1735216" y="73889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7" name="Google Shape;727;p3"/>
            <p:cNvSpPr/>
            <p:nvPr/>
          </p:nvSpPr>
          <p:spPr>
            <a:xfrm flipH="1" rot="10800000">
              <a:off x="1735216" y="147779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1643889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9" name="Google Shape;729;p3"/>
            <p:cNvSpPr/>
            <p:nvPr/>
          </p:nvSpPr>
          <p:spPr>
            <a:xfrm flipH="1" rot="10800000">
              <a:off x="1643889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1643889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1" name="Google Shape;731;p3"/>
            <p:cNvSpPr/>
            <p:nvPr/>
          </p:nvSpPr>
          <p:spPr>
            <a:xfrm flipH="1" rot="10800000">
              <a:off x="1643889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643889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643889" y="-1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4" name="Google Shape;734;p3"/>
            <p:cNvSpPr/>
            <p:nvPr/>
          </p:nvSpPr>
          <p:spPr>
            <a:xfrm flipH="1" rot="10800000">
              <a:off x="1643889" y="73890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643889" y="14777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6" name="Google Shape;736;p3"/>
            <p:cNvSpPr/>
            <p:nvPr/>
          </p:nvSpPr>
          <p:spPr>
            <a:xfrm flipH="1" rot="10800000">
              <a:off x="1095926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7" name="Google Shape;737;p3"/>
            <p:cNvSpPr/>
            <p:nvPr/>
          </p:nvSpPr>
          <p:spPr>
            <a:xfrm flipH="1" rot="10800000">
              <a:off x="109592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095926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9" name="Google Shape;739;p3"/>
            <p:cNvSpPr/>
            <p:nvPr/>
          </p:nvSpPr>
          <p:spPr>
            <a:xfrm flipH="1" rot="10800000">
              <a:off x="1095926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0" name="Google Shape;740;p3"/>
            <p:cNvSpPr/>
            <p:nvPr/>
          </p:nvSpPr>
          <p:spPr>
            <a:xfrm flipH="1" rot="10800000">
              <a:off x="1095926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09592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2" name="Google Shape;742;p3"/>
            <p:cNvSpPr/>
            <p:nvPr/>
          </p:nvSpPr>
          <p:spPr>
            <a:xfrm flipH="1" rot="10800000">
              <a:off x="1095926" y="0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095926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4" name="Google Shape;744;p3"/>
            <p:cNvSpPr/>
            <p:nvPr/>
          </p:nvSpPr>
          <p:spPr>
            <a:xfrm flipH="1" rot="10800000">
              <a:off x="1004599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5" name="Google Shape;745;p3"/>
            <p:cNvSpPr/>
            <p:nvPr/>
          </p:nvSpPr>
          <p:spPr>
            <a:xfrm flipH="1" rot="10800000">
              <a:off x="1004599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6" name="Google Shape;746;p3"/>
            <p:cNvSpPr/>
            <p:nvPr/>
          </p:nvSpPr>
          <p:spPr>
            <a:xfrm flipH="1" rot="10800000">
              <a:off x="1004599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004599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8" name="Google Shape;748;p3"/>
            <p:cNvSpPr/>
            <p:nvPr/>
          </p:nvSpPr>
          <p:spPr>
            <a:xfrm flipH="1" rot="10800000">
              <a:off x="1278580" y="22166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27858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0" name="Google Shape;750;p3"/>
            <p:cNvSpPr/>
            <p:nvPr/>
          </p:nvSpPr>
          <p:spPr>
            <a:xfrm flipH="1" rot="10800000">
              <a:off x="1278580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278580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2" name="Google Shape;752;p3"/>
            <p:cNvSpPr/>
            <p:nvPr/>
          </p:nvSpPr>
          <p:spPr>
            <a:xfrm flipH="1" rot="10800000">
              <a:off x="1278580" y="73890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278580" y="14777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4" name="Google Shape;754;p3"/>
            <p:cNvSpPr/>
            <p:nvPr/>
          </p:nvSpPr>
          <p:spPr>
            <a:xfrm flipH="1" rot="10800000">
              <a:off x="1187253" y="517227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278580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6" name="Google Shape;756;p3"/>
            <p:cNvSpPr/>
            <p:nvPr/>
          </p:nvSpPr>
          <p:spPr>
            <a:xfrm flipH="1" rot="10800000">
              <a:off x="1187253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187253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18725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461234" y="-1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461234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461234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461234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1461234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100525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1826544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09198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09198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100525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191852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1917870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19185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1826544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191787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18265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1826544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100525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0919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09198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09198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09198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191852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1852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1826544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1826544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18265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182654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191787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1917870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00525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00525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00525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00525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00525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009198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009198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6" name="Google Shape;796;p3"/>
            <p:cNvSpPr/>
            <p:nvPr/>
          </p:nvSpPr>
          <p:spPr>
            <a:xfrm flipH="1" rot="10800000">
              <a:off x="1917870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7" name="Google Shape;797;p3"/>
            <p:cNvSpPr/>
            <p:nvPr/>
          </p:nvSpPr>
          <p:spPr>
            <a:xfrm flipH="1" rot="10800000">
              <a:off x="1917870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1917870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1852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1852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1" name="Google Shape;801;p3"/>
            <p:cNvSpPr/>
            <p:nvPr/>
          </p:nvSpPr>
          <p:spPr>
            <a:xfrm flipH="1" rot="10800000">
              <a:off x="191787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1852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1852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283180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283180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283180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283180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283180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28318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74506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74506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74506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74506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283180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283180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6" name="Google Shape;816;p3"/>
            <p:cNvSpPr/>
            <p:nvPr/>
          </p:nvSpPr>
          <p:spPr>
            <a:xfrm flipH="1" rot="10800000">
              <a:off x="2465834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7" name="Google Shape;817;p3"/>
            <p:cNvSpPr/>
            <p:nvPr/>
          </p:nvSpPr>
          <p:spPr>
            <a:xfrm flipH="1" rot="10800000">
              <a:off x="2465834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465834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9" name="Google Shape;819;p3"/>
            <p:cNvSpPr/>
            <p:nvPr/>
          </p:nvSpPr>
          <p:spPr>
            <a:xfrm flipH="1" rot="10800000">
              <a:off x="2465834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0" name="Google Shape;820;p3"/>
            <p:cNvSpPr/>
            <p:nvPr/>
          </p:nvSpPr>
          <p:spPr>
            <a:xfrm flipH="1" rot="10800000">
              <a:off x="2465834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465834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2" name="Google Shape;822;p3"/>
            <p:cNvSpPr/>
            <p:nvPr/>
          </p:nvSpPr>
          <p:spPr>
            <a:xfrm flipH="1" rot="10800000">
              <a:off x="2465834" y="0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465834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4" name="Google Shape;824;p3"/>
            <p:cNvSpPr/>
            <p:nvPr/>
          </p:nvSpPr>
          <p:spPr>
            <a:xfrm flipH="1" rot="10800000">
              <a:off x="237450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5" name="Google Shape;825;p3"/>
            <p:cNvSpPr/>
            <p:nvPr/>
          </p:nvSpPr>
          <p:spPr>
            <a:xfrm flipH="1" rot="10800000">
              <a:off x="2374506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6" name="Google Shape;826;p3"/>
            <p:cNvSpPr/>
            <p:nvPr/>
          </p:nvSpPr>
          <p:spPr>
            <a:xfrm flipH="1" rot="10800000">
              <a:off x="237450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74506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8" name="Google Shape;828;p3"/>
            <p:cNvSpPr/>
            <p:nvPr/>
          </p:nvSpPr>
          <p:spPr>
            <a:xfrm flipH="1" rot="10800000">
              <a:off x="2557161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9" name="Google Shape;829;p3"/>
            <p:cNvSpPr/>
            <p:nvPr/>
          </p:nvSpPr>
          <p:spPr>
            <a:xfrm flipH="1" rot="10800000">
              <a:off x="2648488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648488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1" name="Google Shape;831;p3"/>
            <p:cNvSpPr/>
            <p:nvPr/>
          </p:nvSpPr>
          <p:spPr>
            <a:xfrm flipH="1" rot="10800000">
              <a:off x="2557161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557161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3" name="Google Shape;833;p3"/>
            <p:cNvSpPr/>
            <p:nvPr/>
          </p:nvSpPr>
          <p:spPr>
            <a:xfrm flipH="1" rot="10800000">
              <a:off x="2648488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648488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648488" y="-1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6" name="Google Shape;836;p3"/>
            <p:cNvSpPr/>
            <p:nvPr/>
          </p:nvSpPr>
          <p:spPr>
            <a:xfrm flipH="1" rot="10800000">
              <a:off x="2648488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648488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8" name="Google Shape;838;p3"/>
            <p:cNvSpPr/>
            <p:nvPr/>
          </p:nvSpPr>
          <p:spPr>
            <a:xfrm flipH="1" rot="10800000">
              <a:off x="2648488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557161" y="-1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557161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557161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557161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557161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739816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739816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739816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739816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739816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739816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739816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73981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831142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831142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831142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831142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83114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831142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831142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831142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860" name="Google Shape;860;p3"/>
          <p:cNvGrpSpPr/>
          <p:nvPr/>
        </p:nvGrpSpPr>
        <p:grpSpPr>
          <a:xfrm>
            <a:off x="2801349" y="1204413"/>
            <a:ext cx="2892032" cy="567453"/>
            <a:chOff x="-1" y="0"/>
            <a:chExt cx="2892031" cy="567452"/>
          </a:xfrm>
        </p:grpSpPr>
        <p:sp>
          <p:nvSpPr>
            <p:cNvPr id="861" name="Google Shape;861;p3"/>
            <p:cNvSpPr/>
            <p:nvPr/>
          </p:nvSpPr>
          <p:spPr>
            <a:xfrm>
              <a:off x="-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-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-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-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-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-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-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-1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9132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91327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91327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91327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91327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9132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91327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91327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182654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18265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18265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182654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18265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18265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182654" y="444092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182654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398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3981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398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3981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398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398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398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398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365308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36530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365308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365308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3653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365308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3653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365308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73061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456636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639290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639290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730618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821944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547963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8219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456636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54796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456636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456636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730618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639290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639290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639290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639290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82194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8219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456636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456636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456636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456636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547963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547963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730618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730618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73061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730618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730618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639290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639290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3" name="Google Shape;933;p3"/>
            <p:cNvSpPr/>
            <p:nvPr/>
          </p:nvSpPr>
          <p:spPr>
            <a:xfrm flipH="1" rot="10800000">
              <a:off x="547963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4" name="Google Shape;934;p3"/>
            <p:cNvSpPr/>
            <p:nvPr/>
          </p:nvSpPr>
          <p:spPr>
            <a:xfrm flipH="1" rot="10800000">
              <a:off x="547963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547963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82194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821944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8" name="Google Shape;938;p3"/>
            <p:cNvSpPr/>
            <p:nvPr/>
          </p:nvSpPr>
          <p:spPr>
            <a:xfrm flipH="1" rot="10800000">
              <a:off x="547963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82194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0" name="Google Shape;940;p3"/>
            <p:cNvSpPr/>
            <p:nvPr/>
          </p:nvSpPr>
          <p:spPr>
            <a:xfrm>
              <a:off x="821944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1" name="Google Shape;941;p3"/>
            <p:cNvSpPr/>
            <p:nvPr/>
          </p:nvSpPr>
          <p:spPr>
            <a:xfrm>
              <a:off x="13699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369908" y="518107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3699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913272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913272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913272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913272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913272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913272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004599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004599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004599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004599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913272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913272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187254" y="0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187254" y="74015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187254" y="148030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187254" y="222045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369908" y="148030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369908" y="222045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369908" y="296061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278581" y="518107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369908" y="0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369908" y="74015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6" name="Google Shape;966;p3"/>
            <p:cNvSpPr/>
            <p:nvPr/>
          </p:nvSpPr>
          <p:spPr>
            <a:xfrm flipH="1" rot="10800000">
              <a:off x="1461235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7" name="Google Shape;967;p3"/>
            <p:cNvSpPr/>
            <p:nvPr/>
          </p:nvSpPr>
          <p:spPr>
            <a:xfrm flipH="1" rot="10800000">
              <a:off x="1552562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52562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9" name="Google Shape;969;p3"/>
            <p:cNvSpPr/>
            <p:nvPr/>
          </p:nvSpPr>
          <p:spPr>
            <a:xfrm flipH="1" rot="10800000">
              <a:off x="1461235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461235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1" name="Google Shape;971;p3"/>
            <p:cNvSpPr/>
            <p:nvPr/>
          </p:nvSpPr>
          <p:spPr>
            <a:xfrm flipH="1" rot="10800000">
              <a:off x="1552562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552562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552562" y="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4" name="Google Shape;974;p3"/>
            <p:cNvSpPr/>
            <p:nvPr/>
          </p:nvSpPr>
          <p:spPr>
            <a:xfrm flipH="1" rot="10800000">
              <a:off x="1552562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552562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6" name="Google Shape;976;p3"/>
            <p:cNvSpPr/>
            <p:nvPr/>
          </p:nvSpPr>
          <p:spPr>
            <a:xfrm flipH="1" rot="10800000">
              <a:off x="1552562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5217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8" name="Google Shape;978;p3"/>
            <p:cNvSpPr/>
            <p:nvPr/>
          </p:nvSpPr>
          <p:spPr>
            <a:xfrm flipH="1" rot="10800000">
              <a:off x="1735217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5217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0" name="Google Shape;980;p3"/>
            <p:cNvSpPr/>
            <p:nvPr/>
          </p:nvSpPr>
          <p:spPr>
            <a:xfrm flipH="1" rot="10800000">
              <a:off x="1735217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5217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2" name="Google Shape;982;p3"/>
            <p:cNvSpPr/>
            <p:nvPr/>
          </p:nvSpPr>
          <p:spPr>
            <a:xfrm flipH="1" rot="10800000">
              <a:off x="1735217" y="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5217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4" name="Google Shape;984;p3"/>
            <p:cNvSpPr/>
            <p:nvPr/>
          </p:nvSpPr>
          <p:spPr>
            <a:xfrm flipH="1" rot="10800000">
              <a:off x="1735217" y="14803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643890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6" name="Google Shape;986;p3"/>
            <p:cNvSpPr/>
            <p:nvPr/>
          </p:nvSpPr>
          <p:spPr>
            <a:xfrm flipH="1" rot="10800000">
              <a:off x="1643890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643890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8" name="Google Shape;988;p3"/>
            <p:cNvSpPr/>
            <p:nvPr/>
          </p:nvSpPr>
          <p:spPr>
            <a:xfrm flipH="1" rot="10800000">
              <a:off x="1643890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643890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643890" y="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1" name="Google Shape;991;p3"/>
            <p:cNvSpPr/>
            <p:nvPr/>
          </p:nvSpPr>
          <p:spPr>
            <a:xfrm flipH="1" rot="10800000">
              <a:off x="1643890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643890" y="14803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3" name="Google Shape;993;p3"/>
            <p:cNvSpPr/>
            <p:nvPr/>
          </p:nvSpPr>
          <p:spPr>
            <a:xfrm flipH="1" rot="10800000">
              <a:off x="1095926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4" name="Google Shape;994;p3"/>
            <p:cNvSpPr/>
            <p:nvPr/>
          </p:nvSpPr>
          <p:spPr>
            <a:xfrm flipH="1" rot="10800000">
              <a:off x="1095926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095926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6" name="Google Shape;996;p3"/>
            <p:cNvSpPr/>
            <p:nvPr/>
          </p:nvSpPr>
          <p:spPr>
            <a:xfrm flipH="1" rot="10800000">
              <a:off x="1095926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7" name="Google Shape;997;p3"/>
            <p:cNvSpPr/>
            <p:nvPr/>
          </p:nvSpPr>
          <p:spPr>
            <a:xfrm flipH="1" rot="10800000">
              <a:off x="1095926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1095926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9" name="Google Shape;999;p3"/>
            <p:cNvSpPr/>
            <p:nvPr/>
          </p:nvSpPr>
          <p:spPr>
            <a:xfrm flipH="1" rot="10800000">
              <a:off x="1095926" y="0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1095926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1" name="Google Shape;1001;p3"/>
            <p:cNvSpPr/>
            <p:nvPr/>
          </p:nvSpPr>
          <p:spPr>
            <a:xfrm flipH="1" rot="10800000">
              <a:off x="1004599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2" name="Google Shape;1002;p3"/>
            <p:cNvSpPr/>
            <p:nvPr/>
          </p:nvSpPr>
          <p:spPr>
            <a:xfrm flipH="1" rot="10800000">
              <a:off x="1004599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3" name="Google Shape;1003;p3"/>
            <p:cNvSpPr/>
            <p:nvPr/>
          </p:nvSpPr>
          <p:spPr>
            <a:xfrm flipH="1" rot="10800000">
              <a:off x="1004599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1004599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5" name="Google Shape;1005;p3"/>
            <p:cNvSpPr/>
            <p:nvPr/>
          </p:nvSpPr>
          <p:spPr>
            <a:xfrm flipH="1" rot="10800000">
              <a:off x="1278581" y="222046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1278581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7" name="Google Shape;1007;p3"/>
            <p:cNvSpPr/>
            <p:nvPr/>
          </p:nvSpPr>
          <p:spPr>
            <a:xfrm flipH="1" rot="10800000">
              <a:off x="1278581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1278581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9" name="Google Shape;1009;p3"/>
            <p:cNvSpPr/>
            <p:nvPr/>
          </p:nvSpPr>
          <p:spPr>
            <a:xfrm flipH="1" rot="10800000">
              <a:off x="1278581" y="74015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1278581" y="14803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1" name="Google Shape;1011;p3"/>
            <p:cNvSpPr/>
            <p:nvPr/>
          </p:nvSpPr>
          <p:spPr>
            <a:xfrm flipH="1" rot="10800000">
              <a:off x="1187254" y="518108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1278581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3" name="Google Shape;1013;p3"/>
            <p:cNvSpPr/>
            <p:nvPr/>
          </p:nvSpPr>
          <p:spPr>
            <a:xfrm flipH="1" rot="10800000">
              <a:off x="1187254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118725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1187254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1461235" y="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1461235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1461235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1461235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1461235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100526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1826544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009199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009199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100526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19185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1917871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191853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18265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191787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18265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1826544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100526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009199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009199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009199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009199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191853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191853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18265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1826544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18265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182654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4" name="Google Shape;1044;p3"/>
            <p:cNvSpPr/>
            <p:nvPr/>
          </p:nvSpPr>
          <p:spPr>
            <a:xfrm>
              <a:off x="191787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5" name="Google Shape;1045;p3"/>
            <p:cNvSpPr/>
            <p:nvPr/>
          </p:nvSpPr>
          <p:spPr>
            <a:xfrm>
              <a:off x="1917871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6" name="Google Shape;1046;p3"/>
            <p:cNvSpPr/>
            <p:nvPr/>
          </p:nvSpPr>
          <p:spPr>
            <a:xfrm>
              <a:off x="2100526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7" name="Google Shape;1047;p3"/>
            <p:cNvSpPr/>
            <p:nvPr/>
          </p:nvSpPr>
          <p:spPr>
            <a:xfrm>
              <a:off x="2100526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8" name="Google Shape;1048;p3"/>
            <p:cNvSpPr/>
            <p:nvPr/>
          </p:nvSpPr>
          <p:spPr>
            <a:xfrm>
              <a:off x="2100526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9" name="Google Shape;1049;p3"/>
            <p:cNvSpPr/>
            <p:nvPr/>
          </p:nvSpPr>
          <p:spPr>
            <a:xfrm>
              <a:off x="2100526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0" name="Google Shape;1050;p3"/>
            <p:cNvSpPr/>
            <p:nvPr/>
          </p:nvSpPr>
          <p:spPr>
            <a:xfrm>
              <a:off x="2100526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1" name="Google Shape;1051;p3"/>
            <p:cNvSpPr/>
            <p:nvPr/>
          </p:nvSpPr>
          <p:spPr>
            <a:xfrm>
              <a:off x="2009199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2" name="Google Shape;1052;p3"/>
            <p:cNvSpPr/>
            <p:nvPr/>
          </p:nvSpPr>
          <p:spPr>
            <a:xfrm>
              <a:off x="2009199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3" name="Google Shape;1053;p3"/>
            <p:cNvSpPr/>
            <p:nvPr/>
          </p:nvSpPr>
          <p:spPr>
            <a:xfrm flipH="1" rot="10800000">
              <a:off x="1917871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4" name="Google Shape;1054;p3"/>
            <p:cNvSpPr/>
            <p:nvPr/>
          </p:nvSpPr>
          <p:spPr>
            <a:xfrm flipH="1" rot="10800000">
              <a:off x="1917871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5" name="Google Shape;1055;p3"/>
            <p:cNvSpPr/>
            <p:nvPr/>
          </p:nvSpPr>
          <p:spPr>
            <a:xfrm>
              <a:off x="1917871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6" name="Google Shape;1056;p3"/>
            <p:cNvSpPr/>
            <p:nvPr/>
          </p:nvSpPr>
          <p:spPr>
            <a:xfrm>
              <a:off x="2191853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7" name="Google Shape;1057;p3"/>
            <p:cNvSpPr/>
            <p:nvPr/>
          </p:nvSpPr>
          <p:spPr>
            <a:xfrm>
              <a:off x="2191853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8" name="Google Shape;1058;p3"/>
            <p:cNvSpPr/>
            <p:nvPr/>
          </p:nvSpPr>
          <p:spPr>
            <a:xfrm flipH="1" rot="10800000">
              <a:off x="1917871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9" name="Google Shape;1059;p3"/>
            <p:cNvSpPr/>
            <p:nvPr/>
          </p:nvSpPr>
          <p:spPr>
            <a:xfrm>
              <a:off x="2191853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0" name="Google Shape;1060;p3"/>
            <p:cNvSpPr/>
            <p:nvPr/>
          </p:nvSpPr>
          <p:spPr>
            <a:xfrm>
              <a:off x="2191853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1" name="Google Shape;1061;p3"/>
            <p:cNvSpPr/>
            <p:nvPr/>
          </p:nvSpPr>
          <p:spPr>
            <a:xfrm>
              <a:off x="2283181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2" name="Google Shape;1062;p3"/>
            <p:cNvSpPr/>
            <p:nvPr/>
          </p:nvSpPr>
          <p:spPr>
            <a:xfrm>
              <a:off x="2283181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3" name="Google Shape;1063;p3"/>
            <p:cNvSpPr/>
            <p:nvPr/>
          </p:nvSpPr>
          <p:spPr>
            <a:xfrm>
              <a:off x="2283181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4" name="Google Shape;1064;p3"/>
            <p:cNvSpPr/>
            <p:nvPr/>
          </p:nvSpPr>
          <p:spPr>
            <a:xfrm>
              <a:off x="2283181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5" name="Google Shape;1065;p3"/>
            <p:cNvSpPr/>
            <p:nvPr/>
          </p:nvSpPr>
          <p:spPr>
            <a:xfrm>
              <a:off x="2283181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6" name="Google Shape;1066;p3"/>
            <p:cNvSpPr/>
            <p:nvPr/>
          </p:nvSpPr>
          <p:spPr>
            <a:xfrm>
              <a:off x="228318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7" name="Google Shape;1067;p3"/>
            <p:cNvSpPr/>
            <p:nvPr/>
          </p:nvSpPr>
          <p:spPr>
            <a:xfrm>
              <a:off x="2374507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8" name="Google Shape;1068;p3"/>
            <p:cNvSpPr/>
            <p:nvPr/>
          </p:nvSpPr>
          <p:spPr>
            <a:xfrm>
              <a:off x="2374507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9" name="Google Shape;1069;p3"/>
            <p:cNvSpPr/>
            <p:nvPr/>
          </p:nvSpPr>
          <p:spPr>
            <a:xfrm>
              <a:off x="2374507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0" name="Google Shape;1070;p3"/>
            <p:cNvSpPr/>
            <p:nvPr/>
          </p:nvSpPr>
          <p:spPr>
            <a:xfrm>
              <a:off x="2374507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1" name="Google Shape;1071;p3"/>
            <p:cNvSpPr/>
            <p:nvPr/>
          </p:nvSpPr>
          <p:spPr>
            <a:xfrm>
              <a:off x="2283181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2" name="Google Shape;1072;p3"/>
            <p:cNvSpPr/>
            <p:nvPr/>
          </p:nvSpPr>
          <p:spPr>
            <a:xfrm>
              <a:off x="2283181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3" name="Google Shape;1073;p3"/>
            <p:cNvSpPr/>
            <p:nvPr/>
          </p:nvSpPr>
          <p:spPr>
            <a:xfrm flipH="1" rot="10800000">
              <a:off x="2465835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4" name="Google Shape;1074;p3"/>
            <p:cNvSpPr/>
            <p:nvPr/>
          </p:nvSpPr>
          <p:spPr>
            <a:xfrm flipH="1" rot="10800000">
              <a:off x="2465835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5" name="Google Shape;1075;p3"/>
            <p:cNvSpPr/>
            <p:nvPr/>
          </p:nvSpPr>
          <p:spPr>
            <a:xfrm>
              <a:off x="2465835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6" name="Google Shape;1076;p3"/>
            <p:cNvSpPr/>
            <p:nvPr/>
          </p:nvSpPr>
          <p:spPr>
            <a:xfrm flipH="1" rot="10800000">
              <a:off x="2465835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7" name="Google Shape;1077;p3"/>
            <p:cNvSpPr/>
            <p:nvPr/>
          </p:nvSpPr>
          <p:spPr>
            <a:xfrm flipH="1" rot="10800000">
              <a:off x="2465835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8" name="Google Shape;1078;p3"/>
            <p:cNvSpPr/>
            <p:nvPr/>
          </p:nvSpPr>
          <p:spPr>
            <a:xfrm>
              <a:off x="2465835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9" name="Google Shape;1079;p3"/>
            <p:cNvSpPr/>
            <p:nvPr/>
          </p:nvSpPr>
          <p:spPr>
            <a:xfrm flipH="1" rot="10800000">
              <a:off x="2465835" y="0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0" name="Google Shape;1080;p3"/>
            <p:cNvSpPr/>
            <p:nvPr/>
          </p:nvSpPr>
          <p:spPr>
            <a:xfrm>
              <a:off x="2465835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1" name="Google Shape;1081;p3"/>
            <p:cNvSpPr/>
            <p:nvPr/>
          </p:nvSpPr>
          <p:spPr>
            <a:xfrm flipH="1" rot="10800000">
              <a:off x="2374507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2" name="Google Shape;1082;p3"/>
            <p:cNvSpPr/>
            <p:nvPr/>
          </p:nvSpPr>
          <p:spPr>
            <a:xfrm flipH="1" rot="10800000">
              <a:off x="2374507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3" name="Google Shape;1083;p3"/>
            <p:cNvSpPr/>
            <p:nvPr/>
          </p:nvSpPr>
          <p:spPr>
            <a:xfrm flipH="1" rot="10800000">
              <a:off x="2374507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4" name="Google Shape;1084;p3"/>
            <p:cNvSpPr/>
            <p:nvPr/>
          </p:nvSpPr>
          <p:spPr>
            <a:xfrm>
              <a:off x="2374507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5" name="Google Shape;1085;p3"/>
            <p:cNvSpPr/>
            <p:nvPr/>
          </p:nvSpPr>
          <p:spPr>
            <a:xfrm flipH="1" rot="10800000">
              <a:off x="2557162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6" name="Google Shape;1086;p3"/>
            <p:cNvSpPr/>
            <p:nvPr/>
          </p:nvSpPr>
          <p:spPr>
            <a:xfrm flipH="1" rot="10800000">
              <a:off x="2648489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7" name="Google Shape;1087;p3"/>
            <p:cNvSpPr/>
            <p:nvPr/>
          </p:nvSpPr>
          <p:spPr>
            <a:xfrm>
              <a:off x="2648489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8" name="Google Shape;1088;p3"/>
            <p:cNvSpPr/>
            <p:nvPr/>
          </p:nvSpPr>
          <p:spPr>
            <a:xfrm flipH="1" rot="10800000">
              <a:off x="2557162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9" name="Google Shape;1089;p3"/>
            <p:cNvSpPr/>
            <p:nvPr/>
          </p:nvSpPr>
          <p:spPr>
            <a:xfrm>
              <a:off x="2557162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0" name="Google Shape;1090;p3"/>
            <p:cNvSpPr/>
            <p:nvPr/>
          </p:nvSpPr>
          <p:spPr>
            <a:xfrm flipH="1" rot="10800000">
              <a:off x="2648489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1" name="Google Shape;1091;p3"/>
            <p:cNvSpPr/>
            <p:nvPr/>
          </p:nvSpPr>
          <p:spPr>
            <a:xfrm>
              <a:off x="2648489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2" name="Google Shape;1092;p3"/>
            <p:cNvSpPr/>
            <p:nvPr/>
          </p:nvSpPr>
          <p:spPr>
            <a:xfrm>
              <a:off x="2648489" y="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3" name="Google Shape;1093;p3"/>
            <p:cNvSpPr/>
            <p:nvPr/>
          </p:nvSpPr>
          <p:spPr>
            <a:xfrm flipH="1" rot="10800000">
              <a:off x="2648489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4" name="Google Shape;1094;p3"/>
            <p:cNvSpPr/>
            <p:nvPr/>
          </p:nvSpPr>
          <p:spPr>
            <a:xfrm>
              <a:off x="2648489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5" name="Google Shape;1095;p3"/>
            <p:cNvSpPr/>
            <p:nvPr/>
          </p:nvSpPr>
          <p:spPr>
            <a:xfrm flipH="1" rot="10800000">
              <a:off x="2648489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6" name="Google Shape;1096;p3"/>
            <p:cNvSpPr/>
            <p:nvPr/>
          </p:nvSpPr>
          <p:spPr>
            <a:xfrm>
              <a:off x="2557162" y="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7" name="Google Shape;1097;p3"/>
            <p:cNvSpPr/>
            <p:nvPr/>
          </p:nvSpPr>
          <p:spPr>
            <a:xfrm>
              <a:off x="2557162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8" name="Google Shape;1098;p3"/>
            <p:cNvSpPr/>
            <p:nvPr/>
          </p:nvSpPr>
          <p:spPr>
            <a:xfrm>
              <a:off x="2557162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9" name="Google Shape;1099;p3"/>
            <p:cNvSpPr/>
            <p:nvPr/>
          </p:nvSpPr>
          <p:spPr>
            <a:xfrm>
              <a:off x="2557162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0" name="Google Shape;1100;p3"/>
            <p:cNvSpPr/>
            <p:nvPr/>
          </p:nvSpPr>
          <p:spPr>
            <a:xfrm>
              <a:off x="2557162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1" name="Google Shape;1101;p3"/>
            <p:cNvSpPr/>
            <p:nvPr/>
          </p:nvSpPr>
          <p:spPr>
            <a:xfrm>
              <a:off x="273981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2" name="Google Shape;1102;p3"/>
            <p:cNvSpPr/>
            <p:nvPr/>
          </p:nvSpPr>
          <p:spPr>
            <a:xfrm>
              <a:off x="2739817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3" name="Google Shape;1103;p3"/>
            <p:cNvSpPr/>
            <p:nvPr/>
          </p:nvSpPr>
          <p:spPr>
            <a:xfrm>
              <a:off x="2739817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4" name="Google Shape;1104;p3"/>
            <p:cNvSpPr/>
            <p:nvPr/>
          </p:nvSpPr>
          <p:spPr>
            <a:xfrm>
              <a:off x="2739817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5" name="Google Shape;1105;p3"/>
            <p:cNvSpPr/>
            <p:nvPr/>
          </p:nvSpPr>
          <p:spPr>
            <a:xfrm>
              <a:off x="2739817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6" name="Google Shape;1106;p3"/>
            <p:cNvSpPr/>
            <p:nvPr/>
          </p:nvSpPr>
          <p:spPr>
            <a:xfrm>
              <a:off x="2739817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7" name="Google Shape;1107;p3"/>
            <p:cNvSpPr/>
            <p:nvPr/>
          </p:nvSpPr>
          <p:spPr>
            <a:xfrm>
              <a:off x="2739817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8" name="Google Shape;1108;p3"/>
            <p:cNvSpPr/>
            <p:nvPr/>
          </p:nvSpPr>
          <p:spPr>
            <a:xfrm>
              <a:off x="273981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9" name="Google Shape;1109;p3"/>
            <p:cNvSpPr/>
            <p:nvPr/>
          </p:nvSpPr>
          <p:spPr>
            <a:xfrm>
              <a:off x="2831144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0" name="Google Shape;1110;p3"/>
            <p:cNvSpPr/>
            <p:nvPr/>
          </p:nvSpPr>
          <p:spPr>
            <a:xfrm>
              <a:off x="2831144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1" name="Google Shape;1111;p3"/>
            <p:cNvSpPr/>
            <p:nvPr/>
          </p:nvSpPr>
          <p:spPr>
            <a:xfrm>
              <a:off x="28311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2" name="Google Shape;1112;p3"/>
            <p:cNvSpPr/>
            <p:nvPr/>
          </p:nvSpPr>
          <p:spPr>
            <a:xfrm>
              <a:off x="283114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3" name="Google Shape;1113;p3"/>
            <p:cNvSpPr/>
            <p:nvPr/>
          </p:nvSpPr>
          <p:spPr>
            <a:xfrm>
              <a:off x="28311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4" name="Google Shape;1114;p3"/>
            <p:cNvSpPr/>
            <p:nvPr/>
          </p:nvSpPr>
          <p:spPr>
            <a:xfrm>
              <a:off x="28311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5" name="Google Shape;1115;p3"/>
            <p:cNvSpPr/>
            <p:nvPr/>
          </p:nvSpPr>
          <p:spPr>
            <a:xfrm>
              <a:off x="2831144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6" name="Google Shape;1116;p3"/>
            <p:cNvSpPr/>
            <p:nvPr/>
          </p:nvSpPr>
          <p:spPr>
            <a:xfrm>
              <a:off x="2831144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117" name="Google Shape;1117;p3"/>
          <p:cNvSpPr/>
          <p:nvPr/>
        </p:nvSpPr>
        <p:spPr>
          <a:xfrm>
            <a:off x="2606592" y="1153456"/>
            <a:ext cx="1410238" cy="1008775"/>
          </a:xfrm>
          <a:prstGeom prst="rect">
            <a:avLst/>
          </a:prstGeom>
          <a:gradFill>
            <a:gsLst>
              <a:gs pos="0">
                <a:srgbClr val="000000"/>
              </a:gs>
              <a:gs pos="18000">
                <a:srgbClr val="000000"/>
              </a:gs>
              <a:gs pos="38000">
                <a:srgbClr val="202024">
                  <a:alpha val="55294"/>
                </a:srgbClr>
              </a:gs>
              <a:gs pos="67000">
                <a:srgbClr val="000000"/>
              </a:gs>
              <a:gs pos="100000">
                <a:srgbClr val="0000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8" name="Google Shape;1118;p3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full of …</a:t>
            </a:r>
            <a:endParaRPr/>
          </a:p>
        </p:txBody>
      </p:sp>
      <p:sp>
        <p:nvSpPr>
          <p:cNvPr id="1119" name="Google Shape;1119;p3"/>
          <p:cNvSpPr txBox="1"/>
          <p:nvPr>
            <p:ph idx="4294967295" type="body"/>
          </p:nvPr>
        </p:nvSpPr>
        <p:spPr>
          <a:xfrm>
            <a:off x="463540" y="1337676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data streams</a:t>
            </a:r>
            <a:r>
              <a:rPr lang="en-US">
                <a:solidFill>
                  <a:srgbClr val="FFFFFF"/>
                </a:solidFill>
              </a:rPr>
              <a:t>,</a:t>
            </a:r>
            <a:endParaRPr/>
          </a:p>
        </p:txBody>
      </p:sp>
      <p:grpSp>
        <p:nvGrpSpPr>
          <p:cNvPr id="1120" name="Google Shape;1120;p3"/>
          <p:cNvGrpSpPr/>
          <p:nvPr/>
        </p:nvGrpSpPr>
        <p:grpSpPr>
          <a:xfrm>
            <a:off x="8682774" y="3201909"/>
            <a:ext cx="202419" cy="1219626"/>
            <a:chOff x="0" y="-1"/>
            <a:chExt cx="202418" cy="1219625"/>
          </a:xfrm>
        </p:grpSpPr>
        <p:sp>
          <p:nvSpPr>
            <p:cNvPr id="1121" name="Google Shape;1121;p3"/>
            <p:cNvSpPr txBox="1"/>
            <p:nvPr/>
          </p:nvSpPr>
          <p:spPr>
            <a:xfrm rot="-5400000">
              <a:off x="-263173" y="263436"/>
              <a:ext cx="728763" cy="202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Helvetica Neue"/>
                <a:buNone/>
              </a:pPr>
              <a:r>
                <a:rPr b="0" i="0" lang="en-US" sz="800" u="none" cap="none" strike="noStrike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Della Valle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2" id="1122" name="Google Shape;1122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32190" y="894559"/>
              <a:ext cx="481622" cy="16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3" name="Google Shape;1123;p3"/>
            <p:cNvSpPr/>
            <p:nvPr/>
          </p:nvSpPr>
          <p:spPr>
            <a:xfrm rot="-5400000">
              <a:off x="-501192" y="525558"/>
              <a:ext cx="1219624" cy="168507"/>
            </a:xfrm>
            <a:prstGeom prst="rect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Google Shape;320;p33" id="1124" name="Google Shape;11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2458" y="1921460"/>
            <a:ext cx="2543171" cy="1111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310;p31" id="1125" name="Google Shape;112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94840" y="1921460"/>
            <a:ext cx="2714290" cy="1111666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Google Shape;325;p34" id="1126" name="Google Shape;1126;p3"/>
          <p:cNvPicPr preferRelativeResize="0"/>
          <p:nvPr/>
        </p:nvPicPr>
        <p:blipFill rotWithShape="1">
          <a:blip r:embed="rId6">
            <a:alphaModFix/>
          </a:blip>
          <a:srcRect b="47279" l="0" r="0" t="0"/>
          <a:stretch/>
        </p:blipFill>
        <p:spPr>
          <a:xfrm>
            <a:off x="3194840" y="3188559"/>
            <a:ext cx="5400789" cy="122264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7" name="Google Shape;1127;p3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" name="Google Shape;1132;p19"/>
          <p:cNvGrpSpPr/>
          <p:nvPr/>
        </p:nvGrpSpPr>
        <p:grpSpPr>
          <a:xfrm>
            <a:off x="5717192" y="1202032"/>
            <a:ext cx="2892030" cy="566490"/>
            <a:chOff x="0" y="-1"/>
            <a:chExt cx="2892028" cy="566488"/>
          </a:xfrm>
        </p:grpSpPr>
        <p:sp>
          <p:nvSpPr>
            <p:cNvPr id="1133" name="Google Shape;1133;p19"/>
            <p:cNvSpPr/>
            <p:nvPr/>
          </p:nvSpPr>
          <p:spPr>
            <a:xfrm>
              <a:off x="0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4" name="Google Shape;1134;p19"/>
            <p:cNvSpPr/>
            <p:nvPr/>
          </p:nvSpPr>
          <p:spPr>
            <a:xfrm>
              <a:off x="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5" name="Google Shape;1135;p19"/>
            <p:cNvSpPr/>
            <p:nvPr/>
          </p:nvSpPr>
          <p:spPr>
            <a:xfrm>
              <a:off x="0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6" name="Google Shape;1136;p19"/>
            <p:cNvSpPr/>
            <p:nvPr/>
          </p:nvSpPr>
          <p:spPr>
            <a:xfrm>
              <a:off x="0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7" name="Google Shape;1137;p19"/>
            <p:cNvSpPr/>
            <p:nvPr/>
          </p:nvSpPr>
          <p:spPr>
            <a:xfrm>
              <a:off x="0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8" name="Google Shape;1138;p19"/>
            <p:cNvSpPr/>
            <p:nvPr/>
          </p:nvSpPr>
          <p:spPr>
            <a:xfrm>
              <a:off x="0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9" name="Google Shape;1139;p19"/>
            <p:cNvSpPr/>
            <p:nvPr/>
          </p:nvSpPr>
          <p:spPr>
            <a:xfrm>
              <a:off x="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0" name="Google Shape;1140;p19"/>
            <p:cNvSpPr/>
            <p:nvPr/>
          </p:nvSpPr>
          <p:spPr>
            <a:xfrm>
              <a:off x="0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1" name="Google Shape;1141;p19"/>
            <p:cNvSpPr/>
            <p:nvPr/>
          </p:nvSpPr>
          <p:spPr>
            <a:xfrm>
              <a:off x="91327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2" name="Google Shape;1142;p19"/>
            <p:cNvSpPr/>
            <p:nvPr/>
          </p:nvSpPr>
          <p:spPr>
            <a:xfrm>
              <a:off x="91327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3" name="Google Shape;1143;p19"/>
            <p:cNvSpPr/>
            <p:nvPr/>
          </p:nvSpPr>
          <p:spPr>
            <a:xfrm>
              <a:off x="91327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4" name="Google Shape;1144;p19"/>
            <p:cNvSpPr/>
            <p:nvPr/>
          </p:nvSpPr>
          <p:spPr>
            <a:xfrm>
              <a:off x="91327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5" name="Google Shape;1145;p19"/>
            <p:cNvSpPr/>
            <p:nvPr/>
          </p:nvSpPr>
          <p:spPr>
            <a:xfrm>
              <a:off x="91327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6" name="Google Shape;1146;p19"/>
            <p:cNvSpPr/>
            <p:nvPr/>
          </p:nvSpPr>
          <p:spPr>
            <a:xfrm>
              <a:off x="91327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7" name="Google Shape;1147;p19"/>
            <p:cNvSpPr/>
            <p:nvPr/>
          </p:nvSpPr>
          <p:spPr>
            <a:xfrm>
              <a:off x="91327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8" name="Google Shape;1148;p19"/>
            <p:cNvSpPr/>
            <p:nvPr/>
          </p:nvSpPr>
          <p:spPr>
            <a:xfrm>
              <a:off x="9132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9" name="Google Shape;1149;p19"/>
            <p:cNvSpPr/>
            <p:nvPr/>
          </p:nvSpPr>
          <p:spPr>
            <a:xfrm>
              <a:off x="182654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0" name="Google Shape;1150;p19"/>
            <p:cNvSpPr/>
            <p:nvPr/>
          </p:nvSpPr>
          <p:spPr>
            <a:xfrm>
              <a:off x="18265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1" name="Google Shape;1151;p19"/>
            <p:cNvSpPr/>
            <p:nvPr/>
          </p:nvSpPr>
          <p:spPr>
            <a:xfrm>
              <a:off x="182654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2" name="Google Shape;1152;p19"/>
            <p:cNvSpPr/>
            <p:nvPr/>
          </p:nvSpPr>
          <p:spPr>
            <a:xfrm>
              <a:off x="182654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3" name="Google Shape;1153;p19"/>
            <p:cNvSpPr/>
            <p:nvPr/>
          </p:nvSpPr>
          <p:spPr>
            <a:xfrm>
              <a:off x="18265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4" name="Google Shape;1154;p19"/>
            <p:cNvSpPr/>
            <p:nvPr/>
          </p:nvSpPr>
          <p:spPr>
            <a:xfrm>
              <a:off x="18265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5" name="Google Shape;1155;p19"/>
            <p:cNvSpPr/>
            <p:nvPr/>
          </p:nvSpPr>
          <p:spPr>
            <a:xfrm>
              <a:off x="182654" y="44333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6" name="Google Shape;1156;p19"/>
            <p:cNvSpPr/>
            <p:nvPr/>
          </p:nvSpPr>
          <p:spPr>
            <a:xfrm>
              <a:off x="182654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7" name="Google Shape;1157;p19"/>
            <p:cNvSpPr/>
            <p:nvPr/>
          </p:nvSpPr>
          <p:spPr>
            <a:xfrm>
              <a:off x="273981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8" name="Google Shape;1158;p19"/>
            <p:cNvSpPr/>
            <p:nvPr/>
          </p:nvSpPr>
          <p:spPr>
            <a:xfrm>
              <a:off x="273981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9" name="Google Shape;1159;p19"/>
            <p:cNvSpPr/>
            <p:nvPr/>
          </p:nvSpPr>
          <p:spPr>
            <a:xfrm>
              <a:off x="273981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0" name="Google Shape;1160;p19"/>
            <p:cNvSpPr/>
            <p:nvPr/>
          </p:nvSpPr>
          <p:spPr>
            <a:xfrm>
              <a:off x="273981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1" name="Google Shape;1161;p19"/>
            <p:cNvSpPr/>
            <p:nvPr/>
          </p:nvSpPr>
          <p:spPr>
            <a:xfrm>
              <a:off x="273981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2" name="Google Shape;1162;p19"/>
            <p:cNvSpPr/>
            <p:nvPr/>
          </p:nvSpPr>
          <p:spPr>
            <a:xfrm>
              <a:off x="273981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3" name="Google Shape;1163;p19"/>
            <p:cNvSpPr/>
            <p:nvPr/>
          </p:nvSpPr>
          <p:spPr>
            <a:xfrm>
              <a:off x="273981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4" name="Google Shape;1164;p19"/>
            <p:cNvSpPr/>
            <p:nvPr/>
          </p:nvSpPr>
          <p:spPr>
            <a:xfrm>
              <a:off x="273981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5" name="Google Shape;1165;p19"/>
            <p:cNvSpPr/>
            <p:nvPr/>
          </p:nvSpPr>
          <p:spPr>
            <a:xfrm>
              <a:off x="365308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6" name="Google Shape;1166;p19"/>
            <p:cNvSpPr/>
            <p:nvPr/>
          </p:nvSpPr>
          <p:spPr>
            <a:xfrm>
              <a:off x="365308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7" name="Google Shape;1167;p19"/>
            <p:cNvSpPr/>
            <p:nvPr/>
          </p:nvSpPr>
          <p:spPr>
            <a:xfrm>
              <a:off x="365308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8" name="Google Shape;1168;p19"/>
            <p:cNvSpPr/>
            <p:nvPr/>
          </p:nvSpPr>
          <p:spPr>
            <a:xfrm>
              <a:off x="365308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9" name="Google Shape;1169;p19"/>
            <p:cNvSpPr/>
            <p:nvPr/>
          </p:nvSpPr>
          <p:spPr>
            <a:xfrm>
              <a:off x="3653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0" name="Google Shape;1170;p19"/>
            <p:cNvSpPr/>
            <p:nvPr/>
          </p:nvSpPr>
          <p:spPr>
            <a:xfrm>
              <a:off x="365308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1" name="Google Shape;1171;p19"/>
            <p:cNvSpPr/>
            <p:nvPr/>
          </p:nvSpPr>
          <p:spPr>
            <a:xfrm>
              <a:off x="3653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2" name="Google Shape;1172;p19"/>
            <p:cNvSpPr/>
            <p:nvPr/>
          </p:nvSpPr>
          <p:spPr>
            <a:xfrm>
              <a:off x="36530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3" name="Google Shape;1173;p19"/>
            <p:cNvSpPr/>
            <p:nvPr/>
          </p:nvSpPr>
          <p:spPr>
            <a:xfrm>
              <a:off x="730617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4" name="Google Shape;1174;p19"/>
            <p:cNvSpPr/>
            <p:nvPr/>
          </p:nvSpPr>
          <p:spPr>
            <a:xfrm>
              <a:off x="456636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5" name="Google Shape;1175;p19"/>
            <p:cNvSpPr/>
            <p:nvPr/>
          </p:nvSpPr>
          <p:spPr>
            <a:xfrm>
              <a:off x="639290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6" name="Google Shape;1176;p19"/>
            <p:cNvSpPr/>
            <p:nvPr/>
          </p:nvSpPr>
          <p:spPr>
            <a:xfrm>
              <a:off x="63929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7" name="Google Shape;1177;p19"/>
            <p:cNvSpPr/>
            <p:nvPr/>
          </p:nvSpPr>
          <p:spPr>
            <a:xfrm>
              <a:off x="730617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8" name="Google Shape;1178;p19"/>
            <p:cNvSpPr/>
            <p:nvPr/>
          </p:nvSpPr>
          <p:spPr>
            <a:xfrm>
              <a:off x="821944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9" name="Google Shape;1179;p19"/>
            <p:cNvSpPr/>
            <p:nvPr/>
          </p:nvSpPr>
          <p:spPr>
            <a:xfrm>
              <a:off x="547963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0" name="Google Shape;1180;p19"/>
            <p:cNvSpPr/>
            <p:nvPr/>
          </p:nvSpPr>
          <p:spPr>
            <a:xfrm>
              <a:off x="8219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1" name="Google Shape;1181;p19"/>
            <p:cNvSpPr/>
            <p:nvPr/>
          </p:nvSpPr>
          <p:spPr>
            <a:xfrm>
              <a:off x="456636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2" name="Google Shape;1182;p19"/>
            <p:cNvSpPr/>
            <p:nvPr/>
          </p:nvSpPr>
          <p:spPr>
            <a:xfrm>
              <a:off x="547963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3" name="Google Shape;1183;p19"/>
            <p:cNvSpPr/>
            <p:nvPr/>
          </p:nvSpPr>
          <p:spPr>
            <a:xfrm>
              <a:off x="456636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4" name="Google Shape;1184;p19"/>
            <p:cNvSpPr/>
            <p:nvPr/>
          </p:nvSpPr>
          <p:spPr>
            <a:xfrm>
              <a:off x="456636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5" name="Google Shape;1185;p19"/>
            <p:cNvSpPr/>
            <p:nvPr/>
          </p:nvSpPr>
          <p:spPr>
            <a:xfrm>
              <a:off x="730617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6" name="Google Shape;1186;p19"/>
            <p:cNvSpPr/>
            <p:nvPr/>
          </p:nvSpPr>
          <p:spPr>
            <a:xfrm>
              <a:off x="639290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7" name="Google Shape;1187;p19"/>
            <p:cNvSpPr/>
            <p:nvPr/>
          </p:nvSpPr>
          <p:spPr>
            <a:xfrm>
              <a:off x="639290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8" name="Google Shape;1188;p19"/>
            <p:cNvSpPr/>
            <p:nvPr/>
          </p:nvSpPr>
          <p:spPr>
            <a:xfrm>
              <a:off x="639290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9" name="Google Shape;1189;p19"/>
            <p:cNvSpPr/>
            <p:nvPr/>
          </p:nvSpPr>
          <p:spPr>
            <a:xfrm>
              <a:off x="639290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0" name="Google Shape;1190;p19"/>
            <p:cNvSpPr/>
            <p:nvPr/>
          </p:nvSpPr>
          <p:spPr>
            <a:xfrm>
              <a:off x="82194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1" name="Google Shape;1191;p19"/>
            <p:cNvSpPr/>
            <p:nvPr/>
          </p:nvSpPr>
          <p:spPr>
            <a:xfrm>
              <a:off x="8219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2" name="Google Shape;1192;p19"/>
            <p:cNvSpPr/>
            <p:nvPr/>
          </p:nvSpPr>
          <p:spPr>
            <a:xfrm>
              <a:off x="45663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3" name="Google Shape;1193;p19"/>
            <p:cNvSpPr/>
            <p:nvPr/>
          </p:nvSpPr>
          <p:spPr>
            <a:xfrm>
              <a:off x="456636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4" name="Google Shape;1194;p19"/>
            <p:cNvSpPr/>
            <p:nvPr/>
          </p:nvSpPr>
          <p:spPr>
            <a:xfrm>
              <a:off x="456636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5" name="Google Shape;1195;p19"/>
            <p:cNvSpPr/>
            <p:nvPr/>
          </p:nvSpPr>
          <p:spPr>
            <a:xfrm>
              <a:off x="456636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6" name="Google Shape;1196;p19"/>
            <p:cNvSpPr/>
            <p:nvPr/>
          </p:nvSpPr>
          <p:spPr>
            <a:xfrm>
              <a:off x="547963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7" name="Google Shape;1197;p19"/>
            <p:cNvSpPr/>
            <p:nvPr/>
          </p:nvSpPr>
          <p:spPr>
            <a:xfrm>
              <a:off x="547963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8" name="Google Shape;1198;p19"/>
            <p:cNvSpPr/>
            <p:nvPr/>
          </p:nvSpPr>
          <p:spPr>
            <a:xfrm>
              <a:off x="730617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9" name="Google Shape;1199;p19"/>
            <p:cNvSpPr/>
            <p:nvPr/>
          </p:nvSpPr>
          <p:spPr>
            <a:xfrm>
              <a:off x="730617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0" name="Google Shape;1200;p19"/>
            <p:cNvSpPr/>
            <p:nvPr/>
          </p:nvSpPr>
          <p:spPr>
            <a:xfrm>
              <a:off x="730617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1" name="Google Shape;1201;p19"/>
            <p:cNvSpPr/>
            <p:nvPr/>
          </p:nvSpPr>
          <p:spPr>
            <a:xfrm>
              <a:off x="730617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2" name="Google Shape;1202;p19"/>
            <p:cNvSpPr/>
            <p:nvPr/>
          </p:nvSpPr>
          <p:spPr>
            <a:xfrm>
              <a:off x="73061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3" name="Google Shape;1203;p19"/>
            <p:cNvSpPr/>
            <p:nvPr/>
          </p:nvSpPr>
          <p:spPr>
            <a:xfrm>
              <a:off x="639290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4" name="Google Shape;1204;p19"/>
            <p:cNvSpPr/>
            <p:nvPr/>
          </p:nvSpPr>
          <p:spPr>
            <a:xfrm>
              <a:off x="639290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5" name="Google Shape;1205;p19"/>
            <p:cNvSpPr/>
            <p:nvPr/>
          </p:nvSpPr>
          <p:spPr>
            <a:xfrm flipH="1" rot="10800000">
              <a:off x="547963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6" name="Google Shape;1206;p19"/>
            <p:cNvSpPr/>
            <p:nvPr/>
          </p:nvSpPr>
          <p:spPr>
            <a:xfrm flipH="1" rot="10800000">
              <a:off x="547963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7" name="Google Shape;1207;p19"/>
            <p:cNvSpPr/>
            <p:nvPr/>
          </p:nvSpPr>
          <p:spPr>
            <a:xfrm>
              <a:off x="547963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8" name="Google Shape;1208;p19"/>
            <p:cNvSpPr/>
            <p:nvPr/>
          </p:nvSpPr>
          <p:spPr>
            <a:xfrm>
              <a:off x="82194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9" name="Google Shape;1209;p19"/>
            <p:cNvSpPr/>
            <p:nvPr/>
          </p:nvSpPr>
          <p:spPr>
            <a:xfrm>
              <a:off x="821944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0" name="Google Shape;1210;p19"/>
            <p:cNvSpPr/>
            <p:nvPr/>
          </p:nvSpPr>
          <p:spPr>
            <a:xfrm flipH="1" rot="10800000">
              <a:off x="54796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1" name="Google Shape;1211;p19"/>
            <p:cNvSpPr/>
            <p:nvPr/>
          </p:nvSpPr>
          <p:spPr>
            <a:xfrm>
              <a:off x="821944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2" name="Google Shape;1212;p19"/>
            <p:cNvSpPr/>
            <p:nvPr/>
          </p:nvSpPr>
          <p:spPr>
            <a:xfrm>
              <a:off x="821944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3" name="Google Shape;1213;p19"/>
            <p:cNvSpPr/>
            <p:nvPr/>
          </p:nvSpPr>
          <p:spPr>
            <a:xfrm>
              <a:off x="13699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4" name="Google Shape;1214;p19"/>
            <p:cNvSpPr/>
            <p:nvPr/>
          </p:nvSpPr>
          <p:spPr>
            <a:xfrm>
              <a:off x="1369908" y="51722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5" name="Google Shape;1215;p19"/>
            <p:cNvSpPr/>
            <p:nvPr/>
          </p:nvSpPr>
          <p:spPr>
            <a:xfrm>
              <a:off x="13699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6" name="Google Shape;1216;p19"/>
            <p:cNvSpPr/>
            <p:nvPr/>
          </p:nvSpPr>
          <p:spPr>
            <a:xfrm>
              <a:off x="913272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7" name="Google Shape;1217;p19"/>
            <p:cNvSpPr/>
            <p:nvPr/>
          </p:nvSpPr>
          <p:spPr>
            <a:xfrm>
              <a:off x="913272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8" name="Google Shape;1218;p19"/>
            <p:cNvSpPr/>
            <p:nvPr/>
          </p:nvSpPr>
          <p:spPr>
            <a:xfrm>
              <a:off x="913272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9" name="Google Shape;1219;p19"/>
            <p:cNvSpPr/>
            <p:nvPr/>
          </p:nvSpPr>
          <p:spPr>
            <a:xfrm>
              <a:off x="913272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0" name="Google Shape;1220;p19"/>
            <p:cNvSpPr/>
            <p:nvPr/>
          </p:nvSpPr>
          <p:spPr>
            <a:xfrm>
              <a:off x="913272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1" name="Google Shape;1221;p19"/>
            <p:cNvSpPr/>
            <p:nvPr/>
          </p:nvSpPr>
          <p:spPr>
            <a:xfrm>
              <a:off x="913272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2" name="Google Shape;1222;p19"/>
            <p:cNvSpPr/>
            <p:nvPr/>
          </p:nvSpPr>
          <p:spPr>
            <a:xfrm>
              <a:off x="1004599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3" name="Google Shape;1223;p19"/>
            <p:cNvSpPr/>
            <p:nvPr/>
          </p:nvSpPr>
          <p:spPr>
            <a:xfrm>
              <a:off x="1004599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4" name="Google Shape;1224;p19"/>
            <p:cNvSpPr/>
            <p:nvPr/>
          </p:nvSpPr>
          <p:spPr>
            <a:xfrm>
              <a:off x="1004599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5" name="Google Shape;1225;p19"/>
            <p:cNvSpPr/>
            <p:nvPr/>
          </p:nvSpPr>
          <p:spPr>
            <a:xfrm>
              <a:off x="1004599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6" name="Google Shape;1226;p19"/>
            <p:cNvSpPr/>
            <p:nvPr/>
          </p:nvSpPr>
          <p:spPr>
            <a:xfrm>
              <a:off x="913272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7" name="Google Shape;1227;p19"/>
            <p:cNvSpPr/>
            <p:nvPr/>
          </p:nvSpPr>
          <p:spPr>
            <a:xfrm>
              <a:off x="913272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8" name="Google Shape;1228;p19"/>
            <p:cNvSpPr/>
            <p:nvPr/>
          </p:nvSpPr>
          <p:spPr>
            <a:xfrm>
              <a:off x="1187253" y="-1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9" name="Google Shape;1229;p19"/>
            <p:cNvSpPr/>
            <p:nvPr/>
          </p:nvSpPr>
          <p:spPr>
            <a:xfrm>
              <a:off x="1187253" y="73889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1187253" y="147778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1" name="Google Shape;1231;p19"/>
            <p:cNvSpPr/>
            <p:nvPr/>
          </p:nvSpPr>
          <p:spPr>
            <a:xfrm>
              <a:off x="1187253" y="221668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2" name="Google Shape;1232;p19"/>
            <p:cNvSpPr/>
            <p:nvPr/>
          </p:nvSpPr>
          <p:spPr>
            <a:xfrm>
              <a:off x="1369908" y="14777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3" name="Google Shape;1233;p19"/>
            <p:cNvSpPr/>
            <p:nvPr/>
          </p:nvSpPr>
          <p:spPr>
            <a:xfrm>
              <a:off x="1369908" y="22166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4" name="Google Shape;1234;p19"/>
            <p:cNvSpPr/>
            <p:nvPr/>
          </p:nvSpPr>
          <p:spPr>
            <a:xfrm>
              <a:off x="1369908" y="29555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5" name="Google Shape;1235;p19"/>
            <p:cNvSpPr/>
            <p:nvPr/>
          </p:nvSpPr>
          <p:spPr>
            <a:xfrm>
              <a:off x="1278580" y="517226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6" name="Google Shape;1236;p19"/>
            <p:cNvSpPr/>
            <p:nvPr/>
          </p:nvSpPr>
          <p:spPr>
            <a:xfrm>
              <a:off x="1369908" y="-1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7" name="Google Shape;1237;p19"/>
            <p:cNvSpPr/>
            <p:nvPr/>
          </p:nvSpPr>
          <p:spPr>
            <a:xfrm>
              <a:off x="1369908" y="73889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8" name="Google Shape;1238;p19"/>
            <p:cNvSpPr/>
            <p:nvPr/>
          </p:nvSpPr>
          <p:spPr>
            <a:xfrm flipH="1" rot="10800000">
              <a:off x="1461234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9" name="Google Shape;1239;p19"/>
            <p:cNvSpPr/>
            <p:nvPr/>
          </p:nvSpPr>
          <p:spPr>
            <a:xfrm flipH="1" rot="10800000">
              <a:off x="1552562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0" name="Google Shape;1240;p19"/>
            <p:cNvSpPr/>
            <p:nvPr/>
          </p:nvSpPr>
          <p:spPr>
            <a:xfrm>
              <a:off x="1552562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1" name="Google Shape;1241;p19"/>
            <p:cNvSpPr/>
            <p:nvPr/>
          </p:nvSpPr>
          <p:spPr>
            <a:xfrm flipH="1" rot="10800000">
              <a:off x="1461234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2" name="Google Shape;1242;p19"/>
            <p:cNvSpPr/>
            <p:nvPr/>
          </p:nvSpPr>
          <p:spPr>
            <a:xfrm>
              <a:off x="1461234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3" name="Google Shape;1243;p19"/>
            <p:cNvSpPr/>
            <p:nvPr/>
          </p:nvSpPr>
          <p:spPr>
            <a:xfrm flipH="1" rot="10800000">
              <a:off x="1552562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4" name="Google Shape;1244;p19"/>
            <p:cNvSpPr/>
            <p:nvPr/>
          </p:nvSpPr>
          <p:spPr>
            <a:xfrm>
              <a:off x="1552562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5" name="Google Shape;1245;p19"/>
            <p:cNvSpPr/>
            <p:nvPr/>
          </p:nvSpPr>
          <p:spPr>
            <a:xfrm>
              <a:off x="1552562" y="-1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6" name="Google Shape;1246;p19"/>
            <p:cNvSpPr/>
            <p:nvPr/>
          </p:nvSpPr>
          <p:spPr>
            <a:xfrm flipH="1" rot="10800000">
              <a:off x="1552562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7" name="Google Shape;1247;p19"/>
            <p:cNvSpPr/>
            <p:nvPr/>
          </p:nvSpPr>
          <p:spPr>
            <a:xfrm>
              <a:off x="1552562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8" name="Google Shape;1248;p19"/>
            <p:cNvSpPr/>
            <p:nvPr/>
          </p:nvSpPr>
          <p:spPr>
            <a:xfrm flipH="1" rot="10800000">
              <a:off x="1552562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9" name="Google Shape;1249;p19"/>
            <p:cNvSpPr/>
            <p:nvPr/>
          </p:nvSpPr>
          <p:spPr>
            <a:xfrm>
              <a:off x="1735216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0" name="Google Shape;1250;p19"/>
            <p:cNvSpPr/>
            <p:nvPr/>
          </p:nvSpPr>
          <p:spPr>
            <a:xfrm flipH="1" rot="10800000">
              <a:off x="1735216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1" name="Google Shape;1251;p19"/>
            <p:cNvSpPr/>
            <p:nvPr/>
          </p:nvSpPr>
          <p:spPr>
            <a:xfrm>
              <a:off x="1735216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2" name="Google Shape;1252;p19"/>
            <p:cNvSpPr/>
            <p:nvPr/>
          </p:nvSpPr>
          <p:spPr>
            <a:xfrm flipH="1" rot="10800000">
              <a:off x="1735216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3" name="Google Shape;1253;p19"/>
            <p:cNvSpPr/>
            <p:nvPr/>
          </p:nvSpPr>
          <p:spPr>
            <a:xfrm>
              <a:off x="1735216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4" name="Google Shape;1254;p19"/>
            <p:cNvSpPr/>
            <p:nvPr/>
          </p:nvSpPr>
          <p:spPr>
            <a:xfrm flipH="1" rot="10800000">
              <a:off x="1735216" y="0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5" name="Google Shape;1255;p19"/>
            <p:cNvSpPr/>
            <p:nvPr/>
          </p:nvSpPr>
          <p:spPr>
            <a:xfrm>
              <a:off x="1735216" y="73889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6" name="Google Shape;1256;p19"/>
            <p:cNvSpPr/>
            <p:nvPr/>
          </p:nvSpPr>
          <p:spPr>
            <a:xfrm flipH="1" rot="10800000">
              <a:off x="1735216" y="147779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7" name="Google Shape;1257;p19"/>
            <p:cNvSpPr/>
            <p:nvPr/>
          </p:nvSpPr>
          <p:spPr>
            <a:xfrm>
              <a:off x="1643889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8" name="Google Shape;1258;p19"/>
            <p:cNvSpPr/>
            <p:nvPr/>
          </p:nvSpPr>
          <p:spPr>
            <a:xfrm flipH="1" rot="10800000">
              <a:off x="1643889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1643889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0" name="Google Shape;1260;p19"/>
            <p:cNvSpPr/>
            <p:nvPr/>
          </p:nvSpPr>
          <p:spPr>
            <a:xfrm flipH="1" rot="10800000">
              <a:off x="1643889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1643889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2" name="Google Shape;1262;p19"/>
            <p:cNvSpPr/>
            <p:nvPr/>
          </p:nvSpPr>
          <p:spPr>
            <a:xfrm>
              <a:off x="1643889" y="-1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3" name="Google Shape;1263;p19"/>
            <p:cNvSpPr/>
            <p:nvPr/>
          </p:nvSpPr>
          <p:spPr>
            <a:xfrm flipH="1" rot="10800000">
              <a:off x="1643889" y="73890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1643889" y="14777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5" name="Google Shape;1265;p19"/>
            <p:cNvSpPr/>
            <p:nvPr/>
          </p:nvSpPr>
          <p:spPr>
            <a:xfrm flipH="1" rot="10800000">
              <a:off x="1095926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6" name="Google Shape;1266;p19"/>
            <p:cNvSpPr/>
            <p:nvPr/>
          </p:nvSpPr>
          <p:spPr>
            <a:xfrm flipH="1" rot="10800000">
              <a:off x="109592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1095926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8" name="Google Shape;1268;p19"/>
            <p:cNvSpPr/>
            <p:nvPr/>
          </p:nvSpPr>
          <p:spPr>
            <a:xfrm flipH="1" rot="10800000">
              <a:off x="1095926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9" name="Google Shape;1269;p19"/>
            <p:cNvSpPr/>
            <p:nvPr/>
          </p:nvSpPr>
          <p:spPr>
            <a:xfrm flipH="1" rot="10800000">
              <a:off x="1095926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0" name="Google Shape;1270;p19"/>
            <p:cNvSpPr/>
            <p:nvPr/>
          </p:nvSpPr>
          <p:spPr>
            <a:xfrm>
              <a:off x="109592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1" name="Google Shape;1271;p19"/>
            <p:cNvSpPr/>
            <p:nvPr/>
          </p:nvSpPr>
          <p:spPr>
            <a:xfrm flipH="1" rot="10800000">
              <a:off x="1095926" y="0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1095926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3" name="Google Shape;1273;p19"/>
            <p:cNvSpPr/>
            <p:nvPr/>
          </p:nvSpPr>
          <p:spPr>
            <a:xfrm flipH="1" rot="10800000">
              <a:off x="1004599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4" name="Google Shape;1274;p19"/>
            <p:cNvSpPr/>
            <p:nvPr/>
          </p:nvSpPr>
          <p:spPr>
            <a:xfrm flipH="1" rot="10800000">
              <a:off x="1004599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5" name="Google Shape;1275;p19"/>
            <p:cNvSpPr/>
            <p:nvPr/>
          </p:nvSpPr>
          <p:spPr>
            <a:xfrm flipH="1" rot="10800000">
              <a:off x="1004599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1004599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7" name="Google Shape;1277;p19"/>
            <p:cNvSpPr/>
            <p:nvPr/>
          </p:nvSpPr>
          <p:spPr>
            <a:xfrm flipH="1" rot="10800000">
              <a:off x="1278580" y="22166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8" name="Google Shape;1278;p19"/>
            <p:cNvSpPr/>
            <p:nvPr/>
          </p:nvSpPr>
          <p:spPr>
            <a:xfrm>
              <a:off x="127858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9" name="Google Shape;1279;p19"/>
            <p:cNvSpPr/>
            <p:nvPr/>
          </p:nvSpPr>
          <p:spPr>
            <a:xfrm flipH="1" rot="10800000">
              <a:off x="1278580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1278580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1" name="Google Shape;1281;p19"/>
            <p:cNvSpPr/>
            <p:nvPr/>
          </p:nvSpPr>
          <p:spPr>
            <a:xfrm flipH="1" rot="10800000">
              <a:off x="1278580" y="73890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2" name="Google Shape;1282;p19"/>
            <p:cNvSpPr/>
            <p:nvPr/>
          </p:nvSpPr>
          <p:spPr>
            <a:xfrm>
              <a:off x="1278580" y="14777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3" name="Google Shape;1283;p19"/>
            <p:cNvSpPr/>
            <p:nvPr/>
          </p:nvSpPr>
          <p:spPr>
            <a:xfrm flipH="1" rot="10800000">
              <a:off x="1187253" y="517227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4" name="Google Shape;1284;p19"/>
            <p:cNvSpPr/>
            <p:nvPr/>
          </p:nvSpPr>
          <p:spPr>
            <a:xfrm>
              <a:off x="1278580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5" name="Google Shape;1285;p19"/>
            <p:cNvSpPr/>
            <p:nvPr/>
          </p:nvSpPr>
          <p:spPr>
            <a:xfrm flipH="1" rot="10800000">
              <a:off x="1187253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6" name="Google Shape;1286;p19"/>
            <p:cNvSpPr/>
            <p:nvPr/>
          </p:nvSpPr>
          <p:spPr>
            <a:xfrm>
              <a:off x="1187253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7" name="Google Shape;1287;p19"/>
            <p:cNvSpPr/>
            <p:nvPr/>
          </p:nvSpPr>
          <p:spPr>
            <a:xfrm>
              <a:off x="118725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8" name="Google Shape;1288;p19"/>
            <p:cNvSpPr/>
            <p:nvPr/>
          </p:nvSpPr>
          <p:spPr>
            <a:xfrm>
              <a:off x="1461234" y="-1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9" name="Google Shape;1289;p19"/>
            <p:cNvSpPr/>
            <p:nvPr/>
          </p:nvSpPr>
          <p:spPr>
            <a:xfrm>
              <a:off x="1461234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0" name="Google Shape;1290;p19"/>
            <p:cNvSpPr/>
            <p:nvPr/>
          </p:nvSpPr>
          <p:spPr>
            <a:xfrm>
              <a:off x="1461234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1461234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2" name="Google Shape;1292;p19"/>
            <p:cNvSpPr/>
            <p:nvPr/>
          </p:nvSpPr>
          <p:spPr>
            <a:xfrm>
              <a:off x="1461234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3" name="Google Shape;1293;p19"/>
            <p:cNvSpPr/>
            <p:nvPr/>
          </p:nvSpPr>
          <p:spPr>
            <a:xfrm>
              <a:off x="2100525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1826544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2009198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6" name="Google Shape;1296;p19"/>
            <p:cNvSpPr/>
            <p:nvPr/>
          </p:nvSpPr>
          <p:spPr>
            <a:xfrm>
              <a:off x="2009198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7" name="Google Shape;1297;p19"/>
            <p:cNvSpPr/>
            <p:nvPr/>
          </p:nvSpPr>
          <p:spPr>
            <a:xfrm>
              <a:off x="2100525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2191852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9" name="Google Shape;1299;p19"/>
            <p:cNvSpPr/>
            <p:nvPr/>
          </p:nvSpPr>
          <p:spPr>
            <a:xfrm>
              <a:off x="1917870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0" name="Google Shape;1300;p19"/>
            <p:cNvSpPr/>
            <p:nvPr/>
          </p:nvSpPr>
          <p:spPr>
            <a:xfrm>
              <a:off x="219185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1" name="Google Shape;1301;p19"/>
            <p:cNvSpPr/>
            <p:nvPr/>
          </p:nvSpPr>
          <p:spPr>
            <a:xfrm>
              <a:off x="1826544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2" name="Google Shape;1302;p19"/>
            <p:cNvSpPr/>
            <p:nvPr/>
          </p:nvSpPr>
          <p:spPr>
            <a:xfrm>
              <a:off x="191787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3" name="Google Shape;1303;p19"/>
            <p:cNvSpPr/>
            <p:nvPr/>
          </p:nvSpPr>
          <p:spPr>
            <a:xfrm>
              <a:off x="18265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4" name="Google Shape;1304;p19"/>
            <p:cNvSpPr/>
            <p:nvPr/>
          </p:nvSpPr>
          <p:spPr>
            <a:xfrm>
              <a:off x="1826544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5" name="Google Shape;1305;p19"/>
            <p:cNvSpPr/>
            <p:nvPr/>
          </p:nvSpPr>
          <p:spPr>
            <a:xfrm>
              <a:off x="2100525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6" name="Google Shape;1306;p19"/>
            <p:cNvSpPr/>
            <p:nvPr/>
          </p:nvSpPr>
          <p:spPr>
            <a:xfrm>
              <a:off x="200919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7" name="Google Shape;1307;p19"/>
            <p:cNvSpPr/>
            <p:nvPr/>
          </p:nvSpPr>
          <p:spPr>
            <a:xfrm>
              <a:off x="2009198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2009198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2009198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2191852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2191852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1826544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1826544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18265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182654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6" name="Google Shape;1316;p19"/>
            <p:cNvSpPr/>
            <p:nvPr/>
          </p:nvSpPr>
          <p:spPr>
            <a:xfrm>
              <a:off x="191787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7" name="Google Shape;1317;p19"/>
            <p:cNvSpPr/>
            <p:nvPr/>
          </p:nvSpPr>
          <p:spPr>
            <a:xfrm>
              <a:off x="1917870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8" name="Google Shape;1318;p19"/>
            <p:cNvSpPr/>
            <p:nvPr/>
          </p:nvSpPr>
          <p:spPr>
            <a:xfrm>
              <a:off x="2100525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9" name="Google Shape;1319;p19"/>
            <p:cNvSpPr/>
            <p:nvPr/>
          </p:nvSpPr>
          <p:spPr>
            <a:xfrm>
              <a:off x="2100525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0" name="Google Shape;1320;p19"/>
            <p:cNvSpPr/>
            <p:nvPr/>
          </p:nvSpPr>
          <p:spPr>
            <a:xfrm>
              <a:off x="2100525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1" name="Google Shape;1321;p19"/>
            <p:cNvSpPr/>
            <p:nvPr/>
          </p:nvSpPr>
          <p:spPr>
            <a:xfrm>
              <a:off x="2100525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2" name="Google Shape;1322;p19"/>
            <p:cNvSpPr/>
            <p:nvPr/>
          </p:nvSpPr>
          <p:spPr>
            <a:xfrm>
              <a:off x="2100525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3" name="Google Shape;1323;p19"/>
            <p:cNvSpPr/>
            <p:nvPr/>
          </p:nvSpPr>
          <p:spPr>
            <a:xfrm>
              <a:off x="2009198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4" name="Google Shape;1324;p19"/>
            <p:cNvSpPr/>
            <p:nvPr/>
          </p:nvSpPr>
          <p:spPr>
            <a:xfrm>
              <a:off x="2009198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5" name="Google Shape;1325;p19"/>
            <p:cNvSpPr/>
            <p:nvPr/>
          </p:nvSpPr>
          <p:spPr>
            <a:xfrm flipH="1" rot="10800000">
              <a:off x="1917870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6" name="Google Shape;1326;p19"/>
            <p:cNvSpPr/>
            <p:nvPr/>
          </p:nvSpPr>
          <p:spPr>
            <a:xfrm flipH="1" rot="10800000">
              <a:off x="1917870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7" name="Google Shape;1327;p19"/>
            <p:cNvSpPr/>
            <p:nvPr/>
          </p:nvSpPr>
          <p:spPr>
            <a:xfrm>
              <a:off x="1917870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8" name="Google Shape;1328;p19"/>
            <p:cNvSpPr/>
            <p:nvPr/>
          </p:nvSpPr>
          <p:spPr>
            <a:xfrm>
              <a:off x="2191852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9" name="Google Shape;1329;p19"/>
            <p:cNvSpPr/>
            <p:nvPr/>
          </p:nvSpPr>
          <p:spPr>
            <a:xfrm>
              <a:off x="2191852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0" name="Google Shape;1330;p19"/>
            <p:cNvSpPr/>
            <p:nvPr/>
          </p:nvSpPr>
          <p:spPr>
            <a:xfrm flipH="1" rot="10800000">
              <a:off x="191787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1" name="Google Shape;1331;p19"/>
            <p:cNvSpPr/>
            <p:nvPr/>
          </p:nvSpPr>
          <p:spPr>
            <a:xfrm>
              <a:off x="2191852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2" name="Google Shape;1332;p19"/>
            <p:cNvSpPr/>
            <p:nvPr/>
          </p:nvSpPr>
          <p:spPr>
            <a:xfrm>
              <a:off x="2191852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3" name="Google Shape;1333;p19"/>
            <p:cNvSpPr/>
            <p:nvPr/>
          </p:nvSpPr>
          <p:spPr>
            <a:xfrm>
              <a:off x="2283180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4" name="Google Shape;1334;p19"/>
            <p:cNvSpPr/>
            <p:nvPr/>
          </p:nvSpPr>
          <p:spPr>
            <a:xfrm>
              <a:off x="2283180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5" name="Google Shape;1335;p19"/>
            <p:cNvSpPr/>
            <p:nvPr/>
          </p:nvSpPr>
          <p:spPr>
            <a:xfrm>
              <a:off x="2283180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6" name="Google Shape;1336;p19"/>
            <p:cNvSpPr/>
            <p:nvPr/>
          </p:nvSpPr>
          <p:spPr>
            <a:xfrm>
              <a:off x="2283180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7" name="Google Shape;1337;p19"/>
            <p:cNvSpPr/>
            <p:nvPr/>
          </p:nvSpPr>
          <p:spPr>
            <a:xfrm>
              <a:off x="2283180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8" name="Google Shape;1338;p19"/>
            <p:cNvSpPr/>
            <p:nvPr/>
          </p:nvSpPr>
          <p:spPr>
            <a:xfrm>
              <a:off x="228318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9" name="Google Shape;1339;p19"/>
            <p:cNvSpPr/>
            <p:nvPr/>
          </p:nvSpPr>
          <p:spPr>
            <a:xfrm>
              <a:off x="2374506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0" name="Google Shape;1340;p19"/>
            <p:cNvSpPr/>
            <p:nvPr/>
          </p:nvSpPr>
          <p:spPr>
            <a:xfrm>
              <a:off x="2374506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1" name="Google Shape;1341;p19"/>
            <p:cNvSpPr/>
            <p:nvPr/>
          </p:nvSpPr>
          <p:spPr>
            <a:xfrm>
              <a:off x="2374506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2" name="Google Shape;1342;p19"/>
            <p:cNvSpPr/>
            <p:nvPr/>
          </p:nvSpPr>
          <p:spPr>
            <a:xfrm>
              <a:off x="2374506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3" name="Google Shape;1343;p19"/>
            <p:cNvSpPr/>
            <p:nvPr/>
          </p:nvSpPr>
          <p:spPr>
            <a:xfrm>
              <a:off x="2283180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4" name="Google Shape;1344;p19"/>
            <p:cNvSpPr/>
            <p:nvPr/>
          </p:nvSpPr>
          <p:spPr>
            <a:xfrm>
              <a:off x="2283180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5" name="Google Shape;1345;p19"/>
            <p:cNvSpPr/>
            <p:nvPr/>
          </p:nvSpPr>
          <p:spPr>
            <a:xfrm flipH="1" rot="10800000">
              <a:off x="2465834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6" name="Google Shape;1346;p19"/>
            <p:cNvSpPr/>
            <p:nvPr/>
          </p:nvSpPr>
          <p:spPr>
            <a:xfrm flipH="1" rot="10800000">
              <a:off x="2465834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7" name="Google Shape;1347;p19"/>
            <p:cNvSpPr/>
            <p:nvPr/>
          </p:nvSpPr>
          <p:spPr>
            <a:xfrm>
              <a:off x="2465834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8" name="Google Shape;1348;p19"/>
            <p:cNvSpPr/>
            <p:nvPr/>
          </p:nvSpPr>
          <p:spPr>
            <a:xfrm flipH="1" rot="10800000">
              <a:off x="2465834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9" name="Google Shape;1349;p19"/>
            <p:cNvSpPr/>
            <p:nvPr/>
          </p:nvSpPr>
          <p:spPr>
            <a:xfrm flipH="1" rot="10800000">
              <a:off x="2465834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0" name="Google Shape;1350;p19"/>
            <p:cNvSpPr/>
            <p:nvPr/>
          </p:nvSpPr>
          <p:spPr>
            <a:xfrm>
              <a:off x="2465834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1" name="Google Shape;1351;p19"/>
            <p:cNvSpPr/>
            <p:nvPr/>
          </p:nvSpPr>
          <p:spPr>
            <a:xfrm flipH="1" rot="10800000">
              <a:off x="2465834" y="0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2" name="Google Shape;1352;p19"/>
            <p:cNvSpPr/>
            <p:nvPr/>
          </p:nvSpPr>
          <p:spPr>
            <a:xfrm>
              <a:off x="2465834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3" name="Google Shape;1353;p19"/>
            <p:cNvSpPr/>
            <p:nvPr/>
          </p:nvSpPr>
          <p:spPr>
            <a:xfrm flipH="1" rot="10800000">
              <a:off x="237450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4" name="Google Shape;1354;p19"/>
            <p:cNvSpPr/>
            <p:nvPr/>
          </p:nvSpPr>
          <p:spPr>
            <a:xfrm flipH="1" rot="10800000">
              <a:off x="2374506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5" name="Google Shape;1355;p19"/>
            <p:cNvSpPr/>
            <p:nvPr/>
          </p:nvSpPr>
          <p:spPr>
            <a:xfrm flipH="1" rot="10800000">
              <a:off x="237450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6" name="Google Shape;1356;p19"/>
            <p:cNvSpPr/>
            <p:nvPr/>
          </p:nvSpPr>
          <p:spPr>
            <a:xfrm>
              <a:off x="2374506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7" name="Google Shape;1357;p19"/>
            <p:cNvSpPr/>
            <p:nvPr/>
          </p:nvSpPr>
          <p:spPr>
            <a:xfrm flipH="1" rot="10800000">
              <a:off x="2557161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8" name="Google Shape;1358;p19"/>
            <p:cNvSpPr/>
            <p:nvPr/>
          </p:nvSpPr>
          <p:spPr>
            <a:xfrm flipH="1" rot="10800000">
              <a:off x="2648488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9" name="Google Shape;1359;p19"/>
            <p:cNvSpPr/>
            <p:nvPr/>
          </p:nvSpPr>
          <p:spPr>
            <a:xfrm>
              <a:off x="2648488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0" name="Google Shape;1360;p19"/>
            <p:cNvSpPr/>
            <p:nvPr/>
          </p:nvSpPr>
          <p:spPr>
            <a:xfrm flipH="1" rot="10800000">
              <a:off x="2557161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1" name="Google Shape;1361;p19"/>
            <p:cNvSpPr/>
            <p:nvPr/>
          </p:nvSpPr>
          <p:spPr>
            <a:xfrm>
              <a:off x="2557161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2" name="Google Shape;1362;p19"/>
            <p:cNvSpPr/>
            <p:nvPr/>
          </p:nvSpPr>
          <p:spPr>
            <a:xfrm flipH="1" rot="10800000">
              <a:off x="2648488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3" name="Google Shape;1363;p19"/>
            <p:cNvSpPr/>
            <p:nvPr/>
          </p:nvSpPr>
          <p:spPr>
            <a:xfrm>
              <a:off x="2648488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4" name="Google Shape;1364;p19"/>
            <p:cNvSpPr/>
            <p:nvPr/>
          </p:nvSpPr>
          <p:spPr>
            <a:xfrm>
              <a:off x="2648488" y="-1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5" name="Google Shape;1365;p19"/>
            <p:cNvSpPr/>
            <p:nvPr/>
          </p:nvSpPr>
          <p:spPr>
            <a:xfrm flipH="1" rot="10800000">
              <a:off x="2648488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6" name="Google Shape;1366;p19"/>
            <p:cNvSpPr/>
            <p:nvPr/>
          </p:nvSpPr>
          <p:spPr>
            <a:xfrm>
              <a:off x="2648488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7" name="Google Shape;1367;p19"/>
            <p:cNvSpPr/>
            <p:nvPr/>
          </p:nvSpPr>
          <p:spPr>
            <a:xfrm flipH="1" rot="10800000">
              <a:off x="2648488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8" name="Google Shape;1368;p19"/>
            <p:cNvSpPr/>
            <p:nvPr/>
          </p:nvSpPr>
          <p:spPr>
            <a:xfrm>
              <a:off x="2557161" y="-1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9" name="Google Shape;1369;p19"/>
            <p:cNvSpPr/>
            <p:nvPr/>
          </p:nvSpPr>
          <p:spPr>
            <a:xfrm>
              <a:off x="2557161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0" name="Google Shape;1370;p19"/>
            <p:cNvSpPr/>
            <p:nvPr/>
          </p:nvSpPr>
          <p:spPr>
            <a:xfrm>
              <a:off x="2557161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1" name="Google Shape;1371;p19"/>
            <p:cNvSpPr/>
            <p:nvPr/>
          </p:nvSpPr>
          <p:spPr>
            <a:xfrm>
              <a:off x="2557161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2" name="Google Shape;1372;p19"/>
            <p:cNvSpPr/>
            <p:nvPr/>
          </p:nvSpPr>
          <p:spPr>
            <a:xfrm>
              <a:off x="2557161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3" name="Google Shape;1373;p19"/>
            <p:cNvSpPr/>
            <p:nvPr/>
          </p:nvSpPr>
          <p:spPr>
            <a:xfrm>
              <a:off x="2739816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4" name="Google Shape;1374;p19"/>
            <p:cNvSpPr/>
            <p:nvPr/>
          </p:nvSpPr>
          <p:spPr>
            <a:xfrm>
              <a:off x="2739816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5" name="Google Shape;1375;p19"/>
            <p:cNvSpPr/>
            <p:nvPr/>
          </p:nvSpPr>
          <p:spPr>
            <a:xfrm>
              <a:off x="2739816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6" name="Google Shape;1376;p19"/>
            <p:cNvSpPr/>
            <p:nvPr/>
          </p:nvSpPr>
          <p:spPr>
            <a:xfrm>
              <a:off x="2739816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7" name="Google Shape;1377;p19"/>
            <p:cNvSpPr/>
            <p:nvPr/>
          </p:nvSpPr>
          <p:spPr>
            <a:xfrm>
              <a:off x="2739816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8" name="Google Shape;1378;p19"/>
            <p:cNvSpPr/>
            <p:nvPr/>
          </p:nvSpPr>
          <p:spPr>
            <a:xfrm>
              <a:off x="2739816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9" name="Google Shape;1379;p19"/>
            <p:cNvSpPr/>
            <p:nvPr/>
          </p:nvSpPr>
          <p:spPr>
            <a:xfrm>
              <a:off x="2739816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0" name="Google Shape;1380;p19"/>
            <p:cNvSpPr/>
            <p:nvPr/>
          </p:nvSpPr>
          <p:spPr>
            <a:xfrm>
              <a:off x="273981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1" name="Google Shape;1381;p19"/>
            <p:cNvSpPr/>
            <p:nvPr/>
          </p:nvSpPr>
          <p:spPr>
            <a:xfrm>
              <a:off x="2831142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2" name="Google Shape;1382;p19"/>
            <p:cNvSpPr/>
            <p:nvPr/>
          </p:nvSpPr>
          <p:spPr>
            <a:xfrm>
              <a:off x="2831142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3" name="Google Shape;1383;p19"/>
            <p:cNvSpPr/>
            <p:nvPr/>
          </p:nvSpPr>
          <p:spPr>
            <a:xfrm>
              <a:off x="2831142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4" name="Google Shape;1384;p19"/>
            <p:cNvSpPr/>
            <p:nvPr/>
          </p:nvSpPr>
          <p:spPr>
            <a:xfrm>
              <a:off x="2831142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5" name="Google Shape;1385;p19"/>
            <p:cNvSpPr/>
            <p:nvPr/>
          </p:nvSpPr>
          <p:spPr>
            <a:xfrm>
              <a:off x="283114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6" name="Google Shape;1386;p19"/>
            <p:cNvSpPr/>
            <p:nvPr/>
          </p:nvSpPr>
          <p:spPr>
            <a:xfrm>
              <a:off x="2831142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7" name="Google Shape;1387;p19"/>
            <p:cNvSpPr/>
            <p:nvPr/>
          </p:nvSpPr>
          <p:spPr>
            <a:xfrm>
              <a:off x="2831142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8" name="Google Shape;1388;p19"/>
            <p:cNvSpPr/>
            <p:nvPr/>
          </p:nvSpPr>
          <p:spPr>
            <a:xfrm>
              <a:off x="2831142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389" name="Google Shape;1389;p19"/>
          <p:cNvGrpSpPr/>
          <p:nvPr/>
        </p:nvGrpSpPr>
        <p:grpSpPr>
          <a:xfrm>
            <a:off x="2801349" y="1204413"/>
            <a:ext cx="2892032" cy="567453"/>
            <a:chOff x="-1" y="0"/>
            <a:chExt cx="2892031" cy="567452"/>
          </a:xfrm>
        </p:grpSpPr>
        <p:sp>
          <p:nvSpPr>
            <p:cNvPr id="1390" name="Google Shape;1390;p19"/>
            <p:cNvSpPr/>
            <p:nvPr/>
          </p:nvSpPr>
          <p:spPr>
            <a:xfrm>
              <a:off x="-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1" name="Google Shape;1391;p19"/>
            <p:cNvSpPr/>
            <p:nvPr/>
          </p:nvSpPr>
          <p:spPr>
            <a:xfrm>
              <a:off x="-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2" name="Google Shape;1392;p19"/>
            <p:cNvSpPr/>
            <p:nvPr/>
          </p:nvSpPr>
          <p:spPr>
            <a:xfrm>
              <a:off x="-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3" name="Google Shape;1393;p19"/>
            <p:cNvSpPr/>
            <p:nvPr/>
          </p:nvSpPr>
          <p:spPr>
            <a:xfrm>
              <a:off x="-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4" name="Google Shape;1394;p19"/>
            <p:cNvSpPr/>
            <p:nvPr/>
          </p:nvSpPr>
          <p:spPr>
            <a:xfrm>
              <a:off x="-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5" name="Google Shape;1395;p19"/>
            <p:cNvSpPr/>
            <p:nvPr/>
          </p:nvSpPr>
          <p:spPr>
            <a:xfrm>
              <a:off x="-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6" name="Google Shape;1396;p19"/>
            <p:cNvSpPr/>
            <p:nvPr/>
          </p:nvSpPr>
          <p:spPr>
            <a:xfrm>
              <a:off x="-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7" name="Google Shape;1397;p19"/>
            <p:cNvSpPr/>
            <p:nvPr/>
          </p:nvSpPr>
          <p:spPr>
            <a:xfrm>
              <a:off x="-1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8" name="Google Shape;1398;p19"/>
            <p:cNvSpPr/>
            <p:nvPr/>
          </p:nvSpPr>
          <p:spPr>
            <a:xfrm>
              <a:off x="9132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9" name="Google Shape;1399;p19"/>
            <p:cNvSpPr/>
            <p:nvPr/>
          </p:nvSpPr>
          <p:spPr>
            <a:xfrm>
              <a:off x="91327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0" name="Google Shape;1400;p19"/>
            <p:cNvSpPr/>
            <p:nvPr/>
          </p:nvSpPr>
          <p:spPr>
            <a:xfrm>
              <a:off x="91327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1" name="Google Shape;1401;p19"/>
            <p:cNvSpPr/>
            <p:nvPr/>
          </p:nvSpPr>
          <p:spPr>
            <a:xfrm>
              <a:off x="91327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2" name="Google Shape;1402;p19"/>
            <p:cNvSpPr/>
            <p:nvPr/>
          </p:nvSpPr>
          <p:spPr>
            <a:xfrm>
              <a:off x="91327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3" name="Google Shape;1403;p19"/>
            <p:cNvSpPr/>
            <p:nvPr/>
          </p:nvSpPr>
          <p:spPr>
            <a:xfrm>
              <a:off x="9132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4" name="Google Shape;1404;p19"/>
            <p:cNvSpPr/>
            <p:nvPr/>
          </p:nvSpPr>
          <p:spPr>
            <a:xfrm>
              <a:off x="91327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5" name="Google Shape;1405;p19"/>
            <p:cNvSpPr/>
            <p:nvPr/>
          </p:nvSpPr>
          <p:spPr>
            <a:xfrm>
              <a:off x="91327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6" name="Google Shape;1406;p19"/>
            <p:cNvSpPr/>
            <p:nvPr/>
          </p:nvSpPr>
          <p:spPr>
            <a:xfrm>
              <a:off x="182654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7" name="Google Shape;1407;p19"/>
            <p:cNvSpPr/>
            <p:nvPr/>
          </p:nvSpPr>
          <p:spPr>
            <a:xfrm>
              <a:off x="18265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8" name="Google Shape;1408;p19"/>
            <p:cNvSpPr/>
            <p:nvPr/>
          </p:nvSpPr>
          <p:spPr>
            <a:xfrm>
              <a:off x="18265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9" name="Google Shape;1409;p19"/>
            <p:cNvSpPr/>
            <p:nvPr/>
          </p:nvSpPr>
          <p:spPr>
            <a:xfrm>
              <a:off x="182654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0" name="Google Shape;1410;p19"/>
            <p:cNvSpPr/>
            <p:nvPr/>
          </p:nvSpPr>
          <p:spPr>
            <a:xfrm>
              <a:off x="18265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1" name="Google Shape;1411;p19"/>
            <p:cNvSpPr/>
            <p:nvPr/>
          </p:nvSpPr>
          <p:spPr>
            <a:xfrm>
              <a:off x="18265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2" name="Google Shape;1412;p19"/>
            <p:cNvSpPr/>
            <p:nvPr/>
          </p:nvSpPr>
          <p:spPr>
            <a:xfrm>
              <a:off x="182654" y="444092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3" name="Google Shape;1413;p19"/>
            <p:cNvSpPr/>
            <p:nvPr/>
          </p:nvSpPr>
          <p:spPr>
            <a:xfrm>
              <a:off x="182654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4" name="Google Shape;1414;p19"/>
            <p:cNvSpPr/>
            <p:nvPr/>
          </p:nvSpPr>
          <p:spPr>
            <a:xfrm>
              <a:off x="27398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5" name="Google Shape;1415;p19"/>
            <p:cNvSpPr/>
            <p:nvPr/>
          </p:nvSpPr>
          <p:spPr>
            <a:xfrm>
              <a:off x="273981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6" name="Google Shape;1416;p19"/>
            <p:cNvSpPr/>
            <p:nvPr/>
          </p:nvSpPr>
          <p:spPr>
            <a:xfrm>
              <a:off x="27398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7" name="Google Shape;1417;p19"/>
            <p:cNvSpPr/>
            <p:nvPr/>
          </p:nvSpPr>
          <p:spPr>
            <a:xfrm>
              <a:off x="273981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8" name="Google Shape;1418;p19"/>
            <p:cNvSpPr/>
            <p:nvPr/>
          </p:nvSpPr>
          <p:spPr>
            <a:xfrm>
              <a:off x="27398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9" name="Google Shape;1419;p19"/>
            <p:cNvSpPr/>
            <p:nvPr/>
          </p:nvSpPr>
          <p:spPr>
            <a:xfrm>
              <a:off x="27398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0" name="Google Shape;1420;p19"/>
            <p:cNvSpPr/>
            <p:nvPr/>
          </p:nvSpPr>
          <p:spPr>
            <a:xfrm>
              <a:off x="27398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1" name="Google Shape;1421;p19"/>
            <p:cNvSpPr/>
            <p:nvPr/>
          </p:nvSpPr>
          <p:spPr>
            <a:xfrm>
              <a:off x="27398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2" name="Google Shape;1422;p19"/>
            <p:cNvSpPr/>
            <p:nvPr/>
          </p:nvSpPr>
          <p:spPr>
            <a:xfrm>
              <a:off x="365308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3" name="Google Shape;1423;p19"/>
            <p:cNvSpPr/>
            <p:nvPr/>
          </p:nvSpPr>
          <p:spPr>
            <a:xfrm>
              <a:off x="36530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4" name="Google Shape;1424;p19"/>
            <p:cNvSpPr/>
            <p:nvPr/>
          </p:nvSpPr>
          <p:spPr>
            <a:xfrm>
              <a:off x="365308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5" name="Google Shape;1425;p19"/>
            <p:cNvSpPr/>
            <p:nvPr/>
          </p:nvSpPr>
          <p:spPr>
            <a:xfrm>
              <a:off x="365308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6" name="Google Shape;1426;p19"/>
            <p:cNvSpPr/>
            <p:nvPr/>
          </p:nvSpPr>
          <p:spPr>
            <a:xfrm>
              <a:off x="3653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7" name="Google Shape;1427;p19"/>
            <p:cNvSpPr/>
            <p:nvPr/>
          </p:nvSpPr>
          <p:spPr>
            <a:xfrm>
              <a:off x="365308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8" name="Google Shape;1428;p19"/>
            <p:cNvSpPr/>
            <p:nvPr/>
          </p:nvSpPr>
          <p:spPr>
            <a:xfrm>
              <a:off x="3653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9" name="Google Shape;1429;p19"/>
            <p:cNvSpPr/>
            <p:nvPr/>
          </p:nvSpPr>
          <p:spPr>
            <a:xfrm>
              <a:off x="365308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0" name="Google Shape;1430;p19"/>
            <p:cNvSpPr/>
            <p:nvPr/>
          </p:nvSpPr>
          <p:spPr>
            <a:xfrm>
              <a:off x="73061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1" name="Google Shape;1431;p19"/>
            <p:cNvSpPr/>
            <p:nvPr/>
          </p:nvSpPr>
          <p:spPr>
            <a:xfrm>
              <a:off x="456636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2" name="Google Shape;1432;p19"/>
            <p:cNvSpPr/>
            <p:nvPr/>
          </p:nvSpPr>
          <p:spPr>
            <a:xfrm>
              <a:off x="639290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3" name="Google Shape;1433;p19"/>
            <p:cNvSpPr/>
            <p:nvPr/>
          </p:nvSpPr>
          <p:spPr>
            <a:xfrm>
              <a:off x="639290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4" name="Google Shape;1434;p19"/>
            <p:cNvSpPr/>
            <p:nvPr/>
          </p:nvSpPr>
          <p:spPr>
            <a:xfrm>
              <a:off x="730618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5" name="Google Shape;1435;p19"/>
            <p:cNvSpPr/>
            <p:nvPr/>
          </p:nvSpPr>
          <p:spPr>
            <a:xfrm>
              <a:off x="821944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6" name="Google Shape;1436;p19"/>
            <p:cNvSpPr/>
            <p:nvPr/>
          </p:nvSpPr>
          <p:spPr>
            <a:xfrm>
              <a:off x="547963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7" name="Google Shape;1437;p19"/>
            <p:cNvSpPr/>
            <p:nvPr/>
          </p:nvSpPr>
          <p:spPr>
            <a:xfrm>
              <a:off x="8219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8" name="Google Shape;1438;p19"/>
            <p:cNvSpPr/>
            <p:nvPr/>
          </p:nvSpPr>
          <p:spPr>
            <a:xfrm>
              <a:off x="456636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9" name="Google Shape;1439;p19"/>
            <p:cNvSpPr/>
            <p:nvPr/>
          </p:nvSpPr>
          <p:spPr>
            <a:xfrm>
              <a:off x="54796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0" name="Google Shape;1440;p19"/>
            <p:cNvSpPr/>
            <p:nvPr/>
          </p:nvSpPr>
          <p:spPr>
            <a:xfrm>
              <a:off x="456636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1" name="Google Shape;1441;p19"/>
            <p:cNvSpPr/>
            <p:nvPr/>
          </p:nvSpPr>
          <p:spPr>
            <a:xfrm>
              <a:off x="456636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2" name="Google Shape;1442;p19"/>
            <p:cNvSpPr/>
            <p:nvPr/>
          </p:nvSpPr>
          <p:spPr>
            <a:xfrm>
              <a:off x="730618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3" name="Google Shape;1443;p19"/>
            <p:cNvSpPr/>
            <p:nvPr/>
          </p:nvSpPr>
          <p:spPr>
            <a:xfrm>
              <a:off x="639290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4" name="Google Shape;1444;p19"/>
            <p:cNvSpPr/>
            <p:nvPr/>
          </p:nvSpPr>
          <p:spPr>
            <a:xfrm>
              <a:off x="639290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5" name="Google Shape;1445;p19"/>
            <p:cNvSpPr/>
            <p:nvPr/>
          </p:nvSpPr>
          <p:spPr>
            <a:xfrm>
              <a:off x="639290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6" name="Google Shape;1446;p19"/>
            <p:cNvSpPr/>
            <p:nvPr/>
          </p:nvSpPr>
          <p:spPr>
            <a:xfrm>
              <a:off x="639290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7" name="Google Shape;1447;p19"/>
            <p:cNvSpPr/>
            <p:nvPr/>
          </p:nvSpPr>
          <p:spPr>
            <a:xfrm>
              <a:off x="82194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8" name="Google Shape;1448;p19"/>
            <p:cNvSpPr/>
            <p:nvPr/>
          </p:nvSpPr>
          <p:spPr>
            <a:xfrm>
              <a:off x="8219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9" name="Google Shape;1449;p19"/>
            <p:cNvSpPr/>
            <p:nvPr/>
          </p:nvSpPr>
          <p:spPr>
            <a:xfrm>
              <a:off x="456636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0" name="Google Shape;1450;p19"/>
            <p:cNvSpPr/>
            <p:nvPr/>
          </p:nvSpPr>
          <p:spPr>
            <a:xfrm>
              <a:off x="456636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1" name="Google Shape;1451;p19"/>
            <p:cNvSpPr/>
            <p:nvPr/>
          </p:nvSpPr>
          <p:spPr>
            <a:xfrm>
              <a:off x="456636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2" name="Google Shape;1452;p19"/>
            <p:cNvSpPr/>
            <p:nvPr/>
          </p:nvSpPr>
          <p:spPr>
            <a:xfrm>
              <a:off x="456636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3" name="Google Shape;1453;p19"/>
            <p:cNvSpPr/>
            <p:nvPr/>
          </p:nvSpPr>
          <p:spPr>
            <a:xfrm>
              <a:off x="547963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4" name="Google Shape;1454;p19"/>
            <p:cNvSpPr/>
            <p:nvPr/>
          </p:nvSpPr>
          <p:spPr>
            <a:xfrm>
              <a:off x="547963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5" name="Google Shape;1455;p19"/>
            <p:cNvSpPr/>
            <p:nvPr/>
          </p:nvSpPr>
          <p:spPr>
            <a:xfrm>
              <a:off x="730618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6" name="Google Shape;1456;p19"/>
            <p:cNvSpPr/>
            <p:nvPr/>
          </p:nvSpPr>
          <p:spPr>
            <a:xfrm>
              <a:off x="730618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7" name="Google Shape;1457;p19"/>
            <p:cNvSpPr/>
            <p:nvPr/>
          </p:nvSpPr>
          <p:spPr>
            <a:xfrm>
              <a:off x="73061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8" name="Google Shape;1458;p19"/>
            <p:cNvSpPr/>
            <p:nvPr/>
          </p:nvSpPr>
          <p:spPr>
            <a:xfrm>
              <a:off x="730618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9" name="Google Shape;1459;p19"/>
            <p:cNvSpPr/>
            <p:nvPr/>
          </p:nvSpPr>
          <p:spPr>
            <a:xfrm>
              <a:off x="730618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0" name="Google Shape;1460;p19"/>
            <p:cNvSpPr/>
            <p:nvPr/>
          </p:nvSpPr>
          <p:spPr>
            <a:xfrm>
              <a:off x="639290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1" name="Google Shape;1461;p19"/>
            <p:cNvSpPr/>
            <p:nvPr/>
          </p:nvSpPr>
          <p:spPr>
            <a:xfrm>
              <a:off x="639290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2" name="Google Shape;1462;p19"/>
            <p:cNvSpPr/>
            <p:nvPr/>
          </p:nvSpPr>
          <p:spPr>
            <a:xfrm flipH="1" rot="10800000">
              <a:off x="547963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3" name="Google Shape;1463;p19"/>
            <p:cNvSpPr/>
            <p:nvPr/>
          </p:nvSpPr>
          <p:spPr>
            <a:xfrm flipH="1" rot="10800000">
              <a:off x="547963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4" name="Google Shape;1464;p19"/>
            <p:cNvSpPr/>
            <p:nvPr/>
          </p:nvSpPr>
          <p:spPr>
            <a:xfrm>
              <a:off x="547963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5" name="Google Shape;1465;p19"/>
            <p:cNvSpPr/>
            <p:nvPr/>
          </p:nvSpPr>
          <p:spPr>
            <a:xfrm>
              <a:off x="82194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6" name="Google Shape;1466;p19"/>
            <p:cNvSpPr/>
            <p:nvPr/>
          </p:nvSpPr>
          <p:spPr>
            <a:xfrm>
              <a:off x="821944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7" name="Google Shape;1467;p19"/>
            <p:cNvSpPr/>
            <p:nvPr/>
          </p:nvSpPr>
          <p:spPr>
            <a:xfrm flipH="1" rot="10800000">
              <a:off x="547963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8" name="Google Shape;1468;p19"/>
            <p:cNvSpPr/>
            <p:nvPr/>
          </p:nvSpPr>
          <p:spPr>
            <a:xfrm>
              <a:off x="82194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9" name="Google Shape;1469;p19"/>
            <p:cNvSpPr/>
            <p:nvPr/>
          </p:nvSpPr>
          <p:spPr>
            <a:xfrm>
              <a:off x="821944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0" name="Google Shape;1470;p19"/>
            <p:cNvSpPr/>
            <p:nvPr/>
          </p:nvSpPr>
          <p:spPr>
            <a:xfrm>
              <a:off x="13699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1" name="Google Shape;1471;p19"/>
            <p:cNvSpPr/>
            <p:nvPr/>
          </p:nvSpPr>
          <p:spPr>
            <a:xfrm>
              <a:off x="1369908" y="518107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2" name="Google Shape;1472;p19"/>
            <p:cNvSpPr/>
            <p:nvPr/>
          </p:nvSpPr>
          <p:spPr>
            <a:xfrm>
              <a:off x="13699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3" name="Google Shape;1473;p19"/>
            <p:cNvSpPr/>
            <p:nvPr/>
          </p:nvSpPr>
          <p:spPr>
            <a:xfrm>
              <a:off x="913272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4" name="Google Shape;1474;p19"/>
            <p:cNvSpPr/>
            <p:nvPr/>
          </p:nvSpPr>
          <p:spPr>
            <a:xfrm>
              <a:off x="913272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5" name="Google Shape;1475;p19"/>
            <p:cNvSpPr/>
            <p:nvPr/>
          </p:nvSpPr>
          <p:spPr>
            <a:xfrm>
              <a:off x="913272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6" name="Google Shape;1476;p19"/>
            <p:cNvSpPr/>
            <p:nvPr/>
          </p:nvSpPr>
          <p:spPr>
            <a:xfrm>
              <a:off x="913272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7" name="Google Shape;1477;p19"/>
            <p:cNvSpPr/>
            <p:nvPr/>
          </p:nvSpPr>
          <p:spPr>
            <a:xfrm>
              <a:off x="913272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8" name="Google Shape;1478;p19"/>
            <p:cNvSpPr/>
            <p:nvPr/>
          </p:nvSpPr>
          <p:spPr>
            <a:xfrm>
              <a:off x="913272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9" name="Google Shape;1479;p19"/>
            <p:cNvSpPr/>
            <p:nvPr/>
          </p:nvSpPr>
          <p:spPr>
            <a:xfrm>
              <a:off x="1004599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0" name="Google Shape;1480;p19"/>
            <p:cNvSpPr/>
            <p:nvPr/>
          </p:nvSpPr>
          <p:spPr>
            <a:xfrm>
              <a:off x="1004599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1" name="Google Shape;1481;p19"/>
            <p:cNvSpPr/>
            <p:nvPr/>
          </p:nvSpPr>
          <p:spPr>
            <a:xfrm>
              <a:off x="1004599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2" name="Google Shape;1482;p19"/>
            <p:cNvSpPr/>
            <p:nvPr/>
          </p:nvSpPr>
          <p:spPr>
            <a:xfrm>
              <a:off x="1004599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3" name="Google Shape;1483;p19"/>
            <p:cNvSpPr/>
            <p:nvPr/>
          </p:nvSpPr>
          <p:spPr>
            <a:xfrm>
              <a:off x="913272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4" name="Google Shape;1484;p19"/>
            <p:cNvSpPr/>
            <p:nvPr/>
          </p:nvSpPr>
          <p:spPr>
            <a:xfrm>
              <a:off x="913272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5" name="Google Shape;1485;p19"/>
            <p:cNvSpPr/>
            <p:nvPr/>
          </p:nvSpPr>
          <p:spPr>
            <a:xfrm>
              <a:off x="1187254" y="0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6" name="Google Shape;1486;p19"/>
            <p:cNvSpPr/>
            <p:nvPr/>
          </p:nvSpPr>
          <p:spPr>
            <a:xfrm>
              <a:off x="1187254" y="74015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7" name="Google Shape;1487;p19"/>
            <p:cNvSpPr/>
            <p:nvPr/>
          </p:nvSpPr>
          <p:spPr>
            <a:xfrm>
              <a:off x="1187254" y="148030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8" name="Google Shape;1488;p19"/>
            <p:cNvSpPr/>
            <p:nvPr/>
          </p:nvSpPr>
          <p:spPr>
            <a:xfrm>
              <a:off x="1187254" y="222045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9" name="Google Shape;1489;p19"/>
            <p:cNvSpPr/>
            <p:nvPr/>
          </p:nvSpPr>
          <p:spPr>
            <a:xfrm>
              <a:off x="1369908" y="148030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0" name="Google Shape;1490;p19"/>
            <p:cNvSpPr/>
            <p:nvPr/>
          </p:nvSpPr>
          <p:spPr>
            <a:xfrm>
              <a:off x="1369908" y="222045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1" name="Google Shape;1491;p19"/>
            <p:cNvSpPr/>
            <p:nvPr/>
          </p:nvSpPr>
          <p:spPr>
            <a:xfrm>
              <a:off x="1369908" y="296061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2" name="Google Shape;1492;p19"/>
            <p:cNvSpPr/>
            <p:nvPr/>
          </p:nvSpPr>
          <p:spPr>
            <a:xfrm>
              <a:off x="1278581" y="518107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3" name="Google Shape;1493;p19"/>
            <p:cNvSpPr/>
            <p:nvPr/>
          </p:nvSpPr>
          <p:spPr>
            <a:xfrm>
              <a:off x="1369908" y="0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1369908" y="74015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5" name="Google Shape;1495;p19"/>
            <p:cNvSpPr/>
            <p:nvPr/>
          </p:nvSpPr>
          <p:spPr>
            <a:xfrm flipH="1" rot="10800000">
              <a:off x="1461235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6" name="Google Shape;1496;p19"/>
            <p:cNvSpPr/>
            <p:nvPr/>
          </p:nvSpPr>
          <p:spPr>
            <a:xfrm flipH="1" rot="10800000">
              <a:off x="1552562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1552562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8" name="Google Shape;1498;p19"/>
            <p:cNvSpPr/>
            <p:nvPr/>
          </p:nvSpPr>
          <p:spPr>
            <a:xfrm flipH="1" rot="10800000">
              <a:off x="1461235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1461235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0" name="Google Shape;1500;p19"/>
            <p:cNvSpPr/>
            <p:nvPr/>
          </p:nvSpPr>
          <p:spPr>
            <a:xfrm flipH="1" rot="10800000">
              <a:off x="1552562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1552562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1552562" y="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3" name="Google Shape;1503;p19"/>
            <p:cNvSpPr/>
            <p:nvPr/>
          </p:nvSpPr>
          <p:spPr>
            <a:xfrm flipH="1" rot="10800000">
              <a:off x="1552562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1552562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5" name="Google Shape;1505;p19"/>
            <p:cNvSpPr/>
            <p:nvPr/>
          </p:nvSpPr>
          <p:spPr>
            <a:xfrm flipH="1" rot="10800000">
              <a:off x="1552562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1735217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7" name="Google Shape;1507;p19"/>
            <p:cNvSpPr/>
            <p:nvPr/>
          </p:nvSpPr>
          <p:spPr>
            <a:xfrm flipH="1" rot="10800000">
              <a:off x="1735217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1735217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9" name="Google Shape;1509;p19"/>
            <p:cNvSpPr/>
            <p:nvPr/>
          </p:nvSpPr>
          <p:spPr>
            <a:xfrm flipH="1" rot="10800000">
              <a:off x="1735217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1735217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1" name="Google Shape;1511;p19"/>
            <p:cNvSpPr/>
            <p:nvPr/>
          </p:nvSpPr>
          <p:spPr>
            <a:xfrm flipH="1" rot="10800000">
              <a:off x="1735217" y="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1735217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3" name="Google Shape;1513;p19"/>
            <p:cNvSpPr/>
            <p:nvPr/>
          </p:nvSpPr>
          <p:spPr>
            <a:xfrm flipH="1" rot="10800000">
              <a:off x="1735217" y="14803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1643890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5" name="Google Shape;1515;p19"/>
            <p:cNvSpPr/>
            <p:nvPr/>
          </p:nvSpPr>
          <p:spPr>
            <a:xfrm flipH="1" rot="10800000">
              <a:off x="1643890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1643890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7" name="Google Shape;1517;p19"/>
            <p:cNvSpPr/>
            <p:nvPr/>
          </p:nvSpPr>
          <p:spPr>
            <a:xfrm flipH="1" rot="10800000">
              <a:off x="1643890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1643890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1643890" y="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0" name="Google Shape;1520;p19"/>
            <p:cNvSpPr/>
            <p:nvPr/>
          </p:nvSpPr>
          <p:spPr>
            <a:xfrm flipH="1" rot="10800000">
              <a:off x="1643890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1643890" y="14803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2" name="Google Shape;1522;p19"/>
            <p:cNvSpPr/>
            <p:nvPr/>
          </p:nvSpPr>
          <p:spPr>
            <a:xfrm flipH="1" rot="10800000">
              <a:off x="1095926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3" name="Google Shape;1523;p19"/>
            <p:cNvSpPr/>
            <p:nvPr/>
          </p:nvSpPr>
          <p:spPr>
            <a:xfrm flipH="1" rot="10800000">
              <a:off x="1095926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1095926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5" name="Google Shape;1525;p19"/>
            <p:cNvSpPr/>
            <p:nvPr/>
          </p:nvSpPr>
          <p:spPr>
            <a:xfrm flipH="1" rot="10800000">
              <a:off x="1095926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6" name="Google Shape;1526;p19"/>
            <p:cNvSpPr/>
            <p:nvPr/>
          </p:nvSpPr>
          <p:spPr>
            <a:xfrm flipH="1" rot="10800000">
              <a:off x="1095926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1095926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8" name="Google Shape;1528;p19"/>
            <p:cNvSpPr/>
            <p:nvPr/>
          </p:nvSpPr>
          <p:spPr>
            <a:xfrm flipH="1" rot="10800000">
              <a:off x="1095926" y="0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1095926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0" name="Google Shape;1530;p19"/>
            <p:cNvSpPr/>
            <p:nvPr/>
          </p:nvSpPr>
          <p:spPr>
            <a:xfrm flipH="1" rot="10800000">
              <a:off x="1004599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1" name="Google Shape;1531;p19"/>
            <p:cNvSpPr/>
            <p:nvPr/>
          </p:nvSpPr>
          <p:spPr>
            <a:xfrm flipH="1" rot="10800000">
              <a:off x="1004599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2" name="Google Shape;1532;p19"/>
            <p:cNvSpPr/>
            <p:nvPr/>
          </p:nvSpPr>
          <p:spPr>
            <a:xfrm flipH="1" rot="10800000">
              <a:off x="1004599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3" name="Google Shape;1533;p19"/>
            <p:cNvSpPr/>
            <p:nvPr/>
          </p:nvSpPr>
          <p:spPr>
            <a:xfrm>
              <a:off x="1004599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4" name="Google Shape;1534;p19"/>
            <p:cNvSpPr/>
            <p:nvPr/>
          </p:nvSpPr>
          <p:spPr>
            <a:xfrm flipH="1" rot="10800000">
              <a:off x="1278581" y="222046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5" name="Google Shape;1535;p19"/>
            <p:cNvSpPr/>
            <p:nvPr/>
          </p:nvSpPr>
          <p:spPr>
            <a:xfrm>
              <a:off x="1278581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6" name="Google Shape;1536;p19"/>
            <p:cNvSpPr/>
            <p:nvPr/>
          </p:nvSpPr>
          <p:spPr>
            <a:xfrm flipH="1" rot="10800000">
              <a:off x="1278581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7" name="Google Shape;1537;p19"/>
            <p:cNvSpPr/>
            <p:nvPr/>
          </p:nvSpPr>
          <p:spPr>
            <a:xfrm>
              <a:off x="1278581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8" name="Google Shape;1538;p19"/>
            <p:cNvSpPr/>
            <p:nvPr/>
          </p:nvSpPr>
          <p:spPr>
            <a:xfrm flipH="1" rot="10800000">
              <a:off x="1278581" y="74015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9" name="Google Shape;1539;p19"/>
            <p:cNvSpPr/>
            <p:nvPr/>
          </p:nvSpPr>
          <p:spPr>
            <a:xfrm>
              <a:off x="1278581" y="14803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0" name="Google Shape;1540;p19"/>
            <p:cNvSpPr/>
            <p:nvPr/>
          </p:nvSpPr>
          <p:spPr>
            <a:xfrm flipH="1" rot="10800000">
              <a:off x="1187254" y="518108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1" name="Google Shape;1541;p19"/>
            <p:cNvSpPr/>
            <p:nvPr/>
          </p:nvSpPr>
          <p:spPr>
            <a:xfrm>
              <a:off x="1278581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2" name="Google Shape;1542;p19"/>
            <p:cNvSpPr/>
            <p:nvPr/>
          </p:nvSpPr>
          <p:spPr>
            <a:xfrm flipH="1" rot="10800000">
              <a:off x="1187254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3" name="Google Shape;1543;p19"/>
            <p:cNvSpPr/>
            <p:nvPr/>
          </p:nvSpPr>
          <p:spPr>
            <a:xfrm>
              <a:off x="118725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4" name="Google Shape;1544;p19"/>
            <p:cNvSpPr/>
            <p:nvPr/>
          </p:nvSpPr>
          <p:spPr>
            <a:xfrm>
              <a:off x="1187254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5" name="Google Shape;1545;p19"/>
            <p:cNvSpPr/>
            <p:nvPr/>
          </p:nvSpPr>
          <p:spPr>
            <a:xfrm>
              <a:off x="1461235" y="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1461235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1461235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1461235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1461235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0" name="Google Shape;1550;p19"/>
            <p:cNvSpPr/>
            <p:nvPr/>
          </p:nvSpPr>
          <p:spPr>
            <a:xfrm>
              <a:off x="2100526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1" name="Google Shape;1551;p19"/>
            <p:cNvSpPr/>
            <p:nvPr/>
          </p:nvSpPr>
          <p:spPr>
            <a:xfrm>
              <a:off x="1826544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2009199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2009199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2100526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219185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6" name="Google Shape;1556;p19"/>
            <p:cNvSpPr/>
            <p:nvPr/>
          </p:nvSpPr>
          <p:spPr>
            <a:xfrm>
              <a:off x="1917871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7" name="Google Shape;1557;p19"/>
            <p:cNvSpPr/>
            <p:nvPr/>
          </p:nvSpPr>
          <p:spPr>
            <a:xfrm>
              <a:off x="2191853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8" name="Google Shape;1558;p19"/>
            <p:cNvSpPr/>
            <p:nvPr/>
          </p:nvSpPr>
          <p:spPr>
            <a:xfrm>
              <a:off x="18265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9" name="Google Shape;1559;p19"/>
            <p:cNvSpPr/>
            <p:nvPr/>
          </p:nvSpPr>
          <p:spPr>
            <a:xfrm>
              <a:off x="191787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0" name="Google Shape;1560;p19"/>
            <p:cNvSpPr/>
            <p:nvPr/>
          </p:nvSpPr>
          <p:spPr>
            <a:xfrm>
              <a:off x="18265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1" name="Google Shape;1561;p19"/>
            <p:cNvSpPr/>
            <p:nvPr/>
          </p:nvSpPr>
          <p:spPr>
            <a:xfrm>
              <a:off x="1826544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2100526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2009199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2009199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2009199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6" name="Google Shape;1566;p19"/>
            <p:cNvSpPr/>
            <p:nvPr/>
          </p:nvSpPr>
          <p:spPr>
            <a:xfrm>
              <a:off x="2009199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7" name="Google Shape;1567;p19"/>
            <p:cNvSpPr/>
            <p:nvPr/>
          </p:nvSpPr>
          <p:spPr>
            <a:xfrm>
              <a:off x="2191853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8" name="Google Shape;1568;p19"/>
            <p:cNvSpPr/>
            <p:nvPr/>
          </p:nvSpPr>
          <p:spPr>
            <a:xfrm>
              <a:off x="2191853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9" name="Google Shape;1569;p19"/>
            <p:cNvSpPr/>
            <p:nvPr/>
          </p:nvSpPr>
          <p:spPr>
            <a:xfrm>
              <a:off x="18265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0" name="Google Shape;1570;p19"/>
            <p:cNvSpPr/>
            <p:nvPr/>
          </p:nvSpPr>
          <p:spPr>
            <a:xfrm>
              <a:off x="1826544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1" name="Google Shape;1571;p19"/>
            <p:cNvSpPr/>
            <p:nvPr/>
          </p:nvSpPr>
          <p:spPr>
            <a:xfrm>
              <a:off x="18265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2" name="Google Shape;1572;p19"/>
            <p:cNvSpPr/>
            <p:nvPr/>
          </p:nvSpPr>
          <p:spPr>
            <a:xfrm>
              <a:off x="182654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3" name="Google Shape;1573;p19"/>
            <p:cNvSpPr/>
            <p:nvPr/>
          </p:nvSpPr>
          <p:spPr>
            <a:xfrm>
              <a:off x="191787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4" name="Google Shape;1574;p19"/>
            <p:cNvSpPr/>
            <p:nvPr/>
          </p:nvSpPr>
          <p:spPr>
            <a:xfrm>
              <a:off x="1917871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5" name="Google Shape;1575;p19"/>
            <p:cNvSpPr/>
            <p:nvPr/>
          </p:nvSpPr>
          <p:spPr>
            <a:xfrm>
              <a:off x="2100526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6" name="Google Shape;1576;p19"/>
            <p:cNvSpPr/>
            <p:nvPr/>
          </p:nvSpPr>
          <p:spPr>
            <a:xfrm>
              <a:off x="2100526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7" name="Google Shape;1577;p19"/>
            <p:cNvSpPr/>
            <p:nvPr/>
          </p:nvSpPr>
          <p:spPr>
            <a:xfrm>
              <a:off x="2100526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8" name="Google Shape;1578;p19"/>
            <p:cNvSpPr/>
            <p:nvPr/>
          </p:nvSpPr>
          <p:spPr>
            <a:xfrm>
              <a:off x="2100526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9" name="Google Shape;1579;p19"/>
            <p:cNvSpPr/>
            <p:nvPr/>
          </p:nvSpPr>
          <p:spPr>
            <a:xfrm>
              <a:off x="2100526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0" name="Google Shape;1580;p19"/>
            <p:cNvSpPr/>
            <p:nvPr/>
          </p:nvSpPr>
          <p:spPr>
            <a:xfrm>
              <a:off x="2009199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1" name="Google Shape;1581;p19"/>
            <p:cNvSpPr/>
            <p:nvPr/>
          </p:nvSpPr>
          <p:spPr>
            <a:xfrm>
              <a:off x="2009199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2" name="Google Shape;1582;p19"/>
            <p:cNvSpPr/>
            <p:nvPr/>
          </p:nvSpPr>
          <p:spPr>
            <a:xfrm flipH="1" rot="10800000">
              <a:off x="1917871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3" name="Google Shape;1583;p19"/>
            <p:cNvSpPr/>
            <p:nvPr/>
          </p:nvSpPr>
          <p:spPr>
            <a:xfrm flipH="1" rot="10800000">
              <a:off x="1917871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4" name="Google Shape;1584;p19"/>
            <p:cNvSpPr/>
            <p:nvPr/>
          </p:nvSpPr>
          <p:spPr>
            <a:xfrm>
              <a:off x="1917871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5" name="Google Shape;1585;p19"/>
            <p:cNvSpPr/>
            <p:nvPr/>
          </p:nvSpPr>
          <p:spPr>
            <a:xfrm>
              <a:off x="2191853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6" name="Google Shape;1586;p19"/>
            <p:cNvSpPr/>
            <p:nvPr/>
          </p:nvSpPr>
          <p:spPr>
            <a:xfrm>
              <a:off x="2191853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7" name="Google Shape;1587;p19"/>
            <p:cNvSpPr/>
            <p:nvPr/>
          </p:nvSpPr>
          <p:spPr>
            <a:xfrm flipH="1" rot="10800000">
              <a:off x="1917871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8" name="Google Shape;1588;p19"/>
            <p:cNvSpPr/>
            <p:nvPr/>
          </p:nvSpPr>
          <p:spPr>
            <a:xfrm>
              <a:off x="2191853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9" name="Google Shape;1589;p19"/>
            <p:cNvSpPr/>
            <p:nvPr/>
          </p:nvSpPr>
          <p:spPr>
            <a:xfrm>
              <a:off x="2191853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0" name="Google Shape;1590;p19"/>
            <p:cNvSpPr/>
            <p:nvPr/>
          </p:nvSpPr>
          <p:spPr>
            <a:xfrm>
              <a:off x="2283181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1" name="Google Shape;1591;p19"/>
            <p:cNvSpPr/>
            <p:nvPr/>
          </p:nvSpPr>
          <p:spPr>
            <a:xfrm>
              <a:off x="2283181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2" name="Google Shape;1592;p19"/>
            <p:cNvSpPr/>
            <p:nvPr/>
          </p:nvSpPr>
          <p:spPr>
            <a:xfrm>
              <a:off x="2283181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3" name="Google Shape;1593;p19"/>
            <p:cNvSpPr/>
            <p:nvPr/>
          </p:nvSpPr>
          <p:spPr>
            <a:xfrm>
              <a:off x="2283181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4" name="Google Shape;1594;p19"/>
            <p:cNvSpPr/>
            <p:nvPr/>
          </p:nvSpPr>
          <p:spPr>
            <a:xfrm>
              <a:off x="2283181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5" name="Google Shape;1595;p19"/>
            <p:cNvSpPr/>
            <p:nvPr/>
          </p:nvSpPr>
          <p:spPr>
            <a:xfrm>
              <a:off x="228318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2374507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2374507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2374507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2374507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2283181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2283181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2" name="Google Shape;1602;p19"/>
            <p:cNvSpPr/>
            <p:nvPr/>
          </p:nvSpPr>
          <p:spPr>
            <a:xfrm flipH="1" rot="10800000">
              <a:off x="2465835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3" name="Google Shape;1603;p19"/>
            <p:cNvSpPr/>
            <p:nvPr/>
          </p:nvSpPr>
          <p:spPr>
            <a:xfrm flipH="1" rot="10800000">
              <a:off x="2465835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2465835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5" name="Google Shape;1605;p19"/>
            <p:cNvSpPr/>
            <p:nvPr/>
          </p:nvSpPr>
          <p:spPr>
            <a:xfrm flipH="1" rot="10800000">
              <a:off x="2465835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6" name="Google Shape;1606;p19"/>
            <p:cNvSpPr/>
            <p:nvPr/>
          </p:nvSpPr>
          <p:spPr>
            <a:xfrm flipH="1" rot="10800000">
              <a:off x="2465835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2465835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8" name="Google Shape;1608;p19"/>
            <p:cNvSpPr/>
            <p:nvPr/>
          </p:nvSpPr>
          <p:spPr>
            <a:xfrm flipH="1" rot="10800000">
              <a:off x="2465835" y="0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2465835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0" name="Google Shape;1610;p19"/>
            <p:cNvSpPr/>
            <p:nvPr/>
          </p:nvSpPr>
          <p:spPr>
            <a:xfrm flipH="1" rot="10800000">
              <a:off x="2374507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1" name="Google Shape;1611;p19"/>
            <p:cNvSpPr/>
            <p:nvPr/>
          </p:nvSpPr>
          <p:spPr>
            <a:xfrm flipH="1" rot="10800000">
              <a:off x="2374507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2" name="Google Shape;1612;p19"/>
            <p:cNvSpPr/>
            <p:nvPr/>
          </p:nvSpPr>
          <p:spPr>
            <a:xfrm flipH="1" rot="10800000">
              <a:off x="2374507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2374507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4" name="Google Shape;1614;p19"/>
            <p:cNvSpPr/>
            <p:nvPr/>
          </p:nvSpPr>
          <p:spPr>
            <a:xfrm flipH="1" rot="10800000">
              <a:off x="2557162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5" name="Google Shape;1615;p19"/>
            <p:cNvSpPr/>
            <p:nvPr/>
          </p:nvSpPr>
          <p:spPr>
            <a:xfrm flipH="1" rot="10800000">
              <a:off x="2648489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2648489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7" name="Google Shape;1617;p19"/>
            <p:cNvSpPr/>
            <p:nvPr/>
          </p:nvSpPr>
          <p:spPr>
            <a:xfrm flipH="1" rot="10800000">
              <a:off x="2557162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2557162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9" name="Google Shape;1619;p19"/>
            <p:cNvSpPr/>
            <p:nvPr/>
          </p:nvSpPr>
          <p:spPr>
            <a:xfrm flipH="1" rot="10800000">
              <a:off x="2648489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2648489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2648489" y="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2" name="Google Shape;1622;p19"/>
            <p:cNvSpPr/>
            <p:nvPr/>
          </p:nvSpPr>
          <p:spPr>
            <a:xfrm flipH="1" rot="10800000">
              <a:off x="2648489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2648489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4" name="Google Shape;1624;p19"/>
            <p:cNvSpPr/>
            <p:nvPr/>
          </p:nvSpPr>
          <p:spPr>
            <a:xfrm flipH="1" rot="10800000">
              <a:off x="2648489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2557162" y="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2557162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2557162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2557162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2557162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273981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2739817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2739817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2739817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2739817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2739817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2739817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273981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2831144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2831144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28311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283114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28311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28311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2831144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2831144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646" name="Google Shape;1646;p19"/>
          <p:cNvSpPr/>
          <p:nvPr/>
        </p:nvSpPr>
        <p:spPr>
          <a:xfrm>
            <a:off x="2606592" y="1153456"/>
            <a:ext cx="1410238" cy="1008775"/>
          </a:xfrm>
          <a:prstGeom prst="rect">
            <a:avLst/>
          </a:prstGeom>
          <a:gradFill>
            <a:gsLst>
              <a:gs pos="0">
                <a:srgbClr val="000000"/>
              </a:gs>
              <a:gs pos="18000">
                <a:srgbClr val="000000"/>
              </a:gs>
              <a:gs pos="38000">
                <a:srgbClr val="202024">
                  <a:alpha val="55294"/>
                </a:srgbClr>
              </a:gs>
              <a:gs pos="67000">
                <a:srgbClr val="000000"/>
              </a:gs>
              <a:gs pos="100000">
                <a:srgbClr val="0000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7" name="Google Shape;1647;p19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full of …</a:t>
            </a:r>
            <a:endParaRPr/>
          </a:p>
        </p:txBody>
      </p:sp>
      <p:sp>
        <p:nvSpPr>
          <p:cNvPr id="1648" name="Google Shape;1648;p19"/>
          <p:cNvSpPr txBox="1"/>
          <p:nvPr>
            <p:ph idx="4294967295" type="body"/>
          </p:nvPr>
        </p:nvSpPr>
        <p:spPr>
          <a:xfrm>
            <a:off x="463540" y="1337676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data streams</a:t>
            </a:r>
            <a:r>
              <a:rPr lang="en-US">
                <a:solidFill>
                  <a:srgbClr val="FFFFFF"/>
                </a:solidFill>
              </a:rPr>
              <a:t>,</a:t>
            </a:r>
            <a:endParaRPr/>
          </a:p>
          <a:p>
            <a:pPr indent="-259556" lvl="0" marL="259556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time series</a:t>
            </a:r>
            <a:r>
              <a:rPr lang="en-US">
                <a:solidFill>
                  <a:srgbClr val="FFFFFF"/>
                </a:solidFill>
              </a:rPr>
              <a:t>,</a:t>
            </a:r>
            <a:endParaRPr/>
          </a:p>
        </p:txBody>
      </p:sp>
      <p:grpSp>
        <p:nvGrpSpPr>
          <p:cNvPr id="1649" name="Google Shape;1649;p19"/>
          <p:cNvGrpSpPr/>
          <p:nvPr/>
        </p:nvGrpSpPr>
        <p:grpSpPr>
          <a:xfrm>
            <a:off x="8682774" y="3201909"/>
            <a:ext cx="202419" cy="1219626"/>
            <a:chOff x="0" y="-1"/>
            <a:chExt cx="202418" cy="1219625"/>
          </a:xfrm>
        </p:grpSpPr>
        <p:sp>
          <p:nvSpPr>
            <p:cNvPr id="1650" name="Google Shape;1650;p19"/>
            <p:cNvSpPr txBox="1"/>
            <p:nvPr/>
          </p:nvSpPr>
          <p:spPr>
            <a:xfrm rot="-5400000">
              <a:off x="-263173" y="263436"/>
              <a:ext cx="728763" cy="202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Helvetica Neue"/>
                <a:buNone/>
              </a:pPr>
              <a:r>
                <a:rPr b="0" i="0" lang="en-US" sz="800" u="none" cap="none" strike="noStrike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Della Valle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2" id="1651" name="Google Shape;1651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32190" y="894559"/>
              <a:ext cx="481622" cy="16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2" name="Google Shape;1652;p19"/>
            <p:cNvSpPr/>
            <p:nvPr/>
          </p:nvSpPr>
          <p:spPr>
            <a:xfrm rot="-5400000">
              <a:off x="-501192" y="525558"/>
              <a:ext cx="1219624" cy="168507"/>
            </a:xfrm>
            <a:prstGeom prst="rect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Google Shape;320;p33" id="1653" name="Google Shape;165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2458" y="1921460"/>
            <a:ext cx="2543171" cy="1111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310;p31" id="1654" name="Google Shape;165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94840" y="1921460"/>
            <a:ext cx="2714290" cy="1111666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Google Shape;325;p34" id="1655" name="Google Shape;1655;p19"/>
          <p:cNvPicPr preferRelativeResize="0"/>
          <p:nvPr/>
        </p:nvPicPr>
        <p:blipFill rotWithShape="1">
          <a:blip r:embed="rId6">
            <a:alphaModFix/>
          </a:blip>
          <a:srcRect b="47279" l="0" r="0" t="0"/>
          <a:stretch/>
        </p:blipFill>
        <p:spPr>
          <a:xfrm>
            <a:off x="3194840" y="3188559"/>
            <a:ext cx="5400789" cy="122264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56" name="Google Shape;1656;p19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1" name="Google Shape;1661;p20"/>
          <p:cNvGrpSpPr/>
          <p:nvPr/>
        </p:nvGrpSpPr>
        <p:grpSpPr>
          <a:xfrm>
            <a:off x="5717192" y="1202032"/>
            <a:ext cx="2892030" cy="566490"/>
            <a:chOff x="0" y="-1"/>
            <a:chExt cx="2892028" cy="566488"/>
          </a:xfrm>
        </p:grpSpPr>
        <p:sp>
          <p:nvSpPr>
            <p:cNvPr id="1662" name="Google Shape;1662;p20"/>
            <p:cNvSpPr/>
            <p:nvPr/>
          </p:nvSpPr>
          <p:spPr>
            <a:xfrm>
              <a:off x="0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3" name="Google Shape;1663;p20"/>
            <p:cNvSpPr/>
            <p:nvPr/>
          </p:nvSpPr>
          <p:spPr>
            <a:xfrm>
              <a:off x="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4" name="Google Shape;1664;p20"/>
            <p:cNvSpPr/>
            <p:nvPr/>
          </p:nvSpPr>
          <p:spPr>
            <a:xfrm>
              <a:off x="0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5" name="Google Shape;1665;p20"/>
            <p:cNvSpPr/>
            <p:nvPr/>
          </p:nvSpPr>
          <p:spPr>
            <a:xfrm>
              <a:off x="0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6" name="Google Shape;1666;p20"/>
            <p:cNvSpPr/>
            <p:nvPr/>
          </p:nvSpPr>
          <p:spPr>
            <a:xfrm>
              <a:off x="0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7" name="Google Shape;1667;p20"/>
            <p:cNvSpPr/>
            <p:nvPr/>
          </p:nvSpPr>
          <p:spPr>
            <a:xfrm>
              <a:off x="0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8" name="Google Shape;1668;p20"/>
            <p:cNvSpPr/>
            <p:nvPr/>
          </p:nvSpPr>
          <p:spPr>
            <a:xfrm>
              <a:off x="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9" name="Google Shape;1669;p20"/>
            <p:cNvSpPr/>
            <p:nvPr/>
          </p:nvSpPr>
          <p:spPr>
            <a:xfrm>
              <a:off x="0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0" name="Google Shape;1670;p20"/>
            <p:cNvSpPr/>
            <p:nvPr/>
          </p:nvSpPr>
          <p:spPr>
            <a:xfrm>
              <a:off x="91327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1" name="Google Shape;1671;p20"/>
            <p:cNvSpPr/>
            <p:nvPr/>
          </p:nvSpPr>
          <p:spPr>
            <a:xfrm>
              <a:off x="91327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2" name="Google Shape;1672;p20"/>
            <p:cNvSpPr/>
            <p:nvPr/>
          </p:nvSpPr>
          <p:spPr>
            <a:xfrm>
              <a:off x="91327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3" name="Google Shape;1673;p20"/>
            <p:cNvSpPr/>
            <p:nvPr/>
          </p:nvSpPr>
          <p:spPr>
            <a:xfrm>
              <a:off x="91327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4" name="Google Shape;1674;p20"/>
            <p:cNvSpPr/>
            <p:nvPr/>
          </p:nvSpPr>
          <p:spPr>
            <a:xfrm>
              <a:off x="91327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5" name="Google Shape;1675;p20"/>
            <p:cNvSpPr/>
            <p:nvPr/>
          </p:nvSpPr>
          <p:spPr>
            <a:xfrm>
              <a:off x="91327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6" name="Google Shape;1676;p20"/>
            <p:cNvSpPr/>
            <p:nvPr/>
          </p:nvSpPr>
          <p:spPr>
            <a:xfrm>
              <a:off x="91327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7" name="Google Shape;1677;p20"/>
            <p:cNvSpPr/>
            <p:nvPr/>
          </p:nvSpPr>
          <p:spPr>
            <a:xfrm>
              <a:off x="9132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8" name="Google Shape;1678;p20"/>
            <p:cNvSpPr/>
            <p:nvPr/>
          </p:nvSpPr>
          <p:spPr>
            <a:xfrm>
              <a:off x="182654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9" name="Google Shape;1679;p20"/>
            <p:cNvSpPr/>
            <p:nvPr/>
          </p:nvSpPr>
          <p:spPr>
            <a:xfrm>
              <a:off x="18265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0" name="Google Shape;1680;p20"/>
            <p:cNvSpPr/>
            <p:nvPr/>
          </p:nvSpPr>
          <p:spPr>
            <a:xfrm>
              <a:off x="182654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1" name="Google Shape;1681;p20"/>
            <p:cNvSpPr/>
            <p:nvPr/>
          </p:nvSpPr>
          <p:spPr>
            <a:xfrm>
              <a:off x="182654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2" name="Google Shape;1682;p20"/>
            <p:cNvSpPr/>
            <p:nvPr/>
          </p:nvSpPr>
          <p:spPr>
            <a:xfrm>
              <a:off x="18265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3" name="Google Shape;1683;p20"/>
            <p:cNvSpPr/>
            <p:nvPr/>
          </p:nvSpPr>
          <p:spPr>
            <a:xfrm>
              <a:off x="18265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4" name="Google Shape;1684;p20"/>
            <p:cNvSpPr/>
            <p:nvPr/>
          </p:nvSpPr>
          <p:spPr>
            <a:xfrm>
              <a:off x="182654" y="44333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5" name="Google Shape;1685;p20"/>
            <p:cNvSpPr/>
            <p:nvPr/>
          </p:nvSpPr>
          <p:spPr>
            <a:xfrm>
              <a:off x="182654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6" name="Google Shape;1686;p20"/>
            <p:cNvSpPr/>
            <p:nvPr/>
          </p:nvSpPr>
          <p:spPr>
            <a:xfrm>
              <a:off x="273981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7" name="Google Shape;1687;p20"/>
            <p:cNvSpPr/>
            <p:nvPr/>
          </p:nvSpPr>
          <p:spPr>
            <a:xfrm>
              <a:off x="273981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8" name="Google Shape;1688;p20"/>
            <p:cNvSpPr/>
            <p:nvPr/>
          </p:nvSpPr>
          <p:spPr>
            <a:xfrm>
              <a:off x="273981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9" name="Google Shape;1689;p20"/>
            <p:cNvSpPr/>
            <p:nvPr/>
          </p:nvSpPr>
          <p:spPr>
            <a:xfrm>
              <a:off x="273981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0" name="Google Shape;1690;p20"/>
            <p:cNvSpPr/>
            <p:nvPr/>
          </p:nvSpPr>
          <p:spPr>
            <a:xfrm>
              <a:off x="273981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1" name="Google Shape;1691;p20"/>
            <p:cNvSpPr/>
            <p:nvPr/>
          </p:nvSpPr>
          <p:spPr>
            <a:xfrm>
              <a:off x="273981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2" name="Google Shape;1692;p20"/>
            <p:cNvSpPr/>
            <p:nvPr/>
          </p:nvSpPr>
          <p:spPr>
            <a:xfrm>
              <a:off x="273981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3" name="Google Shape;1693;p20"/>
            <p:cNvSpPr/>
            <p:nvPr/>
          </p:nvSpPr>
          <p:spPr>
            <a:xfrm>
              <a:off x="273981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4" name="Google Shape;1694;p20"/>
            <p:cNvSpPr/>
            <p:nvPr/>
          </p:nvSpPr>
          <p:spPr>
            <a:xfrm>
              <a:off x="365308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5" name="Google Shape;1695;p20"/>
            <p:cNvSpPr/>
            <p:nvPr/>
          </p:nvSpPr>
          <p:spPr>
            <a:xfrm>
              <a:off x="365308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6" name="Google Shape;1696;p20"/>
            <p:cNvSpPr/>
            <p:nvPr/>
          </p:nvSpPr>
          <p:spPr>
            <a:xfrm>
              <a:off x="365308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7" name="Google Shape;1697;p20"/>
            <p:cNvSpPr/>
            <p:nvPr/>
          </p:nvSpPr>
          <p:spPr>
            <a:xfrm>
              <a:off x="365308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8" name="Google Shape;1698;p20"/>
            <p:cNvSpPr/>
            <p:nvPr/>
          </p:nvSpPr>
          <p:spPr>
            <a:xfrm>
              <a:off x="3653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9" name="Google Shape;1699;p20"/>
            <p:cNvSpPr/>
            <p:nvPr/>
          </p:nvSpPr>
          <p:spPr>
            <a:xfrm>
              <a:off x="365308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0" name="Google Shape;1700;p20"/>
            <p:cNvSpPr/>
            <p:nvPr/>
          </p:nvSpPr>
          <p:spPr>
            <a:xfrm>
              <a:off x="3653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1" name="Google Shape;1701;p20"/>
            <p:cNvSpPr/>
            <p:nvPr/>
          </p:nvSpPr>
          <p:spPr>
            <a:xfrm>
              <a:off x="36530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2" name="Google Shape;1702;p20"/>
            <p:cNvSpPr/>
            <p:nvPr/>
          </p:nvSpPr>
          <p:spPr>
            <a:xfrm>
              <a:off x="730617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3" name="Google Shape;1703;p20"/>
            <p:cNvSpPr/>
            <p:nvPr/>
          </p:nvSpPr>
          <p:spPr>
            <a:xfrm>
              <a:off x="456636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4" name="Google Shape;1704;p20"/>
            <p:cNvSpPr/>
            <p:nvPr/>
          </p:nvSpPr>
          <p:spPr>
            <a:xfrm>
              <a:off x="639290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5" name="Google Shape;1705;p20"/>
            <p:cNvSpPr/>
            <p:nvPr/>
          </p:nvSpPr>
          <p:spPr>
            <a:xfrm>
              <a:off x="63929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6" name="Google Shape;1706;p20"/>
            <p:cNvSpPr/>
            <p:nvPr/>
          </p:nvSpPr>
          <p:spPr>
            <a:xfrm>
              <a:off x="730617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7" name="Google Shape;1707;p20"/>
            <p:cNvSpPr/>
            <p:nvPr/>
          </p:nvSpPr>
          <p:spPr>
            <a:xfrm>
              <a:off x="821944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8" name="Google Shape;1708;p20"/>
            <p:cNvSpPr/>
            <p:nvPr/>
          </p:nvSpPr>
          <p:spPr>
            <a:xfrm>
              <a:off x="547963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9" name="Google Shape;1709;p20"/>
            <p:cNvSpPr/>
            <p:nvPr/>
          </p:nvSpPr>
          <p:spPr>
            <a:xfrm>
              <a:off x="8219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0" name="Google Shape;1710;p20"/>
            <p:cNvSpPr/>
            <p:nvPr/>
          </p:nvSpPr>
          <p:spPr>
            <a:xfrm>
              <a:off x="456636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1" name="Google Shape;1711;p20"/>
            <p:cNvSpPr/>
            <p:nvPr/>
          </p:nvSpPr>
          <p:spPr>
            <a:xfrm>
              <a:off x="547963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2" name="Google Shape;1712;p20"/>
            <p:cNvSpPr/>
            <p:nvPr/>
          </p:nvSpPr>
          <p:spPr>
            <a:xfrm>
              <a:off x="456636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3" name="Google Shape;1713;p20"/>
            <p:cNvSpPr/>
            <p:nvPr/>
          </p:nvSpPr>
          <p:spPr>
            <a:xfrm>
              <a:off x="456636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4" name="Google Shape;1714;p20"/>
            <p:cNvSpPr/>
            <p:nvPr/>
          </p:nvSpPr>
          <p:spPr>
            <a:xfrm>
              <a:off x="730617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5" name="Google Shape;1715;p20"/>
            <p:cNvSpPr/>
            <p:nvPr/>
          </p:nvSpPr>
          <p:spPr>
            <a:xfrm>
              <a:off x="639290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6" name="Google Shape;1716;p20"/>
            <p:cNvSpPr/>
            <p:nvPr/>
          </p:nvSpPr>
          <p:spPr>
            <a:xfrm>
              <a:off x="639290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7" name="Google Shape;1717;p20"/>
            <p:cNvSpPr/>
            <p:nvPr/>
          </p:nvSpPr>
          <p:spPr>
            <a:xfrm>
              <a:off x="639290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8" name="Google Shape;1718;p20"/>
            <p:cNvSpPr/>
            <p:nvPr/>
          </p:nvSpPr>
          <p:spPr>
            <a:xfrm>
              <a:off x="639290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9" name="Google Shape;1719;p20"/>
            <p:cNvSpPr/>
            <p:nvPr/>
          </p:nvSpPr>
          <p:spPr>
            <a:xfrm>
              <a:off x="82194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0" name="Google Shape;1720;p20"/>
            <p:cNvSpPr/>
            <p:nvPr/>
          </p:nvSpPr>
          <p:spPr>
            <a:xfrm>
              <a:off x="8219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1" name="Google Shape;1721;p20"/>
            <p:cNvSpPr/>
            <p:nvPr/>
          </p:nvSpPr>
          <p:spPr>
            <a:xfrm>
              <a:off x="45663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2" name="Google Shape;1722;p20"/>
            <p:cNvSpPr/>
            <p:nvPr/>
          </p:nvSpPr>
          <p:spPr>
            <a:xfrm>
              <a:off x="456636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3" name="Google Shape;1723;p20"/>
            <p:cNvSpPr/>
            <p:nvPr/>
          </p:nvSpPr>
          <p:spPr>
            <a:xfrm>
              <a:off x="456636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456636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547963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547963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730617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730617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730617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730617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73061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639290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639290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4" name="Google Shape;1734;p20"/>
            <p:cNvSpPr/>
            <p:nvPr/>
          </p:nvSpPr>
          <p:spPr>
            <a:xfrm flipH="1" rot="10800000">
              <a:off x="547963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5" name="Google Shape;1735;p20"/>
            <p:cNvSpPr/>
            <p:nvPr/>
          </p:nvSpPr>
          <p:spPr>
            <a:xfrm flipH="1" rot="10800000">
              <a:off x="547963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547963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2194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821944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9" name="Google Shape;1739;p20"/>
            <p:cNvSpPr/>
            <p:nvPr/>
          </p:nvSpPr>
          <p:spPr>
            <a:xfrm flipH="1" rot="10800000">
              <a:off x="54796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821944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821944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3699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369908" y="51722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4" name="Google Shape;1744;p20"/>
            <p:cNvSpPr/>
            <p:nvPr/>
          </p:nvSpPr>
          <p:spPr>
            <a:xfrm>
              <a:off x="13699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5" name="Google Shape;1745;p20"/>
            <p:cNvSpPr/>
            <p:nvPr/>
          </p:nvSpPr>
          <p:spPr>
            <a:xfrm>
              <a:off x="913272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6" name="Google Shape;1746;p20"/>
            <p:cNvSpPr/>
            <p:nvPr/>
          </p:nvSpPr>
          <p:spPr>
            <a:xfrm>
              <a:off x="913272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7" name="Google Shape;1747;p20"/>
            <p:cNvSpPr/>
            <p:nvPr/>
          </p:nvSpPr>
          <p:spPr>
            <a:xfrm>
              <a:off x="913272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8" name="Google Shape;1748;p20"/>
            <p:cNvSpPr/>
            <p:nvPr/>
          </p:nvSpPr>
          <p:spPr>
            <a:xfrm>
              <a:off x="913272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9" name="Google Shape;1749;p20"/>
            <p:cNvSpPr/>
            <p:nvPr/>
          </p:nvSpPr>
          <p:spPr>
            <a:xfrm>
              <a:off x="913272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0" name="Google Shape;1750;p20"/>
            <p:cNvSpPr/>
            <p:nvPr/>
          </p:nvSpPr>
          <p:spPr>
            <a:xfrm>
              <a:off x="913272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1" name="Google Shape;1751;p20"/>
            <p:cNvSpPr/>
            <p:nvPr/>
          </p:nvSpPr>
          <p:spPr>
            <a:xfrm>
              <a:off x="1004599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2" name="Google Shape;1752;p20"/>
            <p:cNvSpPr/>
            <p:nvPr/>
          </p:nvSpPr>
          <p:spPr>
            <a:xfrm>
              <a:off x="1004599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3" name="Google Shape;1753;p20"/>
            <p:cNvSpPr/>
            <p:nvPr/>
          </p:nvSpPr>
          <p:spPr>
            <a:xfrm>
              <a:off x="1004599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4" name="Google Shape;1754;p20"/>
            <p:cNvSpPr/>
            <p:nvPr/>
          </p:nvSpPr>
          <p:spPr>
            <a:xfrm>
              <a:off x="1004599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5" name="Google Shape;1755;p20"/>
            <p:cNvSpPr/>
            <p:nvPr/>
          </p:nvSpPr>
          <p:spPr>
            <a:xfrm>
              <a:off x="913272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6" name="Google Shape;1756;p20"/>
            <p:cNvSpPr/>
            <p:nvPr/>
          </p:nvSpPr>
          <p:spPr>
            <a:xfrm>
              <a:off x="913272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7" name="Google Shape;1757;p20"/>
            <p:cNvSpPr/>
            <p:nvPr/>
          </p:nvSpPr>
          <p:spPr>
            <a:xfrm>
              <a:off x="1187253" y="-1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8" name="Google Shape;1758;p20"/>
            <p:cNvSpPr/>
            <p:nvPr/>
          </p:nvSpPr>
          <p:spPr>
            <a:xfrm>
              <a:off x="1187253" y="73889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9" name="Google Shape;1759;p20"/>
            <p:cNvSpPr/>
            <p:nvPr/>
          </p:nvSpPr>
          <p:spPr>
            <a:xfrm>
              <a:off x="1187253" y="147778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0" name="Google Shape;1760;p20"/>
            <p:cNvSpPr/>
            <p:nvPr/>
          </p:nvSpPr>
          <p:spPr>
            <a:xfrm>
              <a:off x="1187253" y="221668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1" name="Google Shape;1761;p20"/>
            <p:cNvSpPr/>
            <p:nvPr/>
          </p:nvSpPr>
          <p:spPr>
            <a:xfrm>
              <a:off x="1369908" y="14777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2" name="Google Shape;1762;p20"/>
            <p:cNvSpPr/>
            <p:nvPr/>
          </p:nvSpPr>
          <p:spPr>
            <a:xfrm>
              <a:off x="1369908" y="22166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3" name="Google Shape;1763;p20"/>
            <p:cNvSpPr/>
            <p:nvPr/>
          </p:nvSpPr>
          <p:spPr>
            <a:xfrm>
              <a:off x="1369908" y="29555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4" name="Google Shape;1764;p20"/>
            <p:cNvSpPr/>
            <p:nvPr/>
          </p:nvSpPr>
          <p:spPr>
            <a:xfrm>
              <a:off x="1278580" y="517226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5" name="Google Shape;1765;p20"/>
            <p:cNvSpPr/>
            <p:nvPr/>
          </p:nvSpPr>
          <p:spPr>
            <a:xfrm>
              <a:off x="1369908" y="-1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6" name="Google Shape;1766;p20"/>
            <p:cNvSpPr/>
            <p:nvPr/>
          </p:nvSpPr>
          <p:spPr>
            <a:xfrm>
              <a:off x="1369908" y="73889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7" name="Google Shape;1767;p20"/>
            <p:cNvSpPr/>
            <p:nvPr/>
          </p:nvSpPr>
          <p:spPr>
            <a:xfrm flipH="1" rot="10800000">
              <a:off x="1461234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8" name="Google Shape;1768;p20"/>
            <p:cNvSpPr/>
            <p:nvPr/>
          </p:nvSpPr>
          <p:spPr>
            <a:xfrm flipH="1" rot="10800000">
              <a:off x="1552562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9" name="Google Shape;1769;p20"/>
            <p:cNvSpPr/>
            <p:nvPr/>
          </p:nvSpPr>
          <p:spPr>
            <a:xfrm>
              <a:off x="1552562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0" name="Google Shape;1770;p20"/>
            <p:cNvSpPr/>
            <p:nvPr/>
          </p:nvSpPr>
          <p:spPr>
            <a:xfrm flipH="1" rot="10800000">
              <a:off x="1461234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1" name="Google Shape;1771;p20"/>
            <p:cNvSpPr/>
            <p:nvPr/>
          </p:nvSpPr>
          <p:spPr>
            <a:xfrm>
              <a:off x="1461234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2" name="Google Shape;1772;p20"/>
            <p:cNvSpPr/>
            <p:nvPr/>
          </p:nvSpPr>
          <p:spPr>
            <a:xfrm flipH="1" rot="10800000">
              <a:off x="1552562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3" name="Google Shape;1773;p20"/>
            <p:cNvSpPr/>
            <p:nvPr/>
          </p:nvSpPr>
          <p:spPr>
            <a:xfrm>
              <a:off x="1552562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4" name="Google Shape;1774;p20"/>
            <p:cNvSpPr/>
            <p:nvPr/>
          </p:nvSpPr>
          <p:spPr>
            <a:xfrm>
              <a:off x="1552562" y="-1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5" name="Google Shape;1775;p20"/>
            <p:cNvSpPr/>
            <p:nvPr/>
          </p:nvSpPr>
          <p:spPr>
            <a:xfrm flipH="1" rot="10800000">
              <a:off x="1552562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6" name="Google Shape;1776;p20"/>
            <p:cNvSpPr/>
            <p:nvPr/>
          </p:nvSpPr>
          <p:spPr>
            <a:xfrm>
              <a:off x="1552562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7" name="Google Shape;1777;p20"/>
            <p:cNvSpPr/>
            <p:nvPr/>
          </p:nvSpPr>
          <p:spPr>
            <a:xfrm flipH="1" rot="10800000">
              <a:off x="1552562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8" name="Google Shape;1778;p20"/>
            <p:cNvSpPr/>
            <p:nvPr/>
          </p:nvSpPr>
          <p:spPr>
            <a:xfrm>
              <a:off x="1735216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9" name="Google Shape;1779;p20"/>
            <p:cNvSpPr/>
            <p:nvPr/>
          </p:nvSpPr>
          <p:spPr>
            <a:xfrm flipH="1" rot="10800000">
              <a:off x="1735216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0" name="Google Shape;1780;p20"/>
            <p:cNvSpPr/>
            <p:nvPr/>
          </p:nvSpPr>
          <p:spPr>
            <a:xfrm>
              <a:off x="1735216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1" name="Google Shape;1781;p20"/>
            <p:cNvSpPr/>
            <p:nvPr/>
          </p:nvSpPr>
          <p:spPr>
            <a:xfrm flipH="1" rot="10800000">
              <a:off x="1735216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2" name="Google Shape;1782;p20"/>
            <p:cNvSpPr/>
            <p:nvPr/>
          </p:nvSpPr>
          <p:spPr>
            <a:xfrm>
              <a:off x="1735216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3" name="Google Shape;1783;p20"/>
            <p:cNvSpPr/>
            <p:nvPr/>
          </p:nvSpPr>
          <p:spPr>
            <a:xfrm flipH="1" rot="10800000">
              <a:off x="1735216" y="0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4" name="Google Shape;1784;p20"/>
            <p:cNvSpPr/>
            <p:nvPr/>
          </p:nvSpPr>
          <p:spPr>
            <a:xfrm>
              <a:off x="1735216" y="73889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5" name="Google Shape;1785;p20"/>
            <p:cNvSpPr/>
            <p:nvPr/>
          </p:nvSpPr>
          <p:spPr>
            <a:xfrm flipH="1" rot="10800000">
              <a:off x="1735216" y="147779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6" name="Google Shape;1786;p20"/>
            <p:cNvSpPr/>
            <p:nvPr/>
          </p:nvSpPr>
          <p:spPr>
            <a:xfrm>
              <a:off x="1643889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7" name="Google Shape;1787;p20"/>
            <p:cNvSpPr/>
            <p:nvPr/>
          </p:nvSpPr>
          <p:spPr>
            <a:xfrm flipH="1" rot="10800000">
              <a:off x="1643889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8" name="Google Shape;1788;p20"/>
            <p:cNvSpPr/>
            <p:nvPr/>
          </p:nvSpPr>
          <p:spPr>
            <a:xfrm>
              <a:off x="1643889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9" name="Google Shape;1789;p20"/>
            <p:cNvSpPr/>
            <p:nvPr/>
          </p:nvSpPr>
          <p:spPr>
            <a:xfrm flipH="1" rot="10800000">
              <a:off x="1643889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0" name="Google Shape;1790;p20"/>
            <p:cNvSpPr/>
            <p:nvPr/>
          </p:nvSpPr>
          <p:spPr>
            <a:xfrm>
              <a:off x="1643889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1" name="Google Shape;1791;p20"/>
            <p:cNvSpPr/>
            <p:nvPr/>
          </p:nvSpPr>
          <p:spPr>
            <a:xfrm>
              <a:off x="1643889" y="-1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2" name="Google Shape;1792;p20"/>
            <p:cNvSpPr/>
            <p:nvPr/>
          </p:nvSpPr>
          <p:spPr>
            <a:xfrm flipH="1" rot="10800000">
              <a:off x="1643889" y="73890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3" name="Google Shape;1793;p20"/>
            <p:cNvSpPr/>
            <p:nvPr/>
          </p:nvSpPr>
          <p:spPr>
            <a:xfrm>
              <a:off x="1643889" y="14777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4" name="Google Shape;1794;p20"/>
            <p:cNvSpPr/>
            <p:nvPr/>
          </p:nvSpPr>
          <p:spPr>
            <a:xfrm flipH="1" rot="10800000">
              <a:off x="1095926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5" name="Google Shape;1795;p20"/>
            <p:cNvSpPr/>
            <p:nvPr/>
          </p:nvSpPr>
          <p:spPr>
            <a:xfrm flipH="1" rot="10800000">
              <a:off x="109592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6" name="Google Shape;1796;p20"/>
            <p:cNvSpPr/>
            <p:nvPr/>
          </p:nvSpPr>
          <p:spPr>
            <a:xfrm>
              <a:off x="1095926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7" name="Google Shape;1797;p20"/>
            <p:cNvSpPr/>
            <p:nvPr/>
          </p:nvSpPr>
          <p:spPr>
            <a:xfrm flipH="1" rot="10800000">
              <a:off x="1095926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8" name="Google Shape;1798;p20"/>
            <p:cNvSpPr/>
            <p:nvPr/>
          </p:nvSpPr>
          <p:spPr>
            <a:xfrm flipH="1" rot="10800000">
              <a:off x="1095926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9" name="Google Shape;1799;p20"/>
            <p:cNvSpPr/>
            <p:nvPr/>
          </p:nvSpPr>
          <p:spPr>
            <a:xfrm>
              <a:off x="109592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0" name="Google Shape;1800;p20"/>
            <p:cNvSpPr/>
            <p:nvPr/>
          </p:nvSpPr>
          <p:spPr>
            <a:xfrm flipH="1" rot="10800000">
              <a:off x="1095926" y="0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1" name="Google Shape;1801;p20"/>
            <p:cNvSpPr/>
            <p:nvPr/>
          </p:nvSpPr>
          <p:spPr>
            <a:xfrm>
              <a:off x="1095926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2" name="Google Shape;1802;p20"/>
            <p:cNvSpPr/>
            <p:nvPr/>
          </p:nvSpPr>
          <p:spPr>
            <a:xfrm flipH="1" rot="10800000">
              <a:off x="1004599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3" name="Google Shape;1803;p20"/>
            <p:cNvSpPr/>
            <p:nvPr/>
          </p:nvSpPr>
          <p:spPr>
            <a:xfrm flipH="1" rot="10800000">
              <a:off x="1004599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4" name="Google Shape;1804;p20"/>
            <p:cNvSpPr/>
            <p:nvPr/>
          </p:nvSpPr>
          <p:spPr>
            <a:xfrm flipH="1" rot="10800000">
              <a:off x="1004599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5" name="Google Shape;1805;p20"/>
            <p:cNvSpPr/>
            <p:nvPr/>
          </p:nvSpPr>
          <p:spPr>
            <a:xfrm>
              <a:off x="1004599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6" name="Google Shape;1806;p20"/>
            <p:cNvSpPr/>
            <p:nvPr/>
          </p:nvSpPr>
          <p:spPr>
            <a:xfrm flipH="1" rot="10800000">
              <a:off x="1278580" y="22166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7" name="Google Shape;1807;p20"/>
            <p:cNvSpPr/>
            <p:nvPr/>
          </p:nvSpPr>
          <p:spPr>
            <a:xfrm>
              <a:off x="127858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8" name="Google Shape;1808;p20"/>
            <p:cNvSpPr/>
            <p:nvPr/>
          </p:nvSpPr>
          <p:spPr>
            <a:xfrm flipH="1" rot="10800000">
              <a:off x="1278580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9" name="Google Shape;1809;p20"/>
            <p:cNvSpPr/>
            <p:nvPr/>
          </p:nvSpPr>
          <p:spPr>
            <a:xfrm>
              <a:off x="1278580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0" name="Google Shape;1810;p20"/>
            <p:cNvSpPr/>
            <p:nvPr/>
          </p:nvSpPr>
          <p:spPr>
            <a:xfrm flipH="1" rot="10800000">
              <a:off x="1278580" y="73890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1" name="Google Shape;1811;p20"/>
            <p:cNvSpPr/>
            <p:nvPr/>
          </p:nvSpPr>
          <p:spPr>
            <a:xfrm>
              <a:off x="1278580" y="14777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2" name="Google Shape;1812;p20"/>
            <p:cNvSpPr/>
            <p:nvPr/>
          </p:nvSpPr>
          <p:spPr>
            <a:xfrm flipH="1" rot="10800000">
              <a:off x="1187253" y="517227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3" name="Google Shape;1813;p20"/>
            <p:cNvSpPr/>
            <p:nvPr/>
          </p:nvSpPr>
          <p:spPr>
            <a:xfrm>
              <a:off x="1278580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4" name="Google Shape;1814;p20"/>
            <p:cNvSpPr/>
            <p:nvPr/>
          </p:nvSpPr>
          <p:spPr>
            <a:xfrm flipH="1" rot="10800000">
              <a:off x="1187253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5" name="Google Shape;1815;p20"/>
            <p:cNvSpPr/>
            <p:nvPr/>
          </p:nvSpPr>
          <p:spPr>
            <a:xfrm>
              <a:off x="1187253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6" name="Google Shape;1816;p20"/>
            <p:cNvSpPr/>
            <p:nvPr/>
          </p:nvSpPr>
          <p:spPr>
            <a:xfrm>
              <a:off x="118725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7" name="Google Shape;1817;p20"/>
            <p:cNvSpPr/>
            <p:nvPr/>
          </p:nvSpPr>
          <p:spPr>
            <a:xfrm>
              <a:off x="1461234" y="-1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8" name="Google Shape;1818;p20"/>
            <p:cNvSpPr/>
            <p:nvPr/>
          </p:nvSpPr>
          <p:spPr>
            <a:xfrm>
              <a:off x="1461234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9" name="Google Shape;1819;p20"/>
            <p:cNvSpPr/>
            <p:nvPr/>
          </p:nvSpPr>
          <p:spPr>
            <a:xfrm>
              <a:off x="1461234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0" name="Google Shape;1820;p20"/>
            <p:cNvSpPr/>
            <p:nvPr/>
          </p:nvSpPr>
          <p:spPr>
            <a:xfrm>
              <a:off x="1461234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1" name="Google Shape;1821;p20"/>
            <p:cNvSpPr/>
            <p:nvPr/>
          </p:nvSpPr>
          <p:spPr>
            <a:xfrm>
              <a:off x="1461234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2" name="Google Shape;1822;p20"/>
            <p:cNvSpPr/>
            <p:nvPr/>
          </p:nvSpPr>
          <p:spPr>
            <a:xfrm>
              <a:off x="2100525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3" name="Google Shape;1823;p20"/>
            <p:cNvSpPr/>
            <p:nvPr/>
          </p:nvSpPr>
          <p:spPr>
            <a:xfrm>
              <a:off x="1826544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4" name="Google Shape;1824;p20"/>
            <p:cNvSpPr/>
            <p:nvPr/>
          </p:nvSpPr>
          <p:spPr>
            <a:xfrm>
              <a:off x="2009198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5" name="Google Shape;1825;p20"/>
            <p:cNvSpPr/>
            <p:nvPr/>
          </p:nvSpPr>
          <p:spPr>
            <a:xfrm>
              <a:off x="2009198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6" name="Google Shape;1826;p20"/>
            <p:cNvSpPr/>
            <p:nvPr/>
          </p:nvSpPr>
          <p:spPr>
            <a:xfrm>
              <a:off x="2100525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7" name="Google Shape;1827;p20"/>
            <p:cNvSpPr/>
            <p:nvPr/>
          </p:nvSpPr>
          <p:spPr>
            <a:xfrm>
              <a:off x="2191852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8" name="Google Shape;1828;p20"/>
            <p:cNvSpPr/>
            <p:nvPr/>
          </p:nvSpPr>
          <p:spPr>
            <a:xfrm>
              <a:off x="1917870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9" name="Google Shape;1829;p20"/>
            <p:cNvSpPr/>
            <p:nvPr/>
          </p:nvSpPr>
          <p:spPr>
            <a:xfrm>
              <a:off x="219185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0" name="Google Shape;1830;p20"/>
            <p:cNvSpPr/>
            <p:nvPr/>
          </p:nvSpPr>
          <p:spPr>
            <a:xfrm>
              <a:off x="1826544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1" name="Google Shape;1831;p20"/>
            <p:cNvSpPr/>
            <p:nvPr/>
          </p:nvSpPr>
          <p:spPr>
            <a:xfrm>
              <a:off x="191787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2" name="Google Shape;1832;p20"/>
            <p:cNvSpPr/>
            <p:nvPr/>
          </p:nvSpPr>
          <p:spPr>
            <a:xfrm>
              <a:off x="18265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3" name="Google Shape;1833;p20"/>
            <p:cNvSpPr/>
            <p:nvPr/>
          </p:nvSpPr>
          <p:spPr>
            <a:xfrm>
              <a:off x="1826544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4" name="Google Shape;1834;p20"/>
            <p:cNvSpPr/>
            <p:nvPr/>
          </p:nvSpPr>
          <p:spPr>
            <a:xfrm>
              <a:off x="2100525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5" name="Google Shape;1835;p20"/>
            <p:cNvSpPr/>
            <p:nvPr/>
          </p:nvSpPr>
          <p:spPr>
            <a:xfrm>
              <a:off x="200919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6" name="Google Shape;1836;p20"/>
            <p:cNvSpPr/>
            <p:nvPr/>
          </p:nvSpPr>
          <p:spPr>
            <a:xfrm>
              <a:off x="2009198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7" name="Google Shape;1837;p20"/>
            <p:cNvSpPr/>
            <p:nvPr/>
          </p:nvSpPr>
          <p:spPr>
            <a:xfrm>
              <a:off x="2009198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8" name="Google Shape;1838;p20"/>
            <p:cNvSpPr/>
            <p:nvPr/>
          </p:nvSpPr>
          <p:spPr>
            <a:xfrm>
              <a:off x="2009198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9" name="Google Shape;1839;p20"/>
            <p:cNvSpPr/>
            <p:nvPr/>
          </p:nvSpPr>
          <p:spPr>
            <a:xfrm>
              <a:off x="2191852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0" name="Google Shape;1840;p20"/>
            <p:cNvSpPr/>
            <p:nvPr/>
          </p:nvSpPr>
          <p:spPr>
            <a:xfrm>
              <a:off x="2191852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1" name="Google Shape;1841;p20"/>
            <p:cNvSpPr/>
            <p:nvPr/>
          </p:nvSpPr>
          <p:spPr>
            <a:xfrm>
              <a:off x="1826544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2" name="Google Shape;1842;p20"/>
            <p:cNvSpPr/>
            <p:nvPr/>
          </p:nvSpPr>
          <p:spPr>
            <a:xfrm>
              <a:off x="1826544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3" name="Google Shape;1843;p20"/>
            <p:cNvSpPr/>
            <p:nvPr/>
          </p:nvSpPr>
          <p:spPr>
            <a:xfrm>
              <a:off x="18265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4" name="Google Shape;1844;p20"/>
            <p:cNvSpPr/>
            <p:nvPr/>
          </p:nvSpPr>
          <p:spPr>
            <a:xfrm>
              <a:off x="182654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5" name="Google Shape;1845;p20"/>
            <p:cNvSpPr/>
            <p:nvPr/>
          </p:nvSpPr>
          <p:spPr>
            <a:xfrm>
              <a:off x="191787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6" name="Google Shape;1846;p20"/>
            <p:cNvSpPr/>
            <p:nvPr/>
          </p:nvSpPr>
          <p:spPr>
            <a:xfrm>
              <a:off x="1917870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7" name="Google Shape;1847;p20"/>
            <p:cNvSpPr/>
            <p:nvPr/>
          </p:nvSpPr>
          <p:spPr>
            <a:xfrm>
              <a:off x="2100525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8" name="Google Shape;1848;p20"/>
            <p:cNvSpPr/>
            <p:nvPr/>
          </p:nvSpPr>
          <p:spPr>
            <a:xfrm>
              <a:off x="2100525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9" name="Google Shape;1849;p20"/>
            <p:cNvSpPr/>
            <p:nvPr/>
          </p:nvSpPr>
          <p:spPr>
            <a:xfrm>
              <a:off x="2100525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0" name="Google Shape;1850;p20"/>
            <p:cNvSpPr/>
            <p:nvPr/>
          </p:nvSpPr>
          <p:spPr>
            <a:xfrm>
              <a:off x="2100525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1" name="Google Shape;1851;p20"/>
            <p:cNvSpPr/>
            <p:nvPr/>
          </p:nvSpPr>
          <p:spPr>
            <a:xfrm>
              <a:off x="2100525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2" name="Google Shape;1852;p20"/>
            <p:cNvSpPr/>
            <p:nvPr/>
          </p:nvSpPr>
          <p:spPr>
            <a:xfrm>
              <a:off x="2009198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3" name="Google Shape;1853;p20"/>
            <p:cNvSpPr/>
            <p:nvPr/>
          </p:nvSpPr>
          <p:spPr>
            <a:xfrm>
              <a:off x="2009198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4" name="Google Shape;1854;p20"/>
            <p:cNvSpPr/>
            <p:nvPr/>
          </p:nvSpPr>
          <p:spPr>
            <a:xfrm flipH="1" rot="10800000">
              <a:off x="1917870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5" name="Google Shape;1855;p20"/>
            <p:cNvSpPr/>
            <p:nvPr/>
          </p:nvSpPr>
          <p:spPr>
            <a:xfrm flipH="1" rot="10800000">
              <a:off x="1917870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6" name="Google Shape;1856;p20"/>
            <p:cNvSpPr/>
            <p:nvPr/>
          </p:nvSpPr>
          <p:spPr>
            <a:xfrm>
              <a:off x="1917870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7" name="Google Shape;1857;p20"/>
            <p:cNvSpPr/>
            <p:nvPr/>
          </p:nvSpPr>
          <p:spPr>
            <a:xfrm>
              <a:off x="2191852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8" name="Google Shape;1858;p20"/>
            <p:cNvSpPr/>
            <p:nvPr/>
          </p:nvSpPr>
          <p:spPr>
            <a:xfrm>
              <a:off x="2191852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9" name="Google Shape;1859;p20"/>
            <p:cNvSpPr/>
            <p:nvPr/>
          </p:nvSpPr>
          <p:spPr>
            <a:xfrm flipH="1" rot="10800000">
              <a:off x="191787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0" name="Google Shape;1860;p20"/>
            <p:cNvSpPr/>
            <p:nvPr/>
          </p:nvSpPr>
          <p:spPr>
            <a:xfrm>
              <a:off x="2191852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1" name="Google Shape;1861;p20"/>
            <p:cNvSpPr/>
            <p:nvPr/>
          </p:nvSpPr>
          <p:spPr>
            <a:xfrm>
              <a:off x="2191852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2" name="Google Shape;1862;p20"/>
            <p:cNvSpPr/>
            <p:nvPr/>
          </p:nvSpPr>
          <p:spPr>
            <a:xfrm>
              <a:off x="2283180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3" name="Google Shape;1863;p20"/>
            <p:cNvSpPr/>
            <p:nvPr/>
          </p:nvSpPr>
          <p:spPr>
            <a:xfrm>
              <a:off x="2283180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4" name="Google Shape;1864;p20"/>
            <p:cNvSpPr/>
            <p:nvPr/>
          </p:nvSpPr>
          <p:spPr>
            <a:xfrm>
              <a:off x="2283180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5" name="Google Shape;1865;p20"/>
            <p:cNvSpPr/>
            <p:nvPr/>
          </p:nvSpPr>
          <p:spPr>
            <a:xfrm>
              <a:off x="2283180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6" name="Google Shape;1866;p20"/>
            <p:cNvSpPr/>
            <p:nvPr/>
          </p:nvSpPr>
          <p:spPr>
            <a:xfrm>
              <a:off x="2283180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7" name="Google Shape;1867;p20"/>
            <p:cNvSpPr/>
            <p:nvPr/>
          </p:nvSpPr>
          <p:spPr>
            <a:xfrm>
              <a:off x="228318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8" name="Google Shape;1868;p20"/>
            <p:cNvSpPr/>
            <p:nvPr/>
          </p:nvSpPr>
          <p:spPr>
            <a:xfrm>
              <a:off x="2374506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9" name="Google Shape;1869;p20"/>
            <p:cNvSpPr/>
            <p:nvPr/>
          </p:nvSpPr>
          <p:spPr>
            <a:xfrm>
              <a:off x="2374506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0" name="Google Shape;1870;p20"/>
            <p:cNvSpPr/>
            <p:nvPr/>
          </p:nvSpPr>
          <p:spPr>
            <a:xfrm>
              <a:off x="2374506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1" name="Google Shape;1871;p20"/>
            <p:cNvSpPr/>
            <p:nvPr/>
          </p:nvSpPr>
          <p:spPr>
            <a:xfrm>
              <a:off x="2374506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2" name="Google Shape;1872;p20"/>
            <p:cNvSpPr/>
            <p:nvPr/>
          </p:nvSpPr>
          <p:spPr>
            <a:xfrm>
              <a:off x="2283180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3" name="Google Shape;1873;p20"/>
            <p:cNvSpPr/>
            <p:nvPr/>
          </p:nvSpPr>
          <p:spPr>
            <a:xfrm>
              <a:off x="2283180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4" name="Google Shape;1874;p20"/>
            <p:cNvSpPr/>
            <p:nvPr/>
          </p:nvSpPr>
          <p:spPr>
            <a:xfrm flipH="1" rot="10800000">
              <a:off x="2465834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5" name="Google Shape;1875;p20"/>
            <p:cNvSpPr/>
            <p:nvPr/>
          </p:nvSpPr>
          <p:spPr>
            <a:xfrm flipH="1" rot="10800000">
              <a:off x="2465834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6" name="Google Shape;1876;p20"/>
            <p:cNvSpPr/>
            <p:nvPr/>
          </p:nvSpPr>
          <p:spPr>
            <a:xfrm>
              <a:off x="2465834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7" name="Google Shape;1877;p20"/>
            <p:cNvSpPr/>
            <p:nvPr/>
          </p:nvSpPr>
          <p:spPr>
            <a:xfrm flipH="1" rot="10800000">
              <a:off x="2465834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8" name="Google Shape;1878;p20"/>
            <p:cNvSpPr/>
            <p:nvPr/>
          </p:nvSpPr>
          <p:spPr>
            <a:xfrm flipH="1" rot="10800000">
              <a:off x="2465834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9" name="Google Shape;1879;p20"/>
            <p:cNvSpPr/>
            <p:nvPr/>
          </p:nvSpPr>
          <p:spPr>
            <a:xfrm>
              <a:off x="2465834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0" name="Google Shape;1880;p20"/>
            <p:cNvSpPr/>
            <p:nvPr/>
          </p:nvSpPr>
          <p:spPr>
            <a:xfrm flipH="1" rot="10800000">
              <a:off x="2465834" y="0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1" name="Google Shape;1881;p20"/>
            <p:cNvSpPr/>
            <p:nvPr/>
          </p:nvSpPr>
          <p:spPr>
            <a:xfrm>
              <a:off x="2465834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2" name="Google Shape;1882;p20"/>
            <p:cNvSpPr/>
            <p:nvPr/>
          </p:nvSpPr>
          <p:spPr>
            <a:xfrm flipH="1" rot="10800000">
              <a:off x="237450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3" name="Google Shape;1883;p20"/>
            <p:cNvSpPr/>
            <p:nvPr/>
          </p:nvSpPr>
          <p:spPr>
            <a:xfrm flipH="1" rot="10800000">
              <a:off x="2374506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4" name="Google Shape;1884;p20"/>
            <p:cNvSpPr/>
            <p:nvPr/>
          </p:nvSpPr>
          <p:spPr>
            <a:xfrm flipH="1" rot="10800000">
              <a:off x="237450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5" name="Google Shape;1885;p20"/>
            <p:cNvSpPr/>
            <p:nvPr/>
          </p:nvSpPr>
          <p:spPr>
            <a:xfrm>
              <a:off x="2374506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6" name="Google Shape;1886;p20"/>
            <p:cNvSpPr/>
            <p:nvPr/>
          </p:nvSpPr>
          <p:spPr>
            <a:xfrm flipH="1" rot="10800000">
              <a:off x="2557161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7" name="Google Shape;1887;p20"/>
            <p:cNvSpPr/>
            <p:nvPr/>
          </p:nvSpPr>
          <p:spPr>
            <a:xfrm flipH="1" rot="10800000">
              <a:off x="2648488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8" name="Google Shape;1888;p20"/>
            <p:cNvSpPr/>
            <p:nvPr/>
          </p:nvSpPr>
          <p:spPr>
            <a:xfrm>
              <a:off x="2648488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9" name="Google Shape;1889;p20"/>
            <p:cNvSpPr/>
            <p:nvPr/>
          </p:nvSpPr>
          <p:spPr>
            <a:xfrm flipH="1" rot="10800000">
              <a:off x="2557161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0" name="Google Shape;1890;p20"/>
            <p:cNvSpPr/>
            <p:nvPr/>
          </p:nvSpPr>
          <p:spPr>
            <a:xfrm>
              <a:off x="2557161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1" name="Google Shape;1891;p20"/>
            <p:cNvSpPr/>
            <p:nvPr/>
          </p:nvSpPr>
          <p:spPr>
            <a:xfrm flipH="1" rot="10800000">
              <a:off x="2648488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2" name="Google Shape;1892;p20"/>
            <p:cNvSpPr/>
            <p:nvPr/>
          </p:nvSpPr>
          <p:spPr>
            <a:xfrm>
              <a:off x="2648488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3" name="Google Shape;1893;p20"/>
            <p:cNvSpPr/>
            <p:nvPr/>
          </p:nvSpPr>
          <p:spPr>
            <a:xfrm>
              <a:off x="2648488" y="-1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4" name="Google Shape;1894;p20"/>
            <p:cNvSpPr/>
            <p:nvPr/>
          </p:nvSpPr>
          <p:spPr>
            <a:xfrm flipH="1" rot="10800000">
              <a:off x="2648488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5" name="Google Shape;1895;p20"/>
            <p:cNvSpPr/>
            <p:nvPr/>
          </p:nvSpPr>
          <p:spPr>
            <a:xfrm>
              <a:off x="2648488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6" name="Google Shape;1896;p20"/>
            <p:cNvSpPr/>
            <p:nvPr/>
          </p:nvSpPr>
          <p:spPr>
            <a:xfrm flipH="1" rot="10800000">
              <a:off x="2648488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7" name="Google Shape;1897;p20"/>
            <p:cNvSpPr/>
            <p:nvPr/>
          </p:nvSpPr>
          <p:spPr>
            <a:xfrm>
              <a:off x="2557161" y="-1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8" name="Google Shape;1898;p20"/>
            <p:cNvSpPr/>
            <p:nvPr/>
          </p:nvSpPr>
          <p:spPr>
            <a:xfrm>
              <a:off x="2557161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9" name="Google Shape;1899;p20"/>
            <p:cNvSpPr/>
            <p:nvPr/>
          </p:nvSpPr>
          <p:spPr>
            <a:xfrm>
              <a:off x="2557161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0" name="Google Shape;1900;p20"/>
            <p:cNvSpPr/>
            <p:nvPr/>
          </p:nvSpPr>
          <p:spPr>
            <a:xfrm>
              <a:off x="2557161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1" name="Google Shape;1901;p20"/>
            <p:cNvSpPr/>
            <p:nvPr/>
          </p:nvSpPr>
          <p:spPr>
            <a:xfrm>
              <a:off x="2557161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2" name="Google Shape;1902;p20"/>
            <p:cNvSpPr/>
            <p:nvPr/>
          </p:nvSpPr>
          <p:spPr>
            <a:xfrm>
              <a:off x="2739816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3" name="Google Shape;1903;p20"/>
            <p:cNvSpPr/>
            <p:nvPr/>
          </p:nvSpPr>
          <p:spPr>
            <a:xfrm>
              <a:off x="2739816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4" name="Google Shape;1904;p20"/>
            <p:cNvSpPr/>
            <p:nvPr/>
          </p:nvSpPr>
          <p:spPr>
            <a:xfrm>
              <a:off x="2739816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5" name="Google Shape;1905;p20"/>
            <p:cNvSpPr/>
            <p:nvPr/>
          </p:nvSpPr>
          <p:spPr>
            <a:xfrm>
              <a:off x="2739816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6" name="Google Shape;1906;p20"/>
            <p:cNvSpPr/>
            <p:nvPr/>
          </p:nvSpPr>
          <p:spPr>
            <a:xfrm>
              <a:off x="2739816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7" name="Google Shape;1907;p20"/>
            <p:cNvSpPr/>
            <p:nvPr/>
          </p:nvSpPr>
          <p:spPr>
            <a:xfrm>
              <a:off x="2739816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8" name="Google Shape;1908;p20"/>
            <p:cNvSpPr/>
            <p:nvPr/>
          </p:nvSpPr>
          <p:spPr>
            <a:xfrm>
              <a:off x="2739816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9" name="Google Shape;1909;p20"/>
            <p:cNvSpPr/>
            <p:nvPr/>
          </p:nvSpPr>
          <p:spPr>
            <a:xfrm>
              <a:off x="273981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0" name="Google Shape;1910;p20"/>
            <p:cNvSpPr/>
            <p:nvPr/>
          </p:nvSpPr>
          <p:spPr>
            <a:xfrm>
              <a:off x="2831142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1" name="Google Shape;1911;p20"/>
            <p:cNvSpPr/>
            <p:nvPr/>
          </p:nvSpPr>
          <p:spPr>
            <a:xfrm>
              <a:off x="2831142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2" name="Google Shape;1912;p20"/>
            <p:cNvSpPr/>
            <p:nvPr/>
          </p:nvSpPr>
          <p:spPr>
            <a:xfrm>
              <a:off x="2831142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3" name="Google Shape;1913;p20"/>
            <p:cNvSpPr/>
            <p:nvPr/>
          </p:nvSpPr>
          <p:spPr>
            <a:xfrm>
              <a:off x="2831142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4" name="Google Shape;1914;p20"/>
            <p:cNvSpPr/>
            <p:nvPr/>
          </p:nvSpPr>
          <p:spPr>
            <a:xfrm>
              <a:off x="283114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5" name="Google Shape;1915;p20"/>
            <p:cNvSpPr/>
            <p:nvPr/>
          </p:nvSpPr>
          <p:spPr>
            <a:xfrm>
              <a:off x="2831142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6" name="Google Shape;1916;p20"/>
            <p:cNvSpPr/>
            <p:nvPr/>
          </p:nvSpPr>
          <p:spPr>
            <a:xfrm>
              <a:off x="2831142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7" name="Google Shape;1917;p20"/>
            <p:cNvSpPr/>
            <p:nvPr/>
          </p:nvSpPr>
          <p:spPr>
            <a:xfrm>
              <a:off x="2831142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918" name="Google Shape;1918;p20"/>
          <p:cNvGrpSpPr/>
          <p:nvPr/>
        </p:nvGrpSpPr>
        <p:grpSpPr>
          <a:xfrm>
            <a:off x="2801349" y="1204413"/>
            <a:ext cx="2892032" cy="567453"/>
            <a:chOff x="-1" y="0"/>
            <a:chExt cx="2892031" cy="567452"/>
          </a:xfrm>
        </p:grpSpPr>
        <p:sp>
          <p:nvSpPr>
            <p:cNvPr id="1919" name="Google Shape;1919;p20"/>
            <p:cNvSpPr/>
            <p:nvPr/>
          </p:nvSpPr>
          <p:spPr>
            <a:xfrm>
              <a:off x="-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0" name="Google Shape;1920;p20"/>
            <p:cNvSpPr/>
            <p:nvPr/>
          </p:nvSpPr>
          <p:spPr>
            <a:xfrm>
              <a:off x="-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1" name="Google Shape;1921;p20"/>
            <p:cNvSpPr/>
            <p:nvPr/>
          </p:nvSpPr>
          <p:spPr>
            <a:xfrm>
              <a:off x="-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2" name="Google Shape;1922;p20"/>
            <p:cNvSpPr/>
            <p:nvPr/>
          </p:nvSpPr>
          <p:spPr>
            <a:xfrm>
              <a:off x="-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3" name="Google Shape;1923;p20"/>
            <p:cNvSpPr/>
            <p:nvPr/>
          </p:nvSpPr>
          <p:spPr>
            <a:xfrm>
              <a:off x="-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4" name="Google Shape;1924;p20"/>
            <p:cNvSpPr/>
            <p:nvPr/>
          </p:nvSpPr>
          <p:spPr>
            <a:xfrm>
              <a:off x="-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5" name="Google Shape;1925;p20"/>
            <p:cNvSpPr/>
            <p:nvPr/>
          </p:nvSpPr>
          <p:spPr>
            <a:xfrm>
              <a:off x="-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6" name="Google Shape;1926;p20"/>
            <p:cNvSpPr/>
            <p:nvPr/>
          </p:nvSpPr>
          <p:spPr>
            <a:xfrm>
              <a:off x="-1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7" name="Google Shape;1927;p20"/>
            <p:cNvSpPr/>
            <p:nvPr/>
          </p:nvSpPr>
          <p:spPr>
            <a:xfrm>
              <a:off x="9132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8" name="Google Shape;1928;p20"/>
            <p:cNvSpPr/>
            <p:nvPr/>
          </p:nvSpPr>
          <p:spPr>
            <a:xfrm>
              <a:off x="91327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9" name="Google Shape;1929;p20"/>
            <p:cNvSpPr/>
            <p:nvPr/>
          </p:nvSpPr>
          <p:spPr>
            <a:xfrm>
              <a:off x="91327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0" name="Google Shape;1930;p20"/>
            <p:cNvSpPr/>
            <p:nvPr/>
          </p:nvSpPr>
          <p:spPr>
            <a:xfrm>
              <a:off x="91327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1" name="Google Shape;1931;p20"/>
            <p:cNvSpPr/>
            <p:nvPr/>
          </p:nvSpPr>
          <p:spPr>
            <a:xfrm>
              <a:off x="91327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2" name="Google Shape;1932;p20"/>
            <p:cNvSpPr/>
            <p:nvPr/>
          </p:nvSpPr>
          <p:spPr>
            <a:xfrm>
              <a:off x="9132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3" name="Google Shape;1933;p20"/>
            <p:cNvSpPr/>
            <p:nvPr/>
          </p:nvSpPr>
          <p:spPr>
            <a:xfrm>
              <a:off x="91327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4" name="Google Shape;1934;p20"/>
            <p:cNvSpPr/>
            <p:nvPr/>
          </p:nvSpPr>
          <p:spPr>
            <a:xfrm>
              <a:off x="91327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5" name="Google Shape;1935;p20"/>
            <p:cNvSpPr/>
            <p:nvPr/>
          </p:nvSpPr>
          <p:spPr>
            <a:xfrm>
              <a:off x="182654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6" name="Google Shape;1936;p20"/>
            <p:cNvSpPr/>
            <p:nvPr/>
          </p:nvSpPr>
          <p:spPr>
            <a:xfrm>
              <a:off x="18265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7" name="Google Shape;1937;p20"/>
            <p:cNvSpPr/>
            <p:nvPr/>
          </p:nvSpPr>
          <p:spPr>
            <a:xfrm>
              <a:off x="18265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8" name="Google Shape;1938;p20"/>
            <p:cNvSpPr/>
            <p:nvPr/>
          </p:nvSpPr>
          <p:spPr>
            <a:xfrm>
              <a:off x="182654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9" name="Google Shape;1939;p20"/>
            <p:cNvSpPr/>
            <p:nvPr/>
          </p:nvSpPr>
          <p:spPr>
            <a:xfrm>
              <a:off x="18265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0" name="Google Shape;1940;p20"/>
            <p:cNvSpPr/>
            <p:nvPr/>
          </p:nvSpPr>
          <p:spPr>
            <a:xfrm>
              <a:off x="18265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1" name="Google Shape;1941;p20"/>
            <p:cNvSpPr/>
            <p:nvPr/>
          </p:nvSpPr>
          <p:spPr>
            <a:xfrm>
              <a:off x="182654" y="444092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2" name="Google Shape;1942;p20"/>
            <p:cNvSpPr/>
            <p:nvPr/>
          </p:nvSpPr>
          <p:spPr>
            <a:xfrm>
              <a:off x="182654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3" name="Google Shape;1943;p20"/>
            <p:cNvSpPr/>
            <p:nvPr/>
          </p:nvSpPr>
          <p:spPr>
            <a:xfrm>
              <a:off x="27398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4" name="Google Shape;1944;p20"/>
            <p:cNvSpPr/>
            <p:nvPr/>
          </p:nvSpPr>
          <p:spPr>
            <a:xfrm>
              <a:off x="273981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5" name="Google Shape;1945;p20"/>
            <p:cNvSpPr/>
            <p:nvPr/>
          </p:nvSpPr>
          <p:spPr>
            <a:xfrm>
              <a:off x="27398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6" name="Google Shape;1946;p20"/>
            <p:cNvSpPr/>
            <p:nvPr/>
          </p:nvSpPr>
          <p:spPr>
            <a:xfrm>
              <a:off x="273981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7" name="Google Shape;1947;p20"/>
            <p:cNvSpPr/>
            <p:nvPr/>
          </p:nvSpPr>
          <p:spPr>
            <a:xfrm>
              <a:off x="27398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8" name="Google Shape;1948;p20"/>
            <p:cNvSpPr/>
            <p:nvPr/>
          </p:nvSpPr>
          <p:spPr>
            <a:xfrm>
              <a:off x="27398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9" name="Google Shape;1949;p20"/>
            <p:cNvSpPr/>
            <p:nvPr/>
          </p:nvSpPr>
          <p:spPr>
            <a:xfrm>
              <a:off x="27398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0" name="Google Shape;1950;p20"/>
            <p:cNvSpPr/>
            <p:nvPr/>
          </p:nvSpPr>
          <p:spPr>
            <a:xfrm>
              <a:off x="27398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1" name="Google Shape;1951;p20"/>
            <p:cNvSpPr/>
            <p:nvPr/>
          </p:nvSpPr>
          <p:spPr>
            <a:xfrm>
              <a:off x="365308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2" name="Google Shape;1952;p20"/>
            <p:cNvSpPr/>
            <p:nvPr/>
          </p:nvSpPr>
          <p:spPr>
            <a:xfrm>
              <a:off x="36530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3" name="Google Shape;1953;p20"/>
            <p:cNvSpPr/>
            <p:nvPr/>
          </p:nvSpPr>
          <p:spPr>
            <a:xfrm>
              <a:off x="365308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4" name="Google Shape;1954;p20"/>
            <p:cNvSpPr/>
            <p:nvPr/>
          </p:nvSpPr>
          <p:spPr>
            <a:xfrm>
              <a:off x="365308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5" name="Google Shape;1955;p20"/>
            <p:cNvSpPr/>
            <p:nvPr/>
          </p:nvSpPr>
          <p:spPr>
            <a:xfrm>
              <a:off x="3653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6" name="Google Shape;1956;p20"/>
            <p:cNvSpPr/>
            <p:nvPr/>
          </p:nvSpPr>
          <p:spPr>
            <a:xfrm>
              <a:off x="365308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7" name="Google Shape;1957;p20"/>
            <p:cNvSpPr/>
            <p:nvPr/>
          </p:nvSpPr>
          <p:spPr>
            <a:xfrm>
              <a:off x="3653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8" name="Google Shape;1958;p20"/>
            <p:cNvSpPr/>
            <p:nvPr/>
          </p:nvSpPr>
          <p:spPr>
            <a:xfrm>
              <a:off x="365308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9" name="Google Shape;1959;p20"/>
            <p:cNvSpPr/>
            <p:nvPr/>
          </p:nvSpPr>
          <p:spPr>
            <a:xfrm>
              <a:off x="73061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0" name="Google Shape;1960;p20"/>
            <p:cNvSpPr/>
            <p:nvPr/>
          </p:nvSpPr>
          <p:spPr>
            <a:xfrm>
              <a:off x="456636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1" name="Google Shape;1961;p20"/>
            <p:cNvSpPr/>
            <p:nvPr/>
          </p:nvSpPr>
          <p:spPr>
            <a:xfrm>
              <a:off x="639290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2" name="Google Shape;1962;p20"/>
            <p:cNvSpPr/>
            <p:nvPr/>
          </p:nvSpPr>
          <p:spPr>
            <a:xfrm>
              <a:off x="639290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3" name="Google Shape;1963;p20"/>
            <p:cNvSpPr/>
            <p:nvPr/>
          </p:nvSpPr>
          <p:spPr>
            <a:xfrm>
              <a:off x="730618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4" name="Google Shape;1964;p20"/>
            <p:cNvSpPr/>
            <p:nvPr/>
          </p:nvSpPr>
          <p:spPr>
            <a:xfrm>
              <a:off x="821944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5" name="Google Shape;1965;p20"/>
            <p:cNvSpPr/>
            <p:nvPr/>
          </p:nvSpPr>
          <p:spPr>
            <a:xfrm>
              <a:off x="547963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6" name="Google Shape;1966;p20"/>
            <p:cNvSpPr/>
            <p:nvPr/>
          </p:nvSpPr>
          <p:spPr>
            <a:xfrm>
              <a:off x="8219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7" name="Google Shape;1967;p20"/>
            <p:cNvSpPr/>
            <p:nvPr/>
          </p:nvSpPr>
          <p:spPr>
            <a:xfrm>
              <a:off x="456636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8" name="Google Shape;1968;p20"/>
            <p:cNvSpPr/>
            <p:nvPr/>
          </p:nvSpPr>
          <p:spPr>
            <a:xfrm>
              <a:off x="54796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9" name="Google Shape;1969;p20"/>
            <p:cNvSpPr/>
            <p:nvPr/>
          </p:nvSpPr>
          <p:spPr>
            <a:xfrm>
              <a:off x="456636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0" name="Google Shape;1970;p20"/>
            <p:cNvSpPr/>
            <p:nvPr/>
          </p:nvSpPr>
          <p:spPr>
            <a:xfrm>
              <a:off x="456636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1" name="Google Shape;1971;p20"/>
            <p:cNvSpPr/>
            <p:nvPr/>
          </p:nvSpPr>
          <p:spPr>
            <a:xfrm>
              <a:off x="730618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2" name="Google Shape;1972;p20"/>
            <p:cNvSpPr/>
            <p:nvPr/>
          </p:nvSpPr>
          <p:spPr>
            <a:xfrm>
              <a:off x="639290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3" name="Google Shape;1973;p20"/>
            <p:cNvSpPr/>
            <p:nvPr/>
          </p:nvSpPr>
          <p:spPr>
            <a:xfrm>
              <a:off x="639290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4" name="Google Shape;1974;p20"/>
            <p:cNvSpPr/>
            <p:nvPr/>
          </p:nvSpPr>
          <p:spPr>
            <a:xfrm>
              <a:off x="639290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5" name="Google Shape;1975;p20"/>
            <p:cNvSpPr/>
            <p:nvPr/>
          </p:nvSpPr>
          <p:spPr>
            <a:xfrm>
              <a:off x="639290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6" name="Google Shape;1976;p20"/>
            <p:cNvSpPr/>
            <p:nvPr/>
          </p:nvSpPr>
          <p:spPr>
            <a:xfrm>
              <a:off x="82194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7" name="Google Shape;1977;p20"/>
            <p:cNvSpPr/>
            <p:nvPr/>
          </p:nvSpPr>
          <p:spPr>
            <a:xfrm>
              <a:off x="8219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8" name="Google Shape;1978;p20"/>
            <p:cNvSpPr/>
            <p:nvPr/>
          </p:nvSpPr>
          <p:spPr>
            <a:xfrm>
              <a:off x="456636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9" name="Google Shape;1979;p20"/>
            <p:cNvSpPr/>
            <p:nvPr/>
          </p:nvSpPr>
          <p:spPr>
            <a:xfrm>
              <a:off x="456636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0" name="Google Shape;1980;p20"/>
            <p:cNvSpPr/>
            <p:nvPr/>
          </p:nvSpPr>
          <p:spPr>
            <a:xfrm>
              <a:off x="456636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1" name="Google Shape;1981;p20"/>
            <p:cNvSpPr/>
            <p:nvPr/>
          </p:nvSpPr>
          <p:spPr>
            <a:xfrm>
              <a:off x="456636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2" name="Google Shape;1982;p20"/>
            <p:cNvSpPr/>
            <p:nvPr/>
          </p:nvSpPr>
          <p:spPr>
            <a:xfrm>
              <a:off x="547963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3" name="Google Shape;1983;p20"/>
            <p:cNvSpPr/>
            <p:nvPr/>
          </p:nvSpPr>
          <p:spPr>
            <a:xfrm>
              <a:off x="547963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4" name="Google Shape;1984;p20"/>
            <p:cNvSpPr/>
            <p:nvPr/>
          </p:nvSpPr>
          <p:spPr>
            <a:xfrm>
              <a:off x="730618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5" name="Google Shape;1985;p20"/>
            <p:cNvSpPr/>
            <p:nvPr/>
          </p:nvSpPr>
          <p:spPr>
            <a:xfrm>
              <a:off x="730618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6" name="Google Shape;1986;p20"/>
            <p:cNvSpPr/>
            <p:nvPr/>
          </p:nvSpPr>
          <p:spPr>
            <a:xfrm>
              <a:off x="73061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7" name="Google Shape;1987;p20"/>
            <p:cNvSpPr/>
            <p:nvPr/>
          </p:nvSpPr>
          <p:spPr>
            <a:xfrm>
              <a:off x="730618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8" name="Google Shape;1988;p20"/>
            <p:cNvSpPr/>
            <p:nvPr/>
          </p:nvSpPr>
          <p:spPr>
            <a:xfrm>
              <a:off x="730618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9" name="Google Shape;1989;p20"/>
            <p:cNvSpPr/>
            <p:nvPr/>
          </p:nvSpPr>
          <p:spPr>
            <a:xfrm>
              <a:off x="639290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0" name="Google Shape;1990;p20"/>
            <p:cNvSpPr/>
            <p:nvPr/>
          </p:nvSpPr>
          <p:spPr>
            <a:xfrm>
              <a:off x="639290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1" name="Google Shape;1991;p20"/>
            <p:cNvSpPr/>
            <p:nvPr/>
          </p:nvSpPr>
          <p:spPr>
            <a:xfrm flipH="1" rot="10800000">
              <a:off x="547963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2" name="Google Shape;1992;p20"/>
            <p:cNvSpPr/>
            <p:nvPr/>
          </p:nvSpPr>
          <p:spPr>
            <a:xfrm flipH="1" rot="10800000">
              <a:off x="547963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3" name="Google Shape;1993;p20"/>
            <p:cNvSpPr/>
            <p:nvPr/>
          </p:nvSpPr>
          <p:spPr>
            <a:xfrm>
              <a:off x="547963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4" name="Google Shape;1994;p20"/>
            <p:cNvSpPr/>
            <p:nvPr/>
          </p:nvSpPr>
          <p:spPr>
            <a:xfrm>
              <a:off x="82194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5" name="Google Shape;1995;p20"/>
            <p:cNvSpPr/>
            <p:nvPr/>
          </p:nvSpPr>
          <p:spPr>
            <a:xfrm>
              <a:off x="821944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6" name="Google Shape;1996;p20"/>
            <p:cNvSpPr/>
            <p:nvPr/>
          </p:nvSpPr>
          <p:spPr>
            <a:xfrm flipH="1" rot="10800000">
              <a:off x="547963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7" name="Google Shape;1997;p20"/>
            <p:cNvSpPr/>
            <p:nvPr/>
          </p:nvSpPr>
          <p:spPr>
            <a:xfrm>
              <a:off x="82194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8" name="Google Shape;1998;p20"/>
            <p:cNvSpPr/>
            <p:nvPr/>
          </p:nvSpPr>
          <p:spPr>
            <a:xfrm>
              <a:off x="821944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9" name="Google Shape;1999;p20"/>
            <p:cNvSpPr/>
            <p:nvPr/>
          </p:nvSpPr>
          <p:spPr>
            <a:xfrm>
              <a:off x="13699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0" name="Google Shape;2000;p20"/>
            <p:cNvSpPr/>
            <p:nvPr/>
          </p:nvSpPr>
          <p:spPr>
            <a:xfrm>
              <a:off x="1369908" y="518107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1" name="Google Shape;2001;p20"/>
            <p:cNvSpPr/>
            <p:nvPr/>
          </p:nvSpPr>
          <p:spPr>
            <a:xfrm>
              <a:off x="13699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2" name="Google Shape;2002;p20"/>
            <p:cNvSpPr/>
            <p:nvPr/>
          </p:nvSpPr>
          <p:spPr>
            <a:xfrm>
              <a:off x="913272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3" name="Google Shape;2003;p20"/>
            <p:cNvSpPr/>
            <p:nvPr/>
          </p:nvSpPr>
          <p:spPr>
            <a:xfrm>
              <a:off x="913272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4" name="Google Shape;2004;p20"/>
            <p:cNvSpPr/>
            <p:nvPr/>
          </p:nvSpPr>
          <p:spPr>
            <a:xfrm>
              <a:off x="913272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5" name="Google Shape;2005;p20"/>
            <p:cNvSpPr/>
            <p:nvPr/>
          </p:nvSpPr>
          <p:spPr>
            <a:xfrm>
              <a:off x="913272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6" name="Google Shape;2006;p20"/>
            <p:cNvSpPr/>
            <p:nvPr/>
          </p:nvSpPr>
          <p:spPr>
            <a:xfrm>
              <a:off x="913272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7" name="Google Shape;2007;p20"/>
            <p:cNvSpPr/>
            <p:nvPr/>
          </p:nvSpPr>
          <p:spPr>
            <a:xfrm>
              <a:off x="913272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8" name="Google Shape;2008;p20"/>
            <p:cNvSpPr/>
            <p:nvPr/>
          </p:nvSpPr>
          <p:spPr>
            <a:xfrm>
              <a:off x="1004599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9" name="Google Shape;2009;p20"/>
            <p:cNvSpPr/>
            <p:nvPr/>
          </p:nvSpPr>
          <p:spPr>
            <a:xfrm>
              <a:off x="1004599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0" name="Google Shape;2010;p20"/>
            <p:cNvSpPr/>
            <p:nvPr/>
          </p:nvSpPr>
          <p:spPr>
            <a:xfrm>
              <a:off x="1004599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1" name="Google Shape;2011;p20"/>
            <p:cNvSpPr/>
            <p:nvPr/>
          </p:nvSpPr>
          <p:spPr>
            <a:xfrm>
              <a:off x="1004599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2" name="Google Shape;2012;p20"/>
            <p:cNvSpPr/>
            <p:nvPr/>
          </p:nvSpPr>
          <p:spPr>
            <a:xfrm>
              <a:off x="913272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3" name="Google Shape;2013;p20"/>
            <p:cNvSpPr/>
            <p:nvPr/>
          </p:nvSpPr>
          <p:spPr>
            <a:xfrm>
              <a:off x="913272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4" name="Google Shape;2014;p20"/>
            <p:cNvSpPr/>
            <p:nvPr/>
          </p:nvSpPr>
          <p:spPr>
            <a:xfrm>
              <a:off x="1187254" y="0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5" name="Google Shape;2015;p20"/>
            <p:cNvSpPr/>
            <p:nvPr/>
          </p:nvSpPr>
          <p:spPr>
            <a:xfrm>
              <a:off x="1187254" y="74015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6" name="Google Shape;2016;p20"/>
            <p:cNvSpPr/>
            <p:nvPr/>
          </p:nvSpPr>
          <p:spPr>
            <a:xfrm>
              <a:off x="1187254" y="148030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7" name="Google Shape;2017;p20"/>
            <p:cNvSpPr/>
            <p:nvPr/>
          </p:nvSpPr>
          <p:spPr>
            <a:xfrm>
              <a:off x="1187254" y="222045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8" name="Google Shape;2018;p20"/>
            <p:cNvSpPr/>
            <p:nvPr/>
          </p:nvSpPr>
          <p:spPr>
            <a:xfrm>
              <a:off x="1369908" y="148030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9" name="Google Shape;2019;p20"/>
            <p:cNvSpPr/>
            <p:nvPr/>
          </p:nvSpPr>
          <p:spPr>
            <a:xfrm>
              <a:off x="1369908" y="222045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0" name="Google Shape;2020;p20"/>
            <p:cNvSpPr/>
            <p:nvPr/>
          </p:nvSpPr>
          <p:spPr>
            <a:xfrm>
              <a:off x="1369908" y="296061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1" name="Google Shape;2021;p20"/>
            <p:cNvSpPr/>
            <p:nvPr/>
          </p:nvSpPr>
          <p:spPr>
            <a:xfrm>
              <a:off x="1278581" y="518107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2" name="Google Shape;2022;p20"/>
            <p:cNvSpPr/>
            <p:nvPr/>
          </p:nvSpPr>
          <p:spPr>
            <a:xfrm>
              <a:off x="1369908" y="0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3" name="Google Shape;2023;p20"/>
            <p:cNvSpPr/>
            <p:nvPr/>
          </p:nvSpPr>
          <p:spPr>
            <a:xfrm>
              <a:off x="1369908" y="74015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4" name="Google Shape;2024;p20"/>
            <p:cNvSpPr/>
            <p:nvPr/>
          </p:nvSpPr>
          <p:spPr>
            <a:xfrm flipH="1" rot="10800000">
              <a:off x="1461235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5" name="Google Shape;2025;p20"/>
            <p:cNvSpPr/>
            <p:nvPr/>
          </p:nvSpPr>
          <p:spPr>
            <a:xfrm flipH="1" rot="10800000">
              <a:off x="1552562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6" name="Google Shape;2026;p20"/>
            <p:cNvSpPr/>
            <p:nvPr/>
          </p:nvSpPr>
          <p:spPr>
            <a:xfrm>
              <a:off x="1552562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7" name="Google Shape;2027;p20"/>
            <p:cNvSpPr/>
            <p:nvPr/>
          </p:nvSpPr>
          <p:spPr>
            <a:xfrm flipH="1" rot="10800000">
              <a:off x="1461235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8" name="Google Shape;2028;p20"/>
            <p:cNvSpPr/>
            <p:nvPr/>
          </p:nvSpPr>
          <p:spPr>
            <a:xfrm>
              <a:off x="1461235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9" name="Google Shape;2029;p20"/>
            <p:cNvSpPr/>
            <p:nvPr/>
          </p:nvSpPr>
          <p:spPr>
            <a:xfrm flipH="1" rot="10800000">
              <a:off x="1552562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0" name="Google Shape;2030;p20"/>
            <p:cNvSpPr/>
            <p:nvPr/>
          </p:nvSpPr>
          <p:spPr>
            <a:xfrm>
              <a:off x="1552562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1" name="Google Shape;2031;p20"/>
            <p:cNvSpPr/>
            <p:nvPr/>
          </p:nvSpPr>
          <p:spPr>
            <a:xfrm>
              <a:off x="1552562" y="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2" name="Google Shape;2032;p20"/>
            <p:cNvSpPr/>
            <p:nvPr/>
          </p:nvSpPr>
          <p:spPr>
            <a:xfrm flipH="1" rot="10800000">
              <a:off x="1552562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3" name="Google Shape;2033;p20"/>
            <p:cNvSpPr/>
            <p:nvPr/>
          </p:nvSpPr>
          <p:spPr>
            <a:xfrm>
              <a:off x="1552562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4" name="Google Shape;2034;p20"/>
            <p:cNvSpPr/>
            <p:nvPr/>
          </p:nvSpPr>
          <p:spPr>
            <a:xfrm flipH="1" rot="10800000">
              <a:off x="1552562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5" name="Google Shape;2035;p20"/>
            <p:cNvSpPr/>
            <p:nvPr/>
          </p:nvSpPr>
          <p:spPr>
            <a:xfrm>
              <a:off x="1735217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6" name="Google Shape;2036;p20"/>
            <p:cNvSpPr/>
            <p:nvPr/>
          </p:nvSpPr>
          <p:spPr>
            <a:xfrm flipH="1" rot="10800000">
              <a:off x="1735217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7" name="Google Shape;2037;p20"/>
            <p:cNvSpPr/>
            <p:nvPr/>
          </p:nvSpPr>
          <p:spPr>
            <a:xfrm>
              <a:off x="1735217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8" name="Google Shape;2038;p20"/>
            <p:cNvSpPr/>
            <p:nvPr/>
          </p:nvSpPr>
          <p:spPr>
            <a:xfrm flipH="1" rot="10800000">
              <a:off x="1735217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9" name="Google Shape;2039;p20"/>
            <p:cNvSpPr/>
            <p:nvPr/>
          </p:nvSpPr>
          <p:spPr>
            <a:xfrm>
              <a:off x="1735217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0" name="Google Shape;2040;p20"/>
            <p:cNvSpPr/>
            <p:nvPr/>
          </p:nvSpPr>
          <p:spPr>
            <a:xfrm flipH="1" rot="10800000">
              <a:off x="1735217" y="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1" name="Google Shape;2041;p20"/>
            <p:cNvSpPr/>
            <p:nvPr/>
          </p:nvSpPr>
          <p:spPr>
            <a:xfrm>
              <a:off x="1735217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2" name="Google Shape;2042;p20"/>
            <p:cNvSpPr/>
            <p:nvPr/>
          </p:nvSpPr>
          <p:spPr>
            <a:xfrm flipH="1" rot="10800000">
              <a:off x="1735217" y="14803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3" name="Google Shape;2043;p20"/>
            <p:cNvSpPr/>
            <p:nvPr/>
          </p:nvSpPr>
          <p:spPr>
            <a:xfrm>
              <a:off x="1643890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4" name="Google Shape;2044;p20"/>
            <p:cNvSpPr/>
            <p:nvPr/>
          </p:nvSpPr>
          <p:spPr>
            <a:xfrm flipH="1" rot="10800000">
              <a:off x="1643890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5" name="Google Shape;2045;p20"/>
            <p:cNvSpPr/>
            <p:nvPr/>
          </p:nvSpPr>
          <p:spPr>
            <a:xfrm>
              <a:off x="1643890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6" name="Google Shape;2046;p20"/>
            <p:cNvSpPr/>
            <p:nvPr/>
          </p:nvSpPr>
          <p:spPr>
            <a:xfrm flipH="1" rot="10800000">
              <a:off x="1643890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7" name="Google Shape;2047;p20"/>
            <p:cNvSpPr/>
            <p:nvPr/>
          </p:nvSpPr>
          <p:spPr>
            <a:xfrm>
              <a:off x="1643890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8" name="Google Shape;2048;p20"/>
            <p:cNvSpPr/>
            <p:nvPr/>
          </p:nvSpPr>
          <p:spPr>
            <a:xfrm>
              <a:off x="1643890" y="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9" name="Google Shape;2049;p20"/>
            <p:cNvSpPr/>
            <p:nvPr/>
          </p:nvSpPr>
          <p:spPr>
            <a:xfrm flipH="1" rot="10800000">
              <a:off x="1643890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0" name="Google Shape;2050;p20"/>
            <p:cNvSpPr/>
            <p:nvPr/>
          </p:nvSpPr>
          <p:spPr>
            <a:xfrm>
              <a:off x="1643890" y="14803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1" name="Google Shape;2051;p20"/>
            <p:cNvSpPr/>
            <p:nvPr/>
          </p:nvSpPr>
          <p:spPr>
            <a:xfrm flipH="1" rot="10800000">
              <a:off x="1095926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2" name="Google Shape;2052;p20"/>
            <p:cNvSpPr/>
            <p:nvPr/>
          </p:nvSpPr>
          <p:spPr>
            <a:xfrm flipH="1" rot="10800000">
              <a:off x="1095926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3" name="Google Shape;2053;p20"/>
            <p:cNvSpPr/>
            <p:nvPr/>
          </p:nvSpPr>
          <p:spPr>
            <a:xfrm>
              <a:off x="1095926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4" name="Google Shape;2054;p20"/>
            <p:cNvSpPr/>
            <p:nvPr/>
          </p:nvSpPr>
          <p:spPr>
            <a:xfrm flipH="1" rot="10800000">
              <a:off x="1095926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5" name="Google Shape;2055;p20"/>
            <p:cNvSpPr/>
            <p:nvPr/>
          </p:nvSpPr>
          <p:spPr>
            <a:xfrm flipH="1" rot="10800000">
              <a:off x="1095926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6" name="Google Shape;2056;p20"/>
            <p:cNvSpPr/>
            <p:nvPr/>
          </p:nvSpPr>
          <p:spPr>
            <a:xfrm>
              <a:off x="1095926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7" name="Google Shape;2057;p20"/>
            <p:cNvSpPr/>
            <p:nvPr/>
          </p:nvSpPr>
          <p:spPr>
            <a:xfrm flipH="1" rot="10800000">
              <a:off x="1095926" y="0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8" name="Google Shape;2058;p20"/>
            <p:cNvSpPr/>
            <p:nvPr/>
          </p:nvSpPr>
          <p:spPr>
            <a:xfrm>
              <a:off x="1095926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9" name="Google Shape;2059;p20"/>
            <p:cNvSpPr/>
            <p:nvPr/>
          </p:nvSpPr>
          <p:spPr>
            <a:xfrm flipH="1" rot="10800000">
              <a:off x="1004599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0" name="Google Shape;2060;p20"/>
            <p:cNvSpPr/>
            <p:nvPr/>
          </p:nvSpPr>
          <p:spPr>
            <a:xfrm flipH="1" rot="10800000">
              <a:off x="1004599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1" name="Google Shape;2061;p20"/>
            <p:cNvSpPr/>
            <p:nvPr/>
          </p:nvSpPr>
          <p:spPr>
            <a:xfrm flipH="1" rot="10800000">
              <a:off x="1004599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2" name="Google Shape;2062;p20"/>
            <p:cNvSpPr/>
            <p:nvPr/>
          </p:nvSpPr>
          <p:spPr>
            <a:xfrm>
              <a:off x="1004599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3" name="Google Shape;2063;p20"/>
            <p:cNvSpPr/>
            <p:nvPr/>
          </p:nvSpPr>
          <p:spPr>
            <a:xfrm flipH="1" rot="10800000">
              <a:off x="1278581" y="222046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4" name="Google Shape;2064;p20"/>
            <p:cNvSpPr/>
            <p:nvPr/>
          </p:nvSpPr>
          <p:spPr>
            <a:xfrm>
              <a:off x="1278581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5" name="Google Shape;2065;p20"/>
            <p:cNvSpPr/>
            <p:nvPr/>
          </p:nvSpPr>
          <p:spPr>
            <a:xfrm flipH="1" rot="10800000">
              <a:off x="1278581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6" name="Google Shape;2066;p20"/>
            <p:cNvSpPr/>
            <p:nvPr/>
          </p:nvSpPr>
          <p:spPr>
            <a:xfrm>
              <a:off x="1278581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7" name="Google Shape;2067;p20"/>
            <p:cNvSpPr/>
            <p:nvPr/>
          </p:nvSpPr>
          <p:spPr>
            <a:xfrm flipH="1" rot="10800000">
              <a:off x="1278581" y="74015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8" name="Google Shape;2068;p20"/>
            <p:cNvSpPr/>
            <p:nvPr/>
          </p:nvSpPr>
          <p:spPr>
            <a:xfrm>
              <a:off x="1278581" y="14803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9" name="Google Shape;2069;p20"/>
            <p:cNvSpPr/>
            <p:nvPr/>
          </p:nvSpPr>
          <p:spPr>
            <a:xfrm flipH="1" rot="10800000">
              <a:off x="1187254" y="518108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0" name="Google Shape;2070;p20"/>
            <p:cNvSpPr/>
            <p:nvPr/>
          </p:nvSpPr>
          <p:spPr>
            <a:xfrm>
              <a:off x="1278581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1" name="Google Shape;2071;p20"/>
            <p:cNvSpPr/>
            <p:nvPr/>
          </p:nvSpPr>
          <p:spPr>
            <a:xfrm flipH="1" rot="10800000">
              <a:off x="1187254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2" name="Google Shape;2072;p20"/>
            <p:cNvSpPr/>
            <p:nvPr/>
          </p:nvSpPr>
          <p:spPr>
            <a:xfrm>
              <a:off x="118725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3" name="Google Shape;2073;p20"/>
            <p:cNvSpPr/>
            <p:nvPr/>
          </p:nvSpPr>
          <p:spPr>
            <a:xfrm>
              <a:off x="1187254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4" name="Google Shape;2074;p20"/>
            <p:cNvSpPr/>
            <p:nvPr/>
          </p:nvSpPr>
          <p:spPr>
            <a:xfrm>
              <a:off x="1461235" y="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5" name="Google Shape;2075;p20"/>
            <p:cNvSpPr/>
            <p:nvPr/>
          </p:nvSpPr>
          <p:spPr>
            <a:xfrm>
              <a:off x="1461235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6" name="Google Shape;2076;p20"/>
            <p:cNvSpPr/>
            <p:nvPr/>
          </p:nvSpPr>
          <p:spPr>
            <a:xfrm>
              <a:off x="1461235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7" name="Google Shape;2077;p20"/>
            <p:cNvSpPr/>
            <p:nvPr/>
          </p:nvSpPr>
          <p:spPr>
            <a:xfrm>
              <a:off x="1461235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8" name="Google Shape;2078;p20"/>
            <p:cNvSpPr/>
            <p:nvPr/>
          </p:nvSpPr>
          <p:spPr>
            <a:xfrm>
              <a:off x="1461235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9" name="Google Shape;2079;p20"/>
            <p:cNvSpPr/>
            <p:nvPr/>
          </p:nvSpPr>
          <p:spPr>
            <a:xfrm>
              <a:off x="2100526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0" name="Google Shape;2080;p20"/>
            <p:cNvSpPr/>
            <p:nvPr/>
          </p:nvSpPr>
          <p:spPr>
            <a:xfrm>
              <a:off x="1826544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1" name="Google Shape;2081;p20"/>
            <p:cNvSpPr/>
            <p:nvPr/>
          </p:nvSpPr>
          <p:spPr>
            <a:xfrm>
              <a:off x="2009199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2" name="Google Shape;2082;p20"/>
            <p:cNvSpPr/>
            <p:nvPr/>
          </p:nvSpPr>
          <p:spPr>
            <a:xfrm>
              <a:off x="2009199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3" name="Google Shape;2083;p20"/>
            <p:cNvSpPr/>
            <p:nvPr/>
          </p:nvSpPr>
          <p:spPr>
            <a:xfrm>
              <a:off x="2100526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4" name="Google Shape;2084;p20"/>
            <p:cNvSpPr/>
            <p:nvPr/>
          </p:nvSpPr>
          <p:spPr>
            <a:xfrm>
              <a:off x="219185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5" name="Google Shape;2085;p20"/>
            <p:cNvSpPr/>
            <p:nvPr/>
          </p:nvSpPr>
          <p:spPr>
            <a:xfrm>
              <a:off x="1917871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6" name="Google Shape;2086;p20"/>
            <p:cNvSpPr/>
            <p:nvPr/>
          </p:nvSpPr>
          <p:spPr>
            <a:xfrm>
              <a:off x="2191853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7" name="Google Shape;2087;p20"/>
            <p:cNvSpPr/>
            <p:nvPr/>
          </p:nvSpPr>
          <p:spPr>
            <a:xfrm>
              <a:off x="18265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8" name="Google Shape;2088;p20"/>
            <p:cNvSpPr/>
            <p:nvPr/>
          </p:nvSpPr>
          <p:spPr>
            <a:xfrm>
              <a:off x="191787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9" name="Google Shape;2089;p20"/>
            <p:cNvSpPr/>
            <p:nvPr/>
          </p:nvSpPr>
          <p:spPr>
            <a:xfrm>
              <a:off x="18265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0" name="Google Shape;2090;p20"/>
            <p:cNvSpPr/>
            <p:nvPr/>
          </p:nvSpPr>
          <p:spPr>
            <a:xfrm>
              <a:off x="1826544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1" name="Google Shape;2091;p20"/>
            <p:cNvSpPr/>
            <p:nvPr/>
          </p:nvSpPr>
          <p:spPr>
            <a:xfrm>
              <a:off x="2100526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2" name="Google Shape;2092;p20"/>
            <p:cNvSpPr/>
            <p:nvPr/>
          </p:nvSpPr>
          <p:spPr>
            <a:xfrm>
              <a:off x="2009199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3" name="Google Shape;2093;p20"/>
            <p:cNvSpPr/>
            <p:nvPr/>
          </p:nvSpPr>
          <p:spPr>
            <a:xfrm>
              <a:off x="2009199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4" name="Google Shape;2094;p20"/>
            <p:cNvSpPr/>
            <p:nvPr/>
          </p:nvSpPr>
          <p:spPr>
            <a:xfrm>
              <a:off x="2009199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5" name="Google Shape;2095;p20"/>
            <p:cNvSpPr/>
            <p:nvPr/>
          </p:nvSpPr>
          <p:spPr>
            <a:xfrm>
              <a:off x="2009199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6" name="Google Shape;2096;p20"/>
            <p:cNvSpPr/>
            <p:nvPr/>
          </p:nvSpPr>
          <p:spPr>
            <a:xfrm>
              <a:off x="2191853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7" name="Google Shape;2097;p20"/>
            <p:cNvSpPr/>
            <p:nvPr/>
          </p:nvSpPr>
          <p:spPr>
            <a:xfrm>
              <a:off x="2191853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8" name="Google Shape;2098;p20"/>
            <p:cNvSpPr/>
            <p:nvPr/>
          </p:nvSpPr>
          <p:spPr>
            <a:xfrm>
              <a:off x="18265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9" name="Google Shape;2099;p20"/>
            <p:cNvSpPr/>
            <p:nvPr/>
          </p:nvSpPr>
          <p:spPr>
            <a:xfrm>
              <a:off x="1826544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0" name="Google Shape;2100;p20"/>
            <p:cNvSpPr/>
            <p:nvPr/>
          </p:nvSpPr>
          <p:spPr>
            <a:xfrm>
              <a:off x="18265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1" name="Google Shape;2101;p20"/>
            <p:cNvSpPr/>
            <p:nvPr/>
          </p:nvSpPr>
          <p:spPr>
            <a:xfrm>
              <a:off x="182654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2" name="Google Shape;2102;p20"/>
            <p:cNvSpPr/>
            <p:nvPr/>
          </p:nvSpPr>
          <p:spPr>
            <a:xfrm>
              <a:off x="191787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3" name="Google Shape;2103;p20"/>
            <p:cNvSpPr/>
            <p:nvPr/>
          </p:nvSpPr>
          <p:spPr>
            <a:xfrm>
              <a:off x="1917871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4" name="Google Shape;2104;p20"/>
            <p:cNvSpPr/>
            <p:nvPr/>
          </p:nvSpPr>
          <p:spPr>
            <a:xfrm>
              <a:off x="2100526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5" name="Google Shape;2105;p20"/>
            <p:cNvSpPr/>
            <p:nvPr/>
          </p:nvSpPr>
          <p:spPr>
            <a:xfrm>
              <a:off x="2100526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6" name="Google Shape;2106;p20"/>
            <p:cNvSpPr/>
            <p:nvPr/>
          </p:nvSpPr>
          <p:spPr>
            <a:xfrm>
              <a:off x="2100526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7" name="Google Shape;2107;p20"/>
            <p:cNvSpPr/>
            <p:nvPr/>
          </p:nvSpPr>
          <p:spPr>
            <a:xfrm>
              <a:off x="2100526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8" name="Google Shape;2108;p20"/>
            <p:cNvSpPr/>
            <p:nvPr/>
          </p:nvSpPr>
          <p:spPr>
            <a:xfrm>
              <a:off x="2100526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9" name="Google Shape;2109;p20"/>
            <p:cNvSpPr/>
            <p:nvPr/>
          </p:nvSpPr>
          <p:spPr>
            <a:xfrm>
              <a:off x="2009199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0" name="Google Shape;2110;p20"/>
            <p:cNvSpPr/>
            <p:nvPr/>
          </p:nvSpPr>
          <p:spPr>
            <a:xfrm>
              <a:off x="2009199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1" name="Google Shape;2111;p20"/>
            <p:cNvSpPr/>
            <p:nvPr/>
          </p:nvSpPr>
          <p:spPr>
            <a:xfrm flipH="1" rot="10800000">
              <a:off x="1917871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2" name="Google Shape;2112;p20"/>
            <p:cNvSpPr/>
            <p:nvPr/>
          </p:nvSpPr>
          <p:spPr>
            <a:xfrm flipH="1" rot="10800000">
              <a:off x="1917871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3" name="Google Shape;2113;p20"/>
            <p:cNvSpPr/>
            <p:nvPr/>
          </p:nvSpPr>
          <p:spPr>
            <a:xfrm>
              <a:off x="1917871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4" name="Google Shape;2114;p20"/>
            <p:cNvSpPr/>
            <p:nvPr/>
          </p:nvSpPr>
          <p:spPr>
            <a:xfrm>
              <a:off x="2191853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5" name="Google Shape;2115;p20"/>
            <p:cNvSpPr/>
            <p:nvPr/>
          </p:nvSpPr>
          <p:spPr>
            <a:xfrm>
              <a:off x="2191853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6" name="Google Shape;2116;p20"/>
            <p:cNvSpPr/>
            <p:nvPr/>
          </p:nvSpPr>
          <p:spPr>
            <a:xfrm flipH="1" rot="10800000">
              <a:off x="1917871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7" name="Google Shape;2117;p20"/>
            <p:cNvSpPr/>
            <p:nvPr/>
          </p:nvSpPr>
          <p:spPr>
            <a:xfrm>
              <a:off x="2191853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8" name="Google Shape;2118;p20"/>
            <p:cNvSpPr/>
            <p:nvPr/>
          </p:nvSpPr>
          <p:spPr>
            <a:xfrm>
              <a:off x="2191853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9" name="Google Shape;2119;p20"/>
            <p:cNvSpPr/>
            <p:nvPr/>
          </p:nvSpPr>
          <p:spPr>
            <a:xfrm>
              <a:off x="2283181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0" name="Google Shape;2120;p20"/>
            <p:cNvSpPr/>
            <p:nvPr/>
          </p:nvSpPr>
          <p:spPr>
            <a:xfrm>
              <a:off x="2283181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1" name="Google Shape;2121;p20"/>
            <p:cNvSpPr/>
            <p:nvPr/>
          </p:nvSpPr>
          <p:spPr>
            <a:xfrm>
              <a:off x="2283181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2" name="Google Shape;2122;p20"/>
            <p:cNvSpPr/>
            <p:nvPr/>
          </p:nvSpPr>
          <p:spPr>
            <a:xfrm>
              <a:off x="2283181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3" name="Google Shape;2123;p20"/>
            <p:cNvSpPr/>
            <p:nvPr/>
          </p:nvSpPr>
          <p:spPr>
            <a:xfrm>
              <a:off x="2283181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4" name="Google Shape;2124;p20"/>
            <p:cNvSpPr/>
            <p:nvPr/>
          </p:nvSpPr>
          <p:spPr>
            <a:xfrm>
              <a:off x="228318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5" name="Google Shape;2125;p20"/>
            <p:cNvSpPr/>
            <p:nvPr/>
          </p:nvSpPr>
          <p:spPr>
            <a:xfrm>
              <a:off x="2374507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6" name="Google Shape;2126;p20"/>
            <p:cNvSpPr/>
            <p:nvPr/>
          </p:nvSpPr>
          <p:spPr>
            <a:xfrm>
              <a:off x="2374507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7" name="Google Shape;2127;p20"/>
            <p:cNvSpPr/>
            <p:nvPr/>
          </p:nvSpPr>
          <p:spPr>
            <a:xfrm>
              <a:off x="2374507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8" name="Google Shape;2128;p20"/>
            <p:cNvSpPr/>
            <p:nvPr/>
          </p:nvSpPr>
          <p:spPr>
            <a:xfrm>
              <a:off x="2374507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9" name="Google Shape;2129;p20"/>
            <p:cNvSpPr/>
            <p:nvPr/>
          </p:nvSpPr>
          <p:spPr>
            <a:xfrm>
              <a:off x="2283181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0" name="Google Shape;2130;p20"/>
            <p:cNvSpPr/>
            <p:nvPr/>
          </p:nvSpPr>
          <p:spPr>
            <a:xfrm>
              <a:off x="2283181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1" name="Google Shape;2131;p20"/>
            <p:cNvSpPr/>
            <p:nvPr/>
          </p:nvSpPr>
          <p:spPr>
            <a:xfrm flipH="1" rot="10800000">
              <a:off x="2465835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2" name="Google Shape;2132;p20"/>
            <p:cNvSpPr/>
            <p:nvPr/>
          </p:nvSpPr>
          <p:spPr>
            <a:xfrm flipH="1" rot="10800000">
              <a:off x="2465835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3" name="Google Shape;2133;p20"/>
            <p:cNvSpPr/>
            <p:nvPr/>
          </p:nvSpPr>
          <p:spPr>
            <a:xfrm>
              <a:off x="2465835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4" name="Google Shape;2134;p20"/>
            <p:cNvSpPr/>
            <p:nvPr/>
          </p:nvSpPr>
          <p:spPr>
            <a:xfrm flipH="1" rot="10800000">
              <a:off x="2465835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5" name="Google Shape;2135;p20"/>
            <p:cNvSpPr/>
            <p:nvPr/>
          </p:nvSpPr>
          <p:spPr>
            <a:xfrm flipH="1" rot="10800000">
              <a:off x="2465835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6" name="Google Shape;2136;p20"/>
            <p:cNvSpPr/>
            <p:nvPr/>
          </p:nvSpPr>
          <p:spPr>
            <a:xfrm>
              <a:off x="2465835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7" name="Google Shape;2137;p20"/>
            <p:cNvSpPr/>
            <p:nvPr/>
          </p:nvSpPr>
          <p:spPr>
            <a:xfrm flipH="1" rot="10800000">
              <a:off x="2465835" y="0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8" name="Google Shape;2138;p20"/>
            <p:cNvSpPr/>
            <p:nvPr/>
          </p:nvSpPr>
          <p:spPr>
            <a:xfrm>
              <a:off x="2465835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9" name="Google Shape;2139;p20"/>
            <p:cNvSpPr/>
            <p:nvPr/>
          </p:nvSpPr>
          <p:spPr>
            <a:xfrm flipH="1" rot="10800000">
              <a:off x="2374507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0" name="Google Shape;2140;p20"/>
            <p:cNvSpPr/>
            <p:nvPr/>
          </p:nvSpPr>
          <p:spPr>
            <a:xfrm flipH="1" rot="10800000">
              <a:off x="2374507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1" name="Google Shape;2141;p20"/>
            <p:cNvSpPr/>
            <p:nvPr/>
          </p:nvSpPr>
          <p:spPr>
            <a:xfrm flipH="1" rot="10800000">
              <a:off x="2374507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2" name="Google Shape;2142;p20"/>
            <p:cNvSpPr/>
            <p:nvPr/>
          </p:nvSpPr>
          <p:spPr>
            <a:xfrm>
              <a:off x="2374507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3" name="Google Shape;2143;p20"/>
            <p:cNvSpPr/>
            <p:nvPr/>
          </p:nvSpPr>
          <p:spPr>
            <a:xfrm flipH="1" rot="10800000">
              <a:off x="2557162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4" name="Google Shape;2144;p20"/>
            <p:cNvSpPr/>
            <p:nvPr/>
          </p:nvSpPr>
          <p:spPr>
            <a:xfrm flipH="1" rot="10800000">
              <a:off x="2648489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5" name="Google Shape;2145;p20"/>
            <p:cNvSpPr/>
            <p:nvPr/>
          </p:nvSpPr>
          <p:spPr>
            <a:xfrm>
              <a:off x="2648489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6" name="Google Shape;2146;p20"/>
            <p:cNvSpPr/>
            <p:nvPr/>
          </p:nvSpPr>
          <p:spPr>
            <a:xfrm flipH="1" rot="10800000">
              <a:off x="2557162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7" name="Google Shape;2147;p20"/>
            <p:cNvSpPr/>
            <p:nvPr/>
          </p:nvSpPr>
          <p:spPr>
            <a:xfrm>
              <a:off x="2557162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8" name="Google Shape;2148;p20"/>
            <p:cNvSpPr/>
            <p:nvPr/>
          </p:nvSpPr>
          <p:spPr>
            <a:xfrm flipH="1" rot="10800000">
              <a:off x="2648489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9" name="Google Shape;2149;p20"/>
            <p:cNvSpPr/>
            <p:nvPr/>
          </p:nvSpPr>
          <p:spPr>
            <a:xfrm>
              <a:off x="2648489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0" name="Google Shape;2150;p20"/>
            <p:cNvSpPr/>
            <p:nvPr/>
          </p:nvSpPr>
          <p:spPr>
            <a:xfrm>
              <a:off x="2648489" y="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1" name="Google Shape;2151;p20"/>
            <p:cNvSpPr/>
            <p:nvPr/>
          </p:nvSpPr>
          <p:spPr>
            <a:xfrm flipH="1" rot="10800000">
              <a:off x="2648489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2" name="Google Shape;2152;p20"/>
            <p:cNvSpPr/>
            <p:nvPr/>
          </p:nvSpPr>
          <p:spPr>
            <a:xfrm>
              <a:off x="2648489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3" name="Google Shape;2153;p20"/>
            <p:cNvSpPr/>
            <p:nvPr/>
          </p:nvSpPr>
          <p:spPr>
            <a:xfrm flipH="1" rot="10800000">
              <a:off x="2648489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4" name="Google Shape;2154;p20"/>
            <p:cNvSpPr/>
            <p:nvPr/>
          </p:nvSpPr>
          <p:spPr>
            <a:xfrm>
              <a:off x="2557162" y="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5" name="Google Shape;2155;p20"/>
            <p:cNvSpPr/>
            <p:nvPr/>
          </p:nvSpPr>
          <p:spPr>
            <a:xfrm>
              <a:off x="2557162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6" name="Google Shape;2156;p20"/>
            <p:cNvSpPr/>
            <p:nvPr/>
          </p:nvSpPr>
          <p:spPr>
            <a:xfrm>
              <a:off x="2557162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7" name="Google Shape;2157;p20"/>
            <p:cNvSpPr/>
            <p:nvPr/>
          </p:nvSpPr>
          <p:spPr>
            <a:xfrm>
              <a:off x="2557162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8" name="Google Shape;2158;p20"/>
            <p:cNvSpPr/>
            <p:nvPr/>
          </p:nvSpPr>
          <p:spPr>
            <a:xfrm>
              <a:off x="2557162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9" name="Google Shape;2159;p20"/>
            <p:cNvSpPr/>
            <p:nvPr/>
          </p:nvSpPr>
          <p:spPr>
            <a:xfrm>
              <a:off x="273981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0" name="Google Shape;2160;p20"/>
            <p:cNvSpPr/>
            <p:nvPr/>
          </p:nvSpPr>
          <p:spPr>
            <a:xfrm>
              <a:off x="2739817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1" name="Google Shape;2161;p20"/>
            <p:cNvSpPr/>
            <p:nvPr/>
          </p:nvSpPr>
          <p:spPr>
            <a:xfrm>
              <a:off x="2739817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2" name="Google Shape;2162;p20"/>
            <p:cNvSpPr/>
            <p:nvPr/>
          </p:nvSpPr>
          <p:spPr>
            <a:xfrm>
              <a:off x="2739817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3" name="Google Shape;2163;p20"/>
            <p:cNvSpPr/>
            <p:nvPr/>
          </p:nvSpPr>
          <p:spPr>
            <a:xfrm>
              <a:off x="2739817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4" name="Google Shape;2164;p20"/>
            <p:cNvSpPr/>
            <p:nvPr/>
          </p:nvSpPr>
          <p:spPr>
            <a:xfrm>
              <a:off x="2739817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5" name="Google Shape;2165;p20"/>
            <p:cNvSpPr/>
            <p:nvPr/>
          </p:nvSpPr>
          <p:spPr>
            <a:xfrm>
              <a:off x="2739817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6" name="Google Shape;2166;p20"/>
            <p:cNvSpPr/>
            <p:nvPr/>
          </p:nvSpPr>
          <p:spPr>
            <a:xfrm>
              <a:off x="273981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7" name="Google Shape;2167;p20"/>
            <p:cNvSpPr/>
            <p:nvPr/>
          </p:nvSpPr>
          <p:spPr>
            <a:xfrm>
              <a:off x="2831144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8" name="Google Shape;2168;p20"/>
            <p:cNvSpPr/>
            <p:nvPr/>
          </p:nvSpPr>
          <p:spPr>
            <a:xfrm>
              <a:off x="2831144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9" name="Google Shape;2169;p20"/>
            <p:cNvSpPr/>
            <p:nvPr/>
          </p:nvSpPr>
          <p:spPr>
            <a:xfrm>
              <a:off x="28311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70" name="Google Shape;2170;p20"/>
            <p:cNvSpPr/>
            <p:nvPr/>
          </p:nvSpPr>
          <p:spPr>
            <a:xfrm>
              <a:off x="283114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71" name="Google Shape;2171;p20"/>
            <p:cNvSpPr/>
            <p:nvPr/>
          </p:nvSpPr>
          <p:spPr>
            <a:xfrm>
              <a:off x="28311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72" name="Google Shape;2172;p20"/>
            <p:cNvSpPr/>
            <p:nvPr/>
          </p:nvSpPr>
          <p:spPr>
            <a:xfrm>
              <a:off x="28311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73" name="Google Shape;2173;p20"/>
            <p:cNvSpPr/>
            <p:nvPr/>
          </p:nvSpPr>
          <p:spPr>
            <a:xfrm>
              <a:off x="2831144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74" name="Google Shape;2174;p20"/>
            <p:cNvSpPr/>
            <p:nvPr/>
          </p:nvSpPr>
          <p:spPr>
            <a:xfrm>
              <a:off x="2831144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175" name="Google Shape;2175;p20"/>
          <p:cNvSpPr/>
          <p:nvPr/>
        </p:nvSpPr>
        <p:spPr>
          <a:xfrm>
            <a:off x="2606592" y="1153456"/>
            <a:ext cx="1410238" cy="1008775"/>
          </a:xfrm>
          <a:prstGeom prst="rect">
            <a:avLst/>
          </a:prstGeom>
          <a:gradFill>
            <a:gsLst>
              <a:gs pos="0">
                <a:srgbClr val="000000"/>
              </a:gs>
              <a:gs pos="18000">
                <a:srgbClr val="000000"/>
              </a:gs>
              <a:gs pos="38000">
                <a:srgbClr val="202024">
                  <a:alpha val="55294"/>
                </a:srgbClr>
              </a:gs>
              <a:gs pos="67000">
                <a:srgbClr val="000000"/>
              </a:gs>
              <a:gs pos="100000">
                <a:srgbClr val="0000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6" name="Google Shape;2176;p20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full of …</a:t>
            </a:r>
            <a:endParaRPr/>
          </a:p>
        </p:txBody>
      </p:sp>
      <p:sp>
        <p:nvSpPr>
          <p:cNvPr id="2177" name="Google Shape;2177;p20"/>
          <p:cNvSpPr txBox="1"/>
          <p:nvPr>
            <p:ph idx="4294967295" type="body"/>
          </p:nvPr>
        </p:nvSpPr>
        <p:spPr>
          <a:xfrm>
            <a:off x="463540" y="1337676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data streams</a:t>
            </a:r>
            <a:r>
              <a:rPr lang="en-US">
                <a:solidFill>
                  <a:srgbClr val="FFFFFF"/>
                </a:solidFill>
              </a:rPr>
              <a:t>,</a:t>
            </a:r>
            <a:endParaRPr/>
          </a:p>
          <a:p>
            <a:pPr indent="-259556" lvl="0" marL="259556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time series</a:t>
            </a:r>
            <a:r>
              <a:rPr lang="en-US">
                <a:solidFill>
                  <a:srgbClr val="FFFFFF"/>
                </a:solidFill>
              </a:rPr>
              <a:t>,</a:t>
            </a:r>
            <a:endParaRPr/>
          </a:p>
          <a:p>
            <a:pPr indent="-259556" lvl="0" marL="259556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metrics</a:t>
            </a:r>
            <a:r>
              <a:rPr lang="en-US">
                <a:solidFill>
                  <a:srgbClr val="FFFFFF"/>
                </a:solidFill>
              </a:rPr>
              <a:t>, and</a:t>
            </a:r>
            <a:endParaRPr/>
          </a:p>
        </p:txBody>
      </p:sp>
      <p:grpSp>
        <p:nvGrpSpPr>
          <p:cNvPr id="2178" name="Google Shape;2178;p20"/>
          <p:cNvGrpSpPr/>
          <p:nvPr/>
        </p:nvGrpSpPr>
        <p:grpSpPr>
          <a:xfrm>
            <a:off x="8682774" y="3201909"/>
            <a:ext cx="202419" cy="1219626"/>
            <a:chOff x="0" y="-1"/>
            <a:chExt cx="202418" cy="1219625"/>
          </a:xfrm>
        </p:grpSpPr>
        <p:sp>
          <p:nvSpPr>
            <p:cNvPr id="2179" name="Google Shape;2179;p20"/>
            <p:cNvSpPr txBox="1"/>
            <p:nvPr/>
          </p:nvSpPr>
          <p:spPr>
            <a:xfrm rot="-5400000">
              <a:off x="-263173" y="263436"/>
              <a:ext cx="728763" cy="202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Helvetica Neue"/>
                <a:buNone/>
              </a:pPr>
              <a:r>
                <a:rPr b="0" i="0" lang="en-US" sz="800" u="none" cap="none" strike="noStrike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Della Valle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2" id="2180" name="Google Shape;2180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32190" y="894559"/>
              <a:ext cx="481622" cy="16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1" name="Google Shape;2181;p20"/>
            <p:cNvSpPr/>
            <p:nvPr/>
          </p:nvSpPr>
          <p:spPr>
            <a:xfrm rot="-5400000">
              <a:off x="-501192" y="525558"/>
              <a:ext cx="1219624" cy="168507"/>
            </a:xfrm>
            <a:prstGeom prst="rect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Google Shape;320;p33" id="2182" name="Google Shape;218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2458" y="1921460"/>
            <a:ext cx="2543171" cy="1111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310;p31" id="2183" name="Google Shape;218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94840" y="1921460"/>
            <a:ext cx="2714290" cy="1111666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Google Shape;325;p34" id="2184" name="Google Shape;2184;p20"/>
          <p:cNvPicPr preferRelativeResize="0"/>
          <p:nvPr/>
        </p:nvPicPr>
        <p:blipFill rotWithShape="1">
          <a:blip r:embed="rId6">
            <a:alphaModFix/>
          </a:blip>
          <a:srcRect b="47279" l="0" r="0" t="0"/>
          <a:stretch/>
        </p:blipFill>
        <p:spPr>
          <a:xfrm>
            <a:off x="3194840" y="3188559"/>
            <a:ext cx="5400789" cy="122264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85" name="Google Shape;2185;p20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0" name="Google Shape;2190;p21"/>
          <p:cNvGrpSpPr/>
          <p:nvPr/>
        </p:nvGrpSpPr>
        <p:grpSpPr>
          <a:xfrm>
            <a:off x="5717192" y="1202032"/>
            <a:ext cx="2892030" cy="566490"/>
            <a:chOff x="0" y="-1"/>
            <a:chExt cx="2892028" cy="566488"/>
          </a:xfrm>
        </p:grpSpPr>
        <p:sp>
          <p:nvSpPr>
            <p:cNvPr id="2191" name="Google Shape;2191;p21"/>
            <p:cNvSpPr/>
            <p:nvPr/>
          </p:nvSpPr>
          <p:spPr>
            <a:xfrm>
              <a:off x="0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2" name="Google Shape;2192;p21"/>
            <p:cNvSpPr/>
            <p:nvPr/>
          </p:nvSpPr>
          <p:spPr>
            <a:xfrm>
              <a:off x="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3" name="Google Shape;2193;p21"/>
            <p:cNvSpPr/>
            <p:nvPr/>
          </p:nvSpPr>
          <p:spPr>
            <a:xfrm>
              <a:off x="0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4" name="Google Shape;2194;p21"/>
            <p:cNvSpPr/>
            <p:nvPr/>
          </p:nvSpPr>
          <p:spPr>
            <a:xfrm>
              <a:off x="0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5" name="Google Shape;2195;p21"/>
            <p:cNvSpPr/>
            <p:nvPr/>
          </p:nvSpPr>
          <p:spPr>
            <a:xfrm>
              <a:off x="0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6" name="Google Shape;2196;p21"/>
            <p:cNvSpPr/>
            <p:nvPr/>
          </p:nvSpPr>
          <p:spPr>
            <a:xfrm>
              <a:off x="0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7" name="Google Shape;2197;p21"/>
            <p:cNvSpPr/>
            <p:nvPr/>
          </p:nvSpPr>
          <p:spPr>
            <a:xfrm>
              <a:off x="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8" name="Google Shape;2198;p21"/>
            <p:cNvSpPr/>
            <p:nvPr/>
          </p:nvSpPr>
          <p:spPr>
            <a:xfrm>
              <a:off x="0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9" name="Google Shape;2199;p21"/>
            <p:cNvSpPr/>
            <p:nvPr/>
          </p:nvSpPr>
          <p:spPr>
            <a:xfrm>
              <a:off x="91327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0" name="Google Shape;2200;p21"/>
            <p:cNvSpPr/>
            <p:nvPr/>
          </p:nvSpPr>
          <p:spPr>
            <a:xfrm>
              <a:off x="91327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1" name="Google Shape;2201;p21"/>
            <p:cNvSpPr/>
            <p:nvPr/>
          </p:nvSpPr>
          <p:spPr>
            <a:xfrm>
              <a:off x="91327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2" name="Google Shape;2202;p21"/>
            <p:cNvSpPr/>
            <p:nvPr/>
          </p:nvSpPr>
          <p:spPr>
            <a:xfrm>
              <a:off x="91327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3" name="Google Shape;2203;p21"/>
            <p:cNvSpPr/>
            <p:nvPr/>
          </p:nvSpPr>
          <p:spPr>
            <a:xfrm>
              <a:off x="91327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4" name="Google Shape;2204;p21"/>
            <p:cNvSpPr/>
            <p:nvPr/>
          </p:nvSpPr>
          <p:spPr>
            <a:xfrm>
              <a:off x="91327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5" name="Google Shape;2205;p21"/>
            <p:cNvSpPr/>
            <p:nvPr/>
          </p:nvSpPr>
          <p:spPr>
            <a:xfrm>
              <a:off x="91327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6" name="Google Shape;2206;p21"/>
            <p:cNvSpPr/>
            <p:nvPr/>
          </p:nvSpPr>
          <p:spPr>
            <a:xfrm>
              <a:off x="9132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7" name="Google Shape;2207;p21"/>
            <p:cNvSpPr/>
            <p:nvPr/>
          </p:nvSpPr>
          <p:spPr>
            <a:xfrm>
              <a:off x="182654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8" name="Google Shape;2208;p21"/>
            <p:cNvSpPr/>
            <p:nvPr/>
          </p:nvSpPr>
          <p:spPr>
            <a:xfrm>
              <a:off x="18265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9" name="Google Shape;2209;p21"/>
            <p:cNvSpPr/>
            <p:nvPr/>
          </p:nvSpPr>
          <p:spPr>
            <a:xfrm>
              <a:off x="182654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0" name="Google Shape;2210;p21"/>
            <p:cNvSpPr/>
            <p:nvPr/>
          </p:nvSpPr>
          <p:spPr>
            <a:xfrm>
              <a:off x="182654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1" name="Google Shape;2211;p21"/>
            <p:cNvSpPr/>
            <p:nvPr/>
          </p:nvSpPr>
          <p:spPr>
            <a:xfrm>
              <a:off x="18265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2" name="Google Shape;2212;p21"/>
            <p:cNvSpPr/>
            <p:nvPr/>
          </p:nvSpPr>
          <p:spPr>
            <a:xfrm>
              <a:off x="18265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3" name="Google Shape;2213;p21"/>
            <p:cNvSpPr/>
            <p:nvPr/>
          </p:nvSpPr>
          <p:spPr>
            <a:xfrm>
              <a:off x="182654" y="44333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4" name="Google Shape;2214;p21"/>
            <p:cNvSpPr/>
            <p:nvPr/>
          </p:nvSpPr>
          <p:spPr>
            <a:xfrm>
              <a:off x="182654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5" name="Google Shape;2215;p21"/>
            <p:cNvSpPr/>
            <p:nvPr/>
          </p:nvSpPr>
          <p:spPr>
            <a:xfrm>
              <a:off x="273981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6" name="Google Shape;2216;p21"/>
            <p:cNvSpPr/>
            <p:nvPr/>
          </p:nvSpPr>
          <p:spPr>
            <a:xfrm>
              <a:off x="273981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7" name="Google Shape;2217;p21"/>
            <p:cNvSpPr/>
            <p:nvPr/>
          </p:nvSpPr>
          <p:spPr>
            <a:xfrm>
              <a:off x="273981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8" name="Google Shape;2218;p21"/>
            <p:cNvSpPr/>
            <p:nvPr/>
          </p:nvSpPr>
          <p:spPr>
            <a:xfrm>
              <a:off x="273981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9" name="Google Shape;2219;p21"/>
            <p:cNvSpPr/>
            <p:nvPr/>
          </p:nvSpPr>
          <p:spPr>
            <a:xfrm>
              <a:off x="273981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0" name="Google Shape;2220;p21"/>
            <p:cNvSpPr/>
            <p:nvPr/>
          </p:nvSpPr>
          <p:spPr>
            <a:xfrm>
              <a:off x="273981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1" name="Google Shape;2221;p21"/>
            <p:cNvSpPr/>
            <p:nvPr/>
          </p:nvSpPr>
          <p:spPr>
            <a:xfrm>
              <a:off x="273981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2" name="Google Shape;2222;p21"/>
            <p:cNvSpPr/>
            <p:nvPr/>
          </p:nvSpPr>
          <p:spPr>
            <a:xfrm>
              <a:off x="273981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3" name="Google Shape;2223;p21"/>
            <p:cNvSpPr/>
            <p:nvPr/>
          </p:nvSpPr>
          <p:spPr>
            <a:xfrm>
              <a:off x="365308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4" name="Google Shape;2224;p21"/>
            <p:cNvSpPr/>
            <p:nvPr/>
          </p:nvSpPr>
          <p:spPr>
            <a:xfrm>
              <a:off x="365308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5" name="Google Shape;2225;p21"/>
            <p:cNvSpPr/>
            <p:nvPr/>
          </p:nvSpPr>
          <p:spPr>
            <a:xfrm>
              <a:off x="365308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6" name="Google Shape;2226;p21"/>
            <p:cNvSpPr/>
            <p:nvPr/>
          </p:nvSpPr>
          <p:spPr>
            <a:xfrm>
              <a:off x="365308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7" name="Google Shape;2227;p21"/>
            <p:cNvSpPr/>
            <p:nvPr/>
          </p:nvSpPr>
          <p:spPr>
            <a:xfrm>
              <a:off x="3653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8" name="Google Shape;2228;p21"/>
            <p:cNvSpPr/>
            <p:nvPr/>
          </p:nvSpPr>
          <p:spPr>
            <a:xfrm>
              <a:off x="365308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9" name="Google Shape;2229;p21"/>
            <p:cNvSpPr/>
            <p:nvPr/>
          </p:nvSpPr>
          <p:spPr>
            <a:xfrm>
              <a:off x="3653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0" name="Google Shape;2230;p21"/>
            <p:cNvSpPr/>
            <p:nvPr/>
          </p:nvSpPr>
          <p:spPr>
            <a:xfrm>
              <a:off x="36530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1" name="Google Shape;2231;p21"/>
            <p:cNvSpPr/>
            <p:nvPr/>
          </p:nvSpPr>
          <p:spPr>
            <a:xfrm>
              <a:off x="730617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2" name="Google Shape;2232;p21"/>
            <p:cNvSpPr/>
            <p:nvPr/>
          </p:nvSpPr>
          <p:spPr>
            <a:xfrm>
              <a:off x="456636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3" name="Google Shape;2233;p21"/>
            <p:cNvSpPr/>
            <p:nvPr/>
          </p:nvSpPr>
          <p:spPr>
            <a:xfrm>
              <a:off x="639290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4" name="Google Shape;2234;p21"/>
            <p:cNvSpPr/>
            <p:nvPr/>
          </p:nvSpPr>
          <p:spPr>
            <a:xfrm>
              <a:off x="63929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5" name="Google Shape;2235;p21"/>
            <p:cNvSpPr/>
            <p:nvPr/>
          </p:nvSpPr>
          <p:spPr>
            <a:xfrm>
              <a:off x="730617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6" name="Google Shape;2236;p21"/>
            <p:cNvSpPr/>
            <p:nvPr/>
          </p:nvSpPr>
          <p:spPr>
            <a:xfrm>
              <a:off x="821944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7" name="Google Shape;2237;p21"/>
            <p:cNvSpPr/>
            <p:nvPr/>
          </p:nvSpPr>
          <p:spPr>
            <a:xfrm>
              <a:off x="547963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8" name="Google Shape;2238;p21"/>
            <p:cNvSpPr/>
            <p:nvPr/>
          </p:nvSpPr>
          <p:spPr>
            <a:xfrm>
              <a:off x="8219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9" name="Google Shape;2239;p21"/>
            <p:cNvSpPr/>
            <p:nvPr/>
          </p:nvSpPr>
          <p:spPr>
            <a:xfrm>
              <a:off x="456636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0" name="Google Shape;2240;p21"/>
            <p:cNvSpPr/>
            <p:nvPr/>
          </p:nvSpPr>
          <p:spPr>
            <a:xfrm>
              <a:off x="547963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1" name="Google Shape;2241;p21"/>
            <p:cNvSpPr/>
            <p:nvPr/>
          </p:nvSpPr>
          <p:spPr>
            <a:xfrm>
              <a:off x="456636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2" name="Google Shape;2242;p21"/>
            <p:cNvSpPr/>
            <p:nvPr/>
          </p:nvSpPr>
          <p:spPr>
            <a:xfrm>
              <a:off x="456636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3" name="Google Shape;2243;p21"/>
            <p:cNvSpPr/>
            <p:nvPr/>
          </p:nvSpPr>
          <p:spPr>
            <a:xfrm>
              <a:off x="730617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4" name="Google Shape;2244;p21"/>
            <p:cNvSpPr/>
            <p:nvPr/>
          </p:nvSpPr>
          <p:spPr>
            <a:xfrm>
              <a:off x="639290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5" name="Google Shape;2245;p21"/>
            <p:cNvSpPr/>
            <p:nvPr/>
          </p:nvSpPr>
          <p:spPr>
            <a:xfrm>
              <a:off x="639290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6" name="Google Shape;2246;p21"/>
            <p:cNvSpPr/>
            <p:nvPr/>
          </p:nvSpPr>
          <p:spPr>
            <a:xfrm>
              <a:off x="639290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7" name="Google Shape;2247;p21"/>
            <p:cNvSpPr/>
            <p:nvPr/>
          </p:nvSpPr>
          <p:spPr>
            <a:xfrm>
              <a:off x="639290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8" name="Google Shape;2248;p21"/>
            <p:cNvSpPr/>
            <p:nvPr/>
          </p:nvSpPr>
          <p:spPr>
            <a:xfrm>
              <a:off x="82194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9" name="Google Shape;2249;p21"/>
            <p:cNvSpPr/>
            <p:nvPr/>
          </p:nvSpPr>
          <p:spPr>
            <a:xfrm>
              <a:off x="8219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0" name="Google Shape;2250;p21"/>
            <p:cNvSpPr/>
            <p:nvPr/>
          </p:nvSpPr>
          <p:spPr>
            <a:xfrm>
              <a:off x="45663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1" name="Google Shape;2251;p21"/>
            <p:cNvSpPr/>
            <p:nvPr/>
          </p:nvSpPr>
          <p:spPr>
            <a:xfrm>
              <a:off x="456636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2" name="Google Shape;2252;p21"/>
            <p:cNvSpPr/>
            <p:nvPr/>
          </p:nvSpPr>
          <p:spPr>
            <a:xfrm>
              <a:off x="456636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3" name="Google Shape;2253;p21"/>
            <p:cNvSpPr/>
            <p:nvPr/>
          </p:nvSpPr>
          <p:spPr>
            <a:xfrm>
              <a:off x="456636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4" name="Google Shape;2254;p21"/>
            <p:cNvSpPr/>
            <p:nvPr/>
          </p:nvSpPr>
          <p:spPr>
            <a:xfrm>
              <a:off x="547963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5" name="Google Shape;2255;p21"/>
            <p:cNvSpPr/>
            <p:nvPr/>
          </p:nvSpPr>
          <p:spPr>
            <a:xfrm>
              <a:off x="547963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6" name="Google Shape;2256;p21"/>
            <p:cNvSpPr/>
            <p:nvPr/>
          </p:nvSpPr>
          <p:spPr>
            <a:xfrm>
              <a:off x="730617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7" name="Google Shape;2257;p21"/>
            <p:cNvSpPr/>
            <p:nvPr/>
          </p:nvSpPr>
          <p:spPr>
            <a:xfrm>
              <a:off x="730617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8" name="Google Shape;2258;p21"/>
            <p:cNvSpPr/>
            <p:nvPr/>
          </p:nvSpPr>
          <p:spPr>
            <a:xfrm>
              <a:off x="730617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9" name="Google Shape;2259;p21"/>
            <p:cNvSpPr/>
            <p:nvPr/>
          </p:nvSpPr>
          <p:spPr>
            <a:xfrm>
              <a:off x="730617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0" name="Google Shape;2260;p21"/>
            <p:cNvSpPr/>
            <p:nvPr/>
          </p:nvSpPr>
          <p:spPr>
            <a:xfrm>
              <a:off x="73061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1" name="Google Shape;2261;p21"/>
            <p:cNvSpPr/>
            <p:nvPr/>
          </p:nvSpPr>
          <p:spPr>
            <a:xfrm>
              <a:off x="639290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2" name="Google Shape;2262;p21"/>
            <p:cNvSpPr/>
            <p:nvPr/>
          </p:nvSpPr>
          <p:spPr>
            <a:xfrm>
              <a:off x="639290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3" name="Google Shape;2263;p21"/>
            <p:cNvSpPr/>
            <p:nvPr/>
          </p:nvSpPr>
          <p:spPr>
            <a:xfrm flipH="1" rot="10800000">
              <a:off x="547963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4" name="Google Shape;2264;p21"/>
            <p:cNvSpPr/>
            <p:nvPr/>
          </p:nvSpPr>
          <p:spPr>
            <a:xfrm flipH="1" rot="10800000">
              <a:off x="547963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5" name="Google Shape;2265;p21"/>
            <p:cNvSpPr/>
            <p:nvPr/>
          </p:nvSpPr>
          <p:spPr>
            <a:xfrm>
              <a:off x="547963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6" name="Google Shape;2266;p21"/>
            <p:cNvSpPr/>
            <p:nvPr/>
          </p:nvSpPr>
          <p:spPr>
            <a:xfrm>
              <a:off x="82194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7" name="Google Shape;2267;p21"/>
            <p:cNvSpPr/>
            <p:nvPr/>
          </p:nvSpPr>
          <p:spPr>
            <a:xfrm>
              <a:off x="821944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8" name="Google Shape;2268;p21"/>
            <p:cNvSpPr/>
            <p:nvPr/>
          </p:nvSpPr>
          <p:spPr>
            <a:xfrm flipH="1" rot="10800000">
              <a:off x="54796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9" name="Google Shape;2269;p21"/>
            <p:cNvSpPr/>
            <p:nvPr/>
          </p:nvSpPr>
          <p:spPr>
            <a:xfrm>
              <a:off x="821944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0" name="Google Shape;2270;p21"/>
            <p:cNvSpPr/>
            <p:nvPr/>
          </p:nvSpPr>
          <p:spPr>
            <a:xfrm>
              <a:off x="821944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1" name="Google Shape;2271;p21"/>
            <p:cNvSpPr/>
            <p:nvPr/>
          </p:nvSpPr>
          <p:spPr>
            <a:xfrm>
              <a:off x="13699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2" name="Google Shape;2272;p21"/>
            <p:cNvSpPr/>
            <p:nvPr/>
          </p:nvSpPr>
          <p:spPr>
            <a:xfrm>
              <a:off x="1369908" y="51722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3" name="Google Shape;2273;p21"/>
            <p:cNvSpPr/>
            <p:nvPr/>
          </p:nvSpPr>
          <p:spPr>
            <a:xfrm>
              <a:off x="13699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4" name="Google Shape;2274;p21"/>
            <p:cNvSpPr/>
            <p:nvPr/>
          </p:nvSpPr>
          <p:spPr>
            <a:xfrm>
              <a:off x="913272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5" name="Google Shape;2275;p21"/>
            <p:cNvSpPr/>
            <p:nvPr/>
          </p:nvSpPr>
          <p:spPr>
            <a:xfrm>
              <a:off x="913272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6" name="Google Shape;2276;p21"/>
            <p:cNvSpPr/>
            <p:nvPr/>
          </p:nvSpPr>
          <p:spPr>
            <a:xfrm>
              <a:off x="913272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7" name="Google Shape;2277;p21"/>
            <p:cNvSpPr/>
            <p:nvPr/>
          </p:nvSpPr>
          <p:spPr>
            <a:xfrm>
              <a:off x="913272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8" name="Google Shape;2278;p21"/>
            <p:cNvSpPr/>
            <p:nvPr/>
          </p:nvSpPr>
          <p:spPr>
            <a:xfrm>
              <a:off x="913272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9" name="Google Shape;2279;p21"/>
            <p:cNvSpPr/>
            <p:nvPr/>
          </p:nvSpPr>
          <p:spPr>
            <a:xfrm>
              <a:off x="913272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0" name="Google Shape;2280;p21"/>
            <p:cNvSpPr/>
            <p:nvPr/>
          </p:nvSpPr>
          <p:spPr>
            <a:xfrm>
              <a:off x="1004599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1" name="Google Shape;2281;p21"/>
            <p:cNvSpPr/>
            <p:nvPr/>
          </p:nvSpPr>
          <p:spPr>
            <a:xfrm>
              <a:off x="1004599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2" name="Google Shape;2282;p21"/>
            <p:cNvSpPr/>
            <p:nvPr/>
          </p:nvSpPr>
          <p:spPr>
            <a:xfrm>
              <a:off x="1004599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3" name="Google Shape;2283;p21"/>
            <p:cNvSpPr/>
            <p:nvPr/>
          </p:nvSpPr>
          <p:spPr>
            <a:xfrm>
              <a:off x="1004599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4" name="Google Shape;2284;p21"/>
            <p:cNvSpPr/>
            <p:nvPr/>
          </p:nvSpPr>
          <p:spPr>
            <a:xfrm>
              <a:off x="913272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5" name="Google Shape;2285;p21"/>
            <p:cNvSpPr/>
            <p:nvPr/>
          </p:nvSpPr>
          <p:spPr>
            <a:xfrm>
              <a:off x="913272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6" name="Google Shape;2286;p21"/>
            <p:cNvSpPr/>
            <p:nvPr/>
          </p:nvSpPr>
          <p:spPr>
            <a:xfrm>
              <a:off x="1187253" y="-1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7" name="Google Shape;2287;p21"/>
            <p:cNvSpPr/>
            <p:nvPr/>
          </p:nvSpPr>
          <p:spPr>
            <a:xfrm>
              <a:off x="1187253" y="73889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8" name="Google Shape;2288;p21"/>
            <p:cNvSpPr/>
            <p:nvPr/>
          </p:nvSpPr>
          <p:spPr>
            <a:xfrm>
              <a:off x="1187253" y="147778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9" name="Google Shape;2289;p21"/>
            <p:cNvSpPr/>
            <p:nvPr/>
          </p:nvSpPr>
          <p:spPr>
            <a:xfrm>
              <a:off x="1187253" y="221668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0" name="Google Shape;2290;p21"/>
            <p:cNvSpPr/>
            <p:nvPr/>
          </p:nvSpPr>
          <p:spPr>
            <a:xfrm>
              <a:off x="1369908" y="14777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1" name="Google Shape;2291;p21"/>
            <p:cNvSpPr/>
            <p:nvPr/>
          </p:nvSpPr>
          <p:spPr>
            <a:xfrm>
              <a:off x="1369908" y="22166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2" name="Google Shape;2292;p21"/>
            <p:cNvSpPr/>
            <p:nvPr/>
          </p:nvSpPr>
          <p:spPr>
            <a:xfrm>
              <a:off x="1369908" y="29555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3" name="Google Shape;2293;p21"/>
            <p:cNvSpPr/>
            <p:nvPr/>
          </p:nvSpPr>
          <p:spPr>
            <a:xfrm>
              <a:off x="1278580" y="517226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4" name="Google Shape;2294;p21"/>
            <p:cNvSpPr/>
            <p:nvPr/>
          </p:nvSpPr>
          <p:spPr>
            <a:xfrm>
              <a:off x="1369908" y="-1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5" name="Google Shape;2295;p21"/>
            <p:cNvSpPr/>
            <p:nvPr/>
          </p:nvSpPr>
          <p:spPr>
            <a:xfrm>
              <a:off x="1369908" y="73889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6" name="Google Shape;2296;p21"/>
            <p:cNvSpPr/>
            <p:nvPr/>
          </p:nvSpPr>
          <p:spPr>
            <a:xfrm flipH="1" rot="10800000">
              <a:off x="1461234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7" name="Google Shape;2297;p21"/>
            <p:cNvSpPr/>
            <p:nvPr/>
          </p:nvSpPr>
          <p:spPr>
            <a:xfrm flipH="1" rot="10800000">
              <a:off x="1552562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8" name="Google Shape;2298;p21"/>
            <p:cNvSpPr/>
            <p:nvPr/>
          </p:nvSpPr>
          <p:spPr>
            <a:xfrm>
              <a:off x="1552562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9" name="Google Shape;2299;p21"/>
            <p:cNvSpPr/>
            <p:nvPr/>
          </p:nvSpPr>
          <p:spPr>
            <a:xfrm flipH="1" rot="10800000">
              <a:off x="1461234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0" name="Google Shape;2300;p21"/>
            <p:cNvSpPr/>
            <p:nvPr/>
          </p:nvSpPr>
          <p:spPr>
            <a:xfrm>
              <a:off x="1461234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1" name="Google Shape;2301;p21"/>
            <p:cNvSpPr/>
            <p:nvPr/>
          </p:nvSpPr>
          <p:spPr>
            <a:xfrm flipH="1" rot="10800000">
              <a:off x="1552562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2" name="Google Shape;2302;p21"/>
            <p:cNvSpPr/>
            <p:nvPr/>
          </p:nvSpPr>
          <p:spPr>
            <a:xfrm>
              <a:off x="1552562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3" name="Google Shape;2303;p21"/>
            <p:cNvSpPr/>
            <p:nvPr/>
          </p:nvSpPr>
          <p:spPr>
            <a:xfrm>
              <a:off x="1552562" y="-1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4" name="Google Shape;2304;p21"/>
            <p:cNvSpPr/>
            <p:nvPr/>
          </p:nvSpPr>
          <p:spPr>
            <a:xfrm flipH="1" rot="10800000">
              <a:off x="1552562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5" name="Google Shape;2305;p21"/>
            <p:cNvSpPr/>
            <p:nvPr/>
          </p:nvSpPr>
          <p:spPr>
            <a:xfrm>
              <a:off x="1552562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6" name="Google Shape;2306;p21"/>
            <p:cNvSpPr/>
            <p:nvPr/>
          </p:nvSpPr>
          <p:spPr>
            <a:xfrm flipH="1" rot="10800000">
              <a:off x="1552562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7" name="Google Shape;2307;p21"/>
            <p:cNvSpPr/>
            <p:nvPr/>
          </p:nvSpPr>
          <p:spPr>
            <a:xfrm>
              <a:off x="1735216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8" name="Google Shape;2308;p21"/>
            <p:cNvSpPr/>
            <p:nvPr/>
          </p:nvSpPr>
          <p:spPr>
            <a:xfrm flipH="1" rot="10800000">
              <a:off x="1735216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9" name="Google Shape;2309;p21"/>
            <p:cNvSpPr/>
            <p:nvPr/>
          </p:nvSpPr>
          <p:spPr>
            <a:xfrm>
              <a:off x="1735216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0" name="Google Shape;2310;p21"/>
            <p:cNvSpPr/>
            <p:nvPr/>
          </p:nvSpPr>
          <p:spPr>
            <a:xfrm flipH="1" rot="10800000">
              <a:off x="1735216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1" name="Google Shape;2311;p21"/>
            <p:cNvSpPr/>
            <p:nvPr/>
          </p:nvSpPr>
          <p:spPr>
            <a:xfrm>
              <a:off x="1735216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2" name="Google Shape;2312;p21"/>
            <p:cNvSpPr/>
            <p:nvPr/>
          </p:nvSpPr>
          <p:spPr>
            <a:xfrm flipH="1" rot="10800000">
              <a:off x="1735216" y="0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3" name="Google Shape;2313;p21"/>
            <p:cNvSpPr/>
            <p:nvPr/>
          </p:nvSpPr>
          <p:spPr>
            <a:xfrm>
              <a:off x="1735216" y="73889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4" name="Google Shape;2314;p21"/>
            <p:cNvSpPr/>
            <p:nvPr/>
          </p:nvSpPr>
          <p:spPr>
            <a:xfrm flipH="1" rot="10800000">
              <a:off x="1735216" y="147779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5" name="Google Shape;2315;p21"/>
            <p:cNvSpPr/>
            <p:nvPr/>
          </p:nvSpPr>
          <p:spPr>
            <a:xfrm>
              <a:off x="1643889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6" name="Google Shape;2316;p21"/>
            <p:cNvSpPr/>
            <p:nvPr/>
          </p:nvSpPr>
          <p:spPr>
            <a:xfrm flipH="1" rot="10800000">
              <a:off x="1643889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7" name="Google Shape;2317;p21"/>
            <p:cNvSpPr/>
            <p:nvPr/>
          </p:nvSpPr>
          <p:spPr>
            <a:xfrm>
              <a:off x="1643889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8" name="Google Shape;2318;p21"/>
            <p:cNvSpPr/>
            <p:nvPr/>
          </p:nvSpPr>
          <p:spPr>
            <a:xfrm flipH="1" rot="10800000">
              <a:off x="1643889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9" name="Google Shape;2319;p21"/>
            <p:cNvSpPr/>
            <p:nvPr/>
          </p:nvSpPr>
          <p:spPr>
            <a:xfrm>
              <a:off x="1643889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0" name="Google Shape;2320;p21"/>
            <p:cNvSpPr/>
            <p:nvPr/>
          </p:nvSpPr>
          <p:spPr>
            <a:xfrm>
              <a:off x="1643889" y="-1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1" name="Google Shape;2321;p21"/>
            <p:cNvSpPr/>
            <p:nvPr/>
          </p:nvSpPr>
          <p:spPr>
            <a:xfrm flipH="1" rot="10800000">
              <a:off x="1643889" y="73890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2" name="Google Shape;2322;p21"/>
            <p:cNvSpPr/>
            <p:nvPr/>
          </p:nvSpPr>
          <p:spPr>
            <a:xfrm>
              <a:off x="1643889" y="14777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3" name="Google Shape;2323;p21"/>
            <p:cNvSpPr/>
            <p:nvPr/>
          </p:nvSpPr>
          <p:spPr>
            <a:xfrm flipH="1" rot="10800000">
              <a:off x="1095926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4" name="Google Shape;2324;p21"/>
            <p:cNvSpPr/>
            <p:nvPr/>
          </p:nvSpPr>
          <p:spPr>
            <a:xfrm flipH="1" rot="10800000">
              <a:off x="109592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5" name="Google Shape;2325;p21"/>
            <p:cNvSpPr/>
            <p:nvPr/>
          </p:nvSpPr>
          <p:spPr>
            <a:xfrm>
              <a:off x="1095926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6" name="Google Shape;2326;p21"/>
            <p:cNvSpPr/>
            <p:nvPr/>
          </p:nvSpPr>
          <p:spPr>
            <a:xfrm flipH="1" rot="10800000">
              <a:off x="1095926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7" name="Google Shape;2327;p21"/>
            <p:cNvSpPr/>
            <p:nvPr/>
          </p:nvSpPr>
          <p:spPr>
            <a:xfrm flipH="1" rot="10800000">
              <a:off x="1095926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8" name="Google Shape;2328;p21"/>
            <p:cNvSpPr/>
            <p:nvPr/>
          </p:nvSpPr>
          <p:spPr>
            <a:xfrm>
              <a:off x="109592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9" name="Google Shape;2329;p21"/>
            <p:cNvSpPr/>
            <p:nvPr/>
          </p:nvSpPr>
          <p:spPr>
            <a:xfrm flipH="1" rot="10800000">
              <a:off x="1095926" y="0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0" name="Google Shape;2330;p21"/>
            <p:cNvSpPr/>
            <p:nvPr/>
          </p:nvSpPr>
          <p:spPr>
            <a:xfrm>
              <a:off x="1095926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1" name="Google Shape;2331;p21"/>
            <p:cNvSpPr/>
            <p:nvPr/>
          </p:nvSpPr>
          <p:spPr>
            <a:xfrm flipH="1" rot="10800000">
              <a:off x="1004599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2" name="Google Shape;2332;p21"/>
            <p:cNvSpPr/>
            <p:nvPr/>
          </p:nvSpPr>
          <p:spPr>
            <a:xfrm flipH="1" rot="10800000">
              <a:off x="1004599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3" name="Google Shape;2333;p21"/>
            <p:cNvSpPr/>
            <p:nvPr/>
          </p:nvSpPr>
          <p:spPr>
            <a:xfrm flipH="1" rot="10800000">
              <a:off x="1004599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4" name="Google Shape;2334;p21"/>
            <p:cNvSpPr/>
            <p:nvPr/>
          </p:nvSpPr>
          <p:spPr>
            <a:xfrm>
              <a:off x="1004599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5" name="Google Shape;2335;p21"/>
            <p:cNvSpPr/>
            <p:nvPr/>
          </p:nvSpPr>
          <p:spPr>
            <a:xfrm flipH="1" rot="10800000">
              <a:off x="1278580" y="22166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6" name="Google Shape;2336;p21"/>
            <p:cNvSpPr/>
            <p:nvPr/>
          </p:nvSpPr>
          <p:spPr>
            <a:xfrm>
              <a:off x="127858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7" name="Google Shape;2337;p21"/>
            <p:cNvSpPr/>
            <p:nvPr/>
          </p:nvSpPr>
          <p:spPr>
            <a:xfrm flipH="1" rot="10800000">
              <a:off x="1278580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8" name="Google Shape;2338;p21"/>
            <p:cNvSpPr/>
            <p:nvPr/>
          </p:nvSpPr>
          <p:spPr>
            <a:xfrm>
              <a:off x="1278580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9" name="Google Shape;2339;p21"/>
            <p:cNvSpPr/>
            <p:nvPr/>
          </p:nvSpPr>
          <p:spPr>
            <a:xfrm flipH="1" rot="10800000">
              <a:off x="1278580" y="73890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1278580" y="14777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1" name="Google Shape;2341;p21"/>
            <p:cNvSpPr/>
            <p:nvPr/>
          </p:nvSpPr>
          <p:spPr>
            <a:xfrm flipH="1" rot="10800000">
              <a:off x="1187253" y="517227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2" name="Google Shape;2342;p21"/>
            <p:cNvSpPr/>
            <p:nvPr/>
          </p:nvSpPr>
          <p:spPr>
            <a:xfrm>
              <a:off x="1278580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3" name="Google Shape;2343;p21"/>
            <p:cNvSpPr/>
            <p:nvPr/>
          </p:nvSpPr>
          <p:spPr>
            <a:xfrm flipH="1" rot="10800000">
              <a:off x="1187253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4" name="Google Shape;2344;p21"/>
            <p:cNvSpPr/>
            <p:nvPr/>
          </p:nvSpPr>
          <p:spPr>
            <a:xfrm>
              <a:off x="1187253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5" name="Google Shape;2345;p21"/>
            <p:cNvSpPr/>
            <p:nvPr/>
          </p:nvSpPr>
          <p:spPr>
            <a:xfrm>
              <a:off x="118725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6" name="Google Shape;2346;p21"/>
            <p:cNvSpPr/>
            <p:nvPr/>
          </p:nvSpPr>
          <p:spPr>
            <a:xfrm>
              <a:off x="1461234" y="-1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7" name="Google Shape;2347;p21"/>
            <p:cNvSpPr/>
            <p:nvPr/>
          </p:nvSpPr>
          <p:spPr>
            <a:xfrm>
              <a:off x="1461234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8" name="Google Shape;2348;p21"/>
            <p:cNvSpPr/>
            <p:nvPr/>
          </p:nvSpPr>
          <p:spPr>
            <a:xfrm>
              <a:off x="1461234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9" name="Google Shape;2349;p21"/>
            <p:cNvSpPr/>
            <p:nvPr/>
          </p:nvSpPr>
          <p:spPr>
            <a:xfrm>
              <a:off x="1461234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0" name="Google Shape;2350;p21"/>
            <p:cNvSpPr/>
            <p:nvPr/>
          </p:nvSpPr>
          <p:spPr>
            <a:xfrm>
              <a:off x="1461234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1" name="Google Shape;2351;p21"/>
            <p:cNvSpPr/>
            <p:nvPr/>
          </p:nvSpPr>
          <p:spPr>
            <a:xfrm>
              <a:off x="2100525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2" name="Google Shape;2352;p21"/>
            <p:cNvSpPr/>
            <p:nvPr/>
          </p:nvSpPr>
          <p:spPr>
            <a:xfrm>
              <a:off x="1826544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3" name="Google Shape;2353;p21"/>
            <p:cNvSpPr/>
            <p:nvPr/>
          </p:nvSpPr>
          <p:spPr>
            <a:xfrm>
              <a:off x="2009198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4" name="Google Shape;2354;p21"/>
            <p:cNvSpPr/>
            <p:nvPr/>
          </p:nvSpPr>
          <p:spPr>
            <a:xfrm>
              <a:off x="2009198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5" name="Google Shape;2355;p21"/>
            <p:cNvSpPr/>
            <p:nvPr/>
          </p:nvSpPr>
          <p:spPr>
            <a:xfrm>
              <a:off x="2100525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6" name="Google Shape;2356;p21"/>
            <p:cNvSpPr/>
            <p:nvPr/>
          </p:nvSpPr>
          <p:spPr>
            <a:xfrm>
              <a:off x="2191852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7" name="Google Shape;2357;p21"/>
            <p:cNvSpPr/>
            <p:nvPr/>
          </p:nvSpPr>
          <p:spPr>
            <a:xfrm>
              <a:off x="1917870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8" name="Google Shape;2358;p21"/>
            <p:cNvSpPr/>
            <p:nvPr/>
          </p:nvSpPr>
          <p:spPr>
            <a:xfrm>
              <a:off x="219185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9" name="Google Shape;2359;p21"/>
            <p:cNvSpPr/>
            <p:nvPr/>
          </p:nvSpPr>
          <p:spPr>
            <a:xfrm>
              <a:off x="1826544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0" name="Google Shape;2360;p21"/>
            <p:cNvSpPr/>
            <p:nvPr/>
          </p:nvSpPr>
          <p:spPr>
            <a:xfrm>
              <a:off x="191787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1" name="Google Shape;2361;p21"/>
            <p:cNvSpPr/>
            <p:nvPr/>
          </p:nvSpPr>
          <p:spPr>
            <a:xfrm>
              <a:off x="18265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2" name="Google Shape;2362;p21"/>
            <p:cNvSpPr/>
            <p:nvPr/>
          </p:nvSpPr>
          <p:spPr>
            <a:xfrm>
              <a:off x="1826544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2100525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200919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5" name="Google Shape;2365;p21"/>
            <p:cNvSpPr/>
            <p:nvPr/>
          </p:nvSpPr>
          <p:spPr>
            <a:xfrm>
              <a:off x="2009198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6" name="Google Shape;2366;p21"/>
            <p:cNvSpPr/>
            <p:nvPr/>
          </p:nvSpPr>
          <p:spPr>
            <a:xfrm>
              <a:off x="2009198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2009198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2191852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2191852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1826544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1826544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18265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182654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191787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5" name="Google Shape;2375;p21"/>
            <p:cNvSpPr/>
            <p:nvPr/>
          </p:nvSpPr>
          <p:spPr>
            <a:xfrm>
              <a:off x="1917870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6" name="Google Shape;2376;p21"/>
            <p:cNvSpPr/>
            <p:nvPr/>
          </p:nvSpPr>
          <p:spPr>
            <a:xfrm>
              <a:off x="2100525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7" name="Google Shape;2377;p21"/>
            <p:cNvSpPr/>
            <p:nvPr/>
          </p:nvSpPr>
          <p:spPr>
            <a:xfrm>
              <a:off x="2100525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8" name="Google Shape;2378;p21"/>
            <p:cNvSpPr/>
            <p:nvPr/>
          </p:nvSpPr>
          <p:spPr>
            <a:xfrm>
              <a:off x="2100525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9" name="Google Shape;2379;p21"/>
            <p:cNvSpPr/>
            <p:nvPr/>
          </p:nvSpPr>
          <p:spPr>
            <a:xfrm>
              <a:off x="2100525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0" name="Google Shape;2380;p21"/>
            <p:cNvSpPr/>
            <p:nvPr/>
          </p:nvSpPr>
          <p:spPr>
            <a:xfrm>
              <a:off x="2100525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1" name="Google Shape;2381;p21"/>
            <p:cNvSpPr/>
            <p:nvPr/>
          </p:nvSpPr>
          <p:spPr>
            <a:xfrm>
              <a:off x="2009198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2" name="Google Shape;2382;p21"/>
            <p:cNvSpPr/>
            <p:nvPr/>
          </p:nvSpPr>
          <p:spPr>
            <a:xfrm>
              <a:off x="2009198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3" name="Google Shape;2383;p21"/>
            <p:cNvSpPr/>
            <p:nvPr/>
          </p:nvSpPr>
          <p:spPr>
            <a:xfrm flipH="1" rot="10800000">
              <a:off x="1917870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4" name="Google Shape;2384;p21"/>
            <p:cNvSpPr/>
            <p:nvPr/>
          </p:nvSpPr>
          <p:spPr>
            <a:xfrm flipH="1" rot="10800000">
              <a:off x="1917870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5" name="Google Shape;2385;p21"/>
            <p:cNvSpPr/>
            <p:nvPr/>
          </p:nvSpPr>
          <p:spPr>
            <a:xfrm>
              <a:off x="1917870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6" name="Google Shape;2386;p21"/>
            <p:cNvSpPr/>
            <p:nvPr/>
          </p:nvSpPr>
          <p:spPr>
            <a:xfrm>
              <a:off x="2191852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7" name="Google Shape;2387;p21"/>
            <p:cNvSpPr/>
            <p:nvPr/>
          </p:nvSpPr>
          <p:spPr>
            <a:xfrm>
              <a:off x="2191852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8" name="Google Shape;2388;p21"/>
            <p:cNvSpPr/>
            <p:nvPr/>
          </p:nvSpPr>
          <p:spPr>
            <a:xfrm flipH="1" rot="10800000">
              <a:off x="191787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9" name="Google Shape;2389;p21"/>
            <p:cNvSpPr/>
            <p:nvPr/>
          </p:nvSpPr>
          <p:spPr>
            <a:xfrm>
              <a:off x="2191852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0" name="Google Shape;2390;p21"/>
            <p:cNvSpPr/>
            <p:nvPr/>
          </p:nvSpPr>
          <p:spPr>
            <a:xfrm>
              <a:off x="2191852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1" name="Google Shape;2391;p21"/>
            <p:cNvSpPr/>
            <p:nvPr/>
          </p:nvSpPr>
          <p:spPr>
            <a:xfrm>
              <a:off x="2283180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2" name="Google Shape;2392;p21"/>
            <p:cNvSpPr/>
            <p:nvPr/>
          </p:nvSpPr>
          <p:spPr>
            <a:xfrm>
              <a:off x="2283180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3" name="Google Shape;2393;p21"/>
            <p:cNvSpPr/>
            <p:nvPr/>
          </p:nvSpPr>
          <p:spPr>
            <a:xfrm>
              <a:off x="2283180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4" name="Google Shape;2394;p21"/>
            <p:cNvSpPr/>
            <p:nvPr/>
          </p:nvSpPr>
          <p:spPr>
            <a:xfrm>
              <a:off x="2283180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5" name="Google Shape;2395;p21"/>
            <p:cNvSpPr/>
            <p:nvPr/>
          </p:nvSpPr>
          <p:spPr>
            <a:xfrm>
              <a:off x="2283180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6" name="Google Shape;2396;p21"/>
            <p:cNvSpPr/>
            <p:nvPr/>
          </p:nvSpPr>
          <p:spPr>
            <a:xfrm>
              <a:off x="228318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7" name="Google Shape;2397;p21"/>
            <p:cNvSpPr/>
            <p:nvPr/>
          </p:nvSpPr>
          <p:spPr>
            <a:xfrm>
              <a:off x="2374506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8" name="Google Shape;2398;p21"/>
            <p:cNvSpPr/>
            <p:nvPr/>
          </p:nvSpPr>
          <p:spPr>
            <a:xfrm>
              <a:off x="2374506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9" name="Google Shape;2399;p21"/>
            <p:cNvSpPr/>
            <p:nvPr/>
          </p:nvSpPr>
          <p:spPr>
            <a:xfrm>
              <a:off x="2374506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0" name="Google Shape;2400;p21"/>
            <p:cNvSpPr/>
            <p:nvPr/>
          </p:nvSpPr>
          <p:spPr>
            <a:xfrm>
              <a:off x="2374506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1" name="Google Shape;2401;p21"/>
            <p:cNvSpPr/>
            <p:nvPr/>
          </p:nvSpPr>
          <p:spPr>
            <a:xfrm>
              <a:off x="2283180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2" name="Google Shape;2402;p21"/>
            <p:cNvSpPr/>
            <p:nvPr/>
          </p:nvSpPr>
          <p:spPr>
            <a:xfrm>
              <a:off x="2283180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3" name="Google Shape;2403;p21"/>
            <p:cNvSpPr/>
            <p:nvPr/>
          </p:nvSpPr>
          <p:spPr>
            <a:xfrm flipH="1" rot="10800000">
              <a:off x="2465834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4" name="Google Shape;2404;p21"/>
            <p:cNvSpPr/>
            <p:nvPr/>
          </p:nvSpPr>
          <p:spPr>
            <a:xfrm flipH="1" rot="10800000">
              <a:off x="2465834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5" name="Google Shape;2405;p21"/>
            <p:cNvSpPr/>
            <p:nvPr/>
          </p:nvSpPr>
          <p:spPr>
            <a:xfrm>
              <a:off x="2465834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6" name="Google Shape;2406;p21"/>
            <p:cNvSpPr/>
            <p:nvPr/>
          </p:nvSpPr>
          <p:spPr>
            <a:xfrm flipH="1" rot="10800000">
              <a:off x="2465834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7" name="Google Shape;2407;p21"/>
            <p:cNvSpPr/>
            <p:nvPr/>
          </p:nvSpPr>
          <p:spPr>
            <a:xfrm flipH="1" rot="10800000">
              <a:off x="2465834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8" name="Google Shape;2408;p21"/>
            <p:cNvSpPr/>
            <p:nvPr/>
          </p:nvSpPr>
          <p:spPr>
            <a:xfrm>
              <a:off x="2465834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9" name="Google Shape;2409;p21"/>
            <p:cNvSpPr/>
            <p:nvPr/>
          </p:nvSpPr>
          <p:spPr>
            <a:xfrm flipH="1" rot="10800000">
              <a:off x="2465834" y="0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0" name="Google Shape;2410;p21"/>
            <p:cNvSpPr/>
            <p:nvPr/>
          </p:nvSpPr>
          <p:spPr>
            <a:xfrm>
              <a:off x="2465834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1" name="Google Shape;2411;p21"/>
            <p:cNvSpPr/>
            <p:nvPr/>
          </p:nvSpPr>
          <p:spPr>
            <a:xfrm flipH="1" rot="10800000">
              <a:off x="237450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2" name="Google Shape;2412;p21"/>
            <p:cNvSpPr/>
            <p:nvPr/>
          </p:nvSpPr>
          <p:spPr>
            <a:xfrm flipH="1" rot="10800000">
              <a:off x="2374506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3" name="Google Shape;2413;p21"/>
            <p:cNvSpPr/>
            <p:nvPr/>
          </p:nvSpPr>
          <p:spPr>
            <a:xfrm flipH="1" rot="10800000">
              <a:off x="237450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4" name="Google Shape;2414;p21"/>
            <p:cNvSpPr/>
            <p:nvPr/>
          </p:nvSpPr>
          <p:spPr>
            <a:xfrm>
              <a:off x="2374506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5" name="Google Shape;2415;p21"/>
            <p:cNvSpPr/>
            <p:nvPr/>
          </p:nvSpPr>
          <p:spPr>
            <a:xfrm flipH="1" rot="10800000">
              <a:off x="2557161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6" name="Google Shape;2416;p21"/>
            <p:cNvSpPr/>
            <p:nvPr/>
          </p:nvSpPr>
          <p:spPr>
            <a:xfrm flipH="1" rot="10800000">
              <a:off x="2648488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7" name="Google Shape;2417;p21"/>
            <p:cNvSpPr/>
            <p:nvPr/>
          </p:nvSpPr>
          <p:spPr>
            <a:xfrm>
              <a:off x="2648488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8" name="Google Shape;2418;p21"/>
            <p:cNvSpPr/>
            <p:nvPr/>
          </p:nvSpPr>
          <p:spPr>
            <a:xfrm flipH="1" rot="10800000">
              <a:off x="2557161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9" name="Google Shape;2419;p21"/>
            <p:cNvSpPr/>
            <p:nvPr/>
          </p:nvSpPr>
          <p:spPr>
            <a:xfrm>
              <a:off x="2557161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0" name="Google Shape;2420;p21"/>
            <p:cNvSpPr/>
            <p:nvPr/>
          </p:nvSpPr>
          <p:spPr>
            <a:xfrm flipH="1" rot="10800000">
              <a:off x="2648488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1" name="Google Shape;2421;p21"/>
            <p:cNvSpPr/>
            <p:nvPr/>
          </p:nvSpPr>
          <p:spPr>
            <a:xfrm>
              <a:off x="2648488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2" name="Google Shape;2422;p21"/>
            <p:cNvSpPr/>
            <p:nvPr/>
          </p:nvSpPr>
          <p:spPr>
            <a:xfrm>
              <a:off x="2648488" y="-1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3" name="Google Shape;2423;p21"/>
            <p:cNvSpPr/>
            <p:nvPr/>
          </p:nvSpPr>
          <p:spPr>
            <a:xfrm flipH="1" rot="10800000">
              <a:off x="2648488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4" name="Google Shape;2424;p21"/>
            <p:cNvSpPr/>
            <p:nvPr/>
          </p:nvSpPr>
          <p:spPr>
            <a:xfrm>
              <a:off x="2648488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5" name="Google Shape;2425;p21"/>
            <p:cNvSpPr/>
            <p:nvPr/>
          </p:nvSpPr>
          <p:spPr>
            <a:xfrm flipH="1" rot="10800000">
              <a:off x="2648488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6" name="Google Shape;2426;p21"/>
            <p:cNvSpPr/>
            <p:nvPr/>
          </p:nvSpPr>
          <p:spPr>
            <a:xfrm>
              <a:off x="2557161" y="-1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7" name="Google Shape;2427;p21"/>
            <p:cNvSpPr/>
            <p:nvPr/>
          </p:nvSpPr>
          <p:spPr>
            <a:xfrm>
              <a:off x="2557161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8" name="Google Shape;2428;p21"/>
            <p:cNvSpPr/>
            <p:nvPr/>
          </p:nvSpPr>
          <p:spPr>
            <a:xfrm>
              <a:off x="2557161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9" name="Google Shape;2429;p21"/>
            <p:cNvSpPr/>
            <p:nvPr/>
          </p:nvSpPr>
          <p:spPr>
            <a:xfrm>
              <a:off x="2557161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0" name="Google Shape;2430;p21"/>
            <p:cNvSpPr/>
            <p:nvPr/>
          </p:nvSpPr>
          <p:spPr>
            <a:xfrm>
              <a:off x="2557161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1" name="Google Shape;2431;p21"/>
            <p:cNvSpPr/>
            <p:nvPr/>
          </p:nvSpPr>
          <p:spPr>
            <a:xfrm>
              <a:off x="2739816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2" name="Google Shape;2432;p21"/>
            <p:cNvSpPr/>
            <p:nvPr/>
          </p:nvSpPr>
          <p:spPr>
            <a:xfrm>
              <a:off x="2739816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3" name="Google Shape;2433;p21"/>
            <p:cNvSpPr/>
            <p:nvPr/>
          </p:nvSpPr>
          <p:spPr>
            <a:xfrm>
              <a:off x="2739816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4" name="Google Shape;2434;p21"/>
            <p:cNvSpPr/>
            <p:nvPr/>
          </p:nvSpPr>
          <p:spPr>
            <a:xfrm>
              <a:off x="2739816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5" name="Google Shape;2435;p21"/>
            <p:cNvSpPr/>
            <p:nvPr/>
          </p:nvSpPr>
          <p:spPr>
            <a:xfrm>
              <a:off x="2739816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6" name="Google Shape;2436;p21"/>
            <p:cNvSpPr/>
            <p:nvPr/>
          </p:nvSpPr>
          <p:spPr>
            <a:xfrm>
              <a:off x="2739816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7" name="Google Shape;2437;p21"/>
            <p:cNvSpPr/>
            <p:nvPr/>
          </p:nvSpPr>
          <p:spPr>
            <a:xfrm>
              <a:off x="2739816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8" name="Google Shape;2438;p21"/>
            <p:cNvSpPr/>
            <p:nvPr/>
          </p:nvSpPr>
          <p:spPr>
            <a:xfrm>
              <a:off x="273981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9" name="Google Shape;2439;p21"/>
            <p:cNvSpPr/>
            <p:nvPr/>
          </p:nvSpPr>
          <p:spPr>
            <a:xfrm>
              <a:off x="2831142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0" name="Google Shape;2440;p21"/>
            <p:cNvSpPr/>
            <p:nvPr/>
          </p:nvSpPr>
          <p:spPr>
            <a:xfrm>
              <a:off x="2831142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1" name="Google Shape;2441;p21"/>
            <p:cNvSpPr/>
            <p:nvPr/>
          </p:nvSpPr>
          <p:spPr>
            <a:xfrm>
              <a:off x="2831142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2" name="Google Shape;2442;p21"/>
            <p:cNvSpPr/>
            <p:nvPr/>
          </p:nvSpPr>
          <p:spPr>
            <a:xfrm>
              <a:off x="2831142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3" name="Google Shape;2443;p21"/>
            <p:cNvSpPr/>
            <p:nvPr/>
          </p:nvSpPr>
          <p:spPr>
            <a:xfrm>
              <a:off x="283114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4" name="Google Shape;2444;p21"/>
            <p:cNvSpPr/>
            <p:nvPr/>
          </p:nvSpPr>
          <p:spPr>
            <a:xfrm>
              <a:off x="2831142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5" name="Google Shape;2445;p21"/>
            <p:cNvSpPr/>
            <p:nvPr/>
          </p:nvSpPr>
          <p:spPr>
            <a:xfrm>
              <a:off x="2831142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6" name="Google Shape;2446;p21"/>
            <p:cNvSpPr/>
            <p:nvPr/>
          </p:nvSpPr>
          <p:spPr>
            <a:xfrm>
              <a:off x="2831142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2447" name="Google Shape;2447;p21"/>
          <p:cNvGrpSpPr/>
          <p:nvPr/>
        </p:nvGrpSpPr>
        <p:grpSpPr>
          <a:xfrm>
            <a:off x="2801349" y="1204413"/>
            <a:ext cx="2892032" cy="567453"/>
            <a:chOff x="-1" y="0"/>
            <a:chExt cx="2892031" cy="567452"/>
          </a:xfrm>
        </p:grpSpPr>
        <p:sp>
          <p:nvSpPr>
            <p:cNvPr id="2448" name="Google Shape;2448;p21"/>
            <p:cNvSpPr/>
            <p:nvPr/>
          </p:nvSpPr>
          <p:spPr>
            <a:xfrm>
              <a:off x="-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9" name="Google Shape;2449;p21"/>
            <p:cNvSpPr/>
            <p:nvPr/>
          </p:nvSpPr>
          <p:spPr>
            <a:xfrm>
              <a:off x="-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0" name="Google Shape;2450;p21"/>
            <p:cNvSpPr/>
            <p:nvPr/>
          </p:nvSpPr>
          <p:spPr>
            <a:xfrm>
              <a:off x="-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1" name="Google Shape;2451;p21"/>
            <p:cNvSpPr/>
            <p:nvPr/>
          </p:nvSpPr>
          <p:spPr>
            <a:xfrm>
              <a:off x="-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2" name="Google Shape;2452;p21"/>
            <p:cNvSpPr/>
            <p:nvPr/>
          </p:nvSpPr>
          <p:spPr>
            <a:xfrm>
              <a:off x="-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3" name="Google Shape;2453;p21"/>
            <p:cNvSpPr/>
            <p:nvPr/>
          </p:nvSpPr>
          <p:spPr>
            <a:xfrm>
              <a:off x="-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4" name="Google Shape;2454;p21"/>
            <p:cNvSpPr/>
            <p:nvPr/>
          </p:nvSpPr>
          <p:spPr>
            <a:xfrm>
              <a:off x="-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5" name="Google Shape;2455;p21"/>
            <p:cNvSpPr/>
            <p:nvPr/>
          </p:nvSpPr>
          <p:spPr>
            <a:xfrm>
              <a:off x="-1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6" name="Google Shape;2456;p21"/>
            <p:cNvSpPr/>
            <p:nvPr/>
          </p:nvSpPr>
          <p:spPr>
            <a:xfrm>
              <a:off x="9132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7" name="Google Shape;2457;p21"/>
            <p:cNvSpPr/>
            <p:nvPr/>
          </p:nvSpPr>
          <p:spPr>
            <a:xfrm>
              <a:off x="91327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8" name="Google Shape;2458;p21"/>
            <p:cNvSpPr/>
            <p:nvPr/>
          </p:nvSpPr>
          <p:spPr>
            <a:xfrm>
              <a:off x="91327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9" name="Google Shape;2459;p21"/>
            <p:cNvSpPr/>
            <p:nvPr/>
          </p:nvSpPr>
          <p:spPr>
            <a:xfrm>
              <a:off x="91327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0" name="Google Shape;2460;p21"/>
            <p:cNvSpPr/>
            <p:nvPr/>
          </p:nvSpPr>
          <p:spPr>
            <a:xfrm>
              <a:off x="91327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1" name="Google Shape;2461;p21"/>
            <p:cNvSpPr/>
            <p:nvPr/>
          </p:nvSpPr>
          <p:spPr>
            <a:xfrm>
              <a:off x="9132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2" name="Google Shape;2462;p21"/>
            <p:cNvSpPr/>
            <p:nvPr/>
          </p:nvSpPr>
          <p:spPr>
            <a:xfrm>
              <a:off x="91327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3" name="Google Shape;2463;p21"/>
            <p:cNvSpPr/>
            <p:nvPr/>
          </p:nvSpPr>
          <p:spPr>
            <a:xfrm>
              <a:off x="91327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4" name="Google Shape;2464;p21"/>
            <p:cNvSpPr/>
            <p:nvPr/>
          </p:nvSpPr>
          <p:spPr>
            <a:xfrm>
              <a:off x="182654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5" name="Google Shape;2465;p21"/>
            <p:cNvSpPr/>
            <p:nvPr/>
          </p:nvSpPr>
          <p:spPr>
            <a:xfrm>
              <a:off x="18265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6" name="Google Shape;2466;p21"/>
            <p:cNvSpPr/>
            <p:nvPr/>
          </p:nvSpPr>
          <p:spPr>
            <a:xfrm>
              <a:off x="18265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7" name="Google Shape;2467;p21"/>
            <p:cNvSpPr/>
            <p:nvPr/>
          </p:nvSpPr>
          <p:spPr>
            <a:xfrm>
              <a:off x="182654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8" name="Google Shape;2468;p21"/>
            <p:cNvSpPr/>
            <p:nvPr/>
          </p:nvSpPr>
          <p:spPr>
            <a:xfrm>
              <a:off x="18265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9" name="Google Shape;2469;p21"/>
            <p:cNvSpPr/>
            <p:nvPr/>
          </p:nvSpPr>
          <p:spPr>
            <a:xfrm>
              <a:off x="18265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0" name="Google Shape;2470;p21"/>
            <p:cNvSpPr/>
            <p:nvPr/>
          </p:nvSpPr>
          <p:spPr>
            <a:xfrm>
              <a:off x="182654" y="444092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1" name="Google Shape;2471;p21"/>
            <p:cNvSpPr/>
            <p:nvPr/>
          </p:nvSpPr>
          <p:spPr>
            <a:xfrm>
              <a:off x="182654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2" name="Google Shape;2472;p21"/>
            <p:cNvSpPr/>
            <p:nvPr/>
          </p:nvSpPr>
          <p:spPr>
            <a:xfrm>
              <a:off x="27398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3" name="Google Shape;2473;p21"/>
            <p:cNvSpPr/>
            <p:nvPr/>
          </p:nvSpPr>
          <p:spPr>
            <a:xfrm>
              <a:off x="273981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4" name="Google Shape;2474;p21"/>
            <p:cNvSpPr/>
            <p:nvPr/>
          </p:nvSpPr>
          <p:spPr>
            <a:xfrm>
              <a:off x="27398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5" name="Google Shape;2475;p21"/>
            <p:cNvSpPr/>
            <p:nvPr/>
          </p:nvSpPr>
          <p:spPr>
            <a:xfrm>
              <a:off x="273981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6" name="Google Shape;2476;p21"/>
            <p:cNvSpPr/>
            <p:nvPr/>
          </p:nvSpPr>
          <p:spPr>
            <a:xfrm>
              <a:off x="27398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7" name="Google Shape;2477;p21"/>
            <p:cNvSpPr/>
            <p:nvPr/>
          </p:nvSpPr>
          <p:spPr>
            <a:xfrm>
              <a:off x="27398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8" name="Google Shape;2478;p21"/>
            <p:cNvSpPr/>
            <p:nvPr/>
          </p:nvSpPr>
          <p:spPr>
            <a:xfrm>
              <a:off x="27398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9" name="Google Shape;2479;p21"/>
            <p:cNvSpPr/>
            <p:nvPr/>
          </p:nvSpPr>
          <p:spPr>
            <a:xfrm>
              <a:off x="27398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0" name="Google Shape;2480;p21"/>
            <p:cNvSpPr/>
            <p:nvPr/>
          </p:nvSpPr>
          <p:spPr>
            <a:xfrm>
              <a:off x="365308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1" name="Google Shape;2481;p21"/>
            <p:cNvSpPr/>
            <p:nvPr/>
          </p:nvSpPr>
          <p:spPr>
            <a:xfrm>
              <a:off x="36530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2" name="Google Shape;2482;p21"/>
            <p:cNvSpPr/>
            <p:nvPr/>
          </p:nvSpPr>
          <p:spPr>
            <a:xfrm>
              <a:off x="365308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3" name="Google Shape;2483;p21"/>
            <p:cNvSpPr/>
            <p:nvPr/>
          </p:nvSpPr>
          <p:spPr>
            <a:xfrm>
              <a:off x="365308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4" name="Google Shape;2484;p21"/>
            <p:cNvSpPr/>
            <p:nvPr/>
          </p:nvSpPr>
          <p:spPr>
            <a:xfrm>
              <a:off x="3653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5" name="Google Shape;2485;p21"/>
            <p:cNvSpPr/>
            <p:nvPr/>
          </p:nvSpPr>
          <p:spPr>
            <a:xfrm>
              <a:off x="365308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6" name="Google Shape;2486;p21"/>
            <p:cNvSpPr/>
            <p:nvPr/>
          </p:nvSpPr>
          <p:spPr>
            <a:xfrm>
              <a:off x="3653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7" name="Google Shape;2487;p21"/>
            <p:cNvSpPr/>
            <p:nvPr/>
          </p:nvSpPr>
          <p:spPr>
            <a:xfrm>
              <a:off x="365308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8" name="Google Shape;2488;p21"/>
            <p:cNvSpPr/>
            <p:nvPr/>
          </p:nvSpPr>
          <p:spPr>
            <a:xfrm>
              <a:off x="73061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9" name="Google Shape;2489;p21"/>
            <p:cNvSpPr/>
            <p:nvPr/>
          </p:nvSpPr>
          <p:spPr>
            <a:xfrm>
              <a:off x="456636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0" name="Google Shape;2490;p21"/>
            <p:cNvSpPr/>
            <p:nvPr/>
          </p:nvSpPr>
          <p:spPr>
            <a:xfrm>
              <a:off x="639290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1" name="Google Shape;2491;p21"/>
            <p:cNvSpPr/>
            <p:nvPr/>
          </p:nvSpPr>
          <p:spPr>
            <a:xfrm>
              <a:off x="639290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2" name="Google Shape;2492;p21"/>
            <p:cNvSpPr/>
            <p:nvPr/>
          </p:nvSpPr>
          <p:spPr>
            <a:xfrm>
              <a:off x="730618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3" name="Google Shape;2493;p21"/>
            <p:cNvSpPr/>
            <p:nvPr/>
          </p:nvSpPr>
          <p:spPr>
            <a:xfrm>
              <a:off x="821944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4" name="Google Shape;2494;p21"/>
            <p:cNvSpPr/>
            <p:nvPr/>
          </p:nvSpPr>
          <p:spPr>
            <a:xfrm>
              <a:off x="547963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5" name="Google Shape;2495;p21"/>
            <p:cNvSpPr/>
            <p:nvPr/>
          </p:nvSpPr>
          <p:spPr>
            <a:xfrm>
              <a:off x="8219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6" name="Google Shape;2496;p21"/>
            <p:cNvSpPr/>
            <p:nvPr/>
          </p:nvSpPr>
          <p:spPr>
            <a:xfrm>
              <a:off x="456636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7" name="Google Shape;2497;p21"/>
            <p:cNvSpPr/>
            <p:nvPr/>
          </p:nvSpPr>
          <p:spPr>
            <a:xfrm>
              <a:off x="54796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8" name="Google Shape;2498;p21"/>
            <p:cNvSpPr/>
            <p:nvPr/>
          </p:nvSpPr>
          <p:spPr>
            <a:xfrm>
              <a:off x="456636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9" name="Google Shape;2499;p21"/>
            <p:cNvSpPr/>
            <p:nvPr/>
          </p:nvSpPr>
          <p:spPr>
            <a:xfrm>
              <a:off x="456636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0" name="Google Shape;2500;p21"/>
            <p:cNvSpPr/>
            <p:nvPr/>
          </p:nvSpPr>
          <p:spPr>
            <a:xfrm>
              <a:off x="730618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1" name="Google Shape;2501;p21"/>
            <p:cNvSpPr/>
            <p:nvPr/>
          </p:nvSpPr>
          <p:spPr>
            <a:xfrm>
              <a:off x="639290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2" name="Google Shape;2502;p21"/>
            <p:cNvSpPr/>
            <p:nvPr/>
          </p:nvSpPr>
          <p:spPr>
            <a:xfrm>
              <a:off x="639290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3" name="Google Shape;2503;p21"/>
            <p:cNvSpPr/>
            <p:nvPr/>
          </p:nvSpPr>
          <p:spPr>
            <a:xfrm>
              <a:off x="639290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4" name="Google Shape;2504;p21"/>
            <p:cNvSpPr/>
            <p:nvPr/>
          </p:nvSpPr>
          <p:spPr>
            <a:xfrm>
              <a:off x="639290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5" name="Google Shape;2505;p21"/>
            <p:cNvSpPr/>
            <p:nvPr/>
          </p:nvSpPr>
          <p:spPr>
            <a:xfrm>
              <a:off x="82194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6" name="Google Shape;2506;p21"/>
            <p:cNvSpPr/>
            <p:nvPr/>
          </p:nvSpPr>
          <p:spPr>
            <a:xfrm>
              <a:off x="8219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7" name="Google Shape;2507;p21"/>
            <p:cNvSpPr/>
            <p:nvPr/>
          </p:nvSpPr>
          <p:spPr>
            <a:xfrm>
              <a:off x="456636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8" name="Google Shape;2508;p21"/>
            <p:cNvSpPr/>
            <p:nvPr/>
          </p:nvSpPr>
          <p:spPr>
            <a:xfrm>
              <a:off x="456636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9" name="Google Shape;2509;p21"/>
            <p:cNvSpPr/>
            <p:nvPr/>
          </p:nvSpPr>
          <p:spPr>
            <a:xfrm>
              <a:off x="456636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0" name="Google Shape;2510;p21"/>
            <p:cNvSpPr/>
            <p:nvPr/>
          </p:nvSpPr>
          <p:spPr>
            <a:xfrm>
              <a:off x="456636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1" name="Google Shape;2511;p21"/>
            <p:cNvSpPr/>
            <p:nvPr/>
          </p:nvSpPr>
          <p:spPr>
            <a:xfrm>
              <a:off x="547963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2" name="Google Shape;2512;p21"/>
            <p:cNvSpPr/>
            <p:nvPr/>
          </p:nvSpPr>
          <p:spPr>
            <a:xfrm>
              <a:off x="547963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3" name="Google Shape;2513;p21"/>
            <p:cNvSpPr/>
            <p:nvPr/>
          </p:nvSpPr>
          <p:spPr>
            <a:xfrm>
              <a:off x="730618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4" name="Google Shape;2514;p21"/>
            <p:cNvSpPr/>
            <p:nvPr/>
          </p:nvSpPr>
          <p:spPr>
            <a:xfrm>
              <a:off x="730618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5" name="Google Shape;2515;p21"/>
            <p:cNvSpPr/>
            <p:nvPr/>
          </p:nvSpPr>
          <p:spPr>
            <a:xfrm>
              <a:off x="73061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6" name="Google Shape;2516;p21"/>
            <p:cNvSpPr/>
            <p:nvPr/>
          </p:nvSpPr>
          <p:spPr>
            <a:xfrm>
              <a:off x="730618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7" name="Google Shape;2517;p21"/>
            <p:cNvSpPr/>
            <p:nvPr/>
          </p:nvSpPr>
          <p:spPr>
            <a:xfrm>
              <a:off x="730618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8" name="Google Shape;2518;p21"/>
            <p:cNvSpPr/>
            <p:nvPr/>
          </p:nvSpPr>
          <p:spPr>
            <a:xfrm>
              <a:off x="639290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9" name="Google Shape;2519;p21"/>
            <p:cNvSpPr/>
            <p:nvPr/>
          </p:nvSpPr>
          <p:spPr>
            <a:xfrm>
              <a:off x="639290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0" name="Google Shape;2520;p21"/>
            <p:cNvSpPr/>
            <p:nvPr/>
          </p:nvSpPr>
          <p:spPr>
            <a:xfrm flipH="1" rot="10800000">
              <a:off x="547963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1" name="Google Shape;2521;p21"/>
            <p:cNvSpPr/>
            <p:nvPr/>
          </p:nvSpPr>
          <p:spPr>
            <a:xfrm flipH="1" rot="10800000">
              <a:off x="547963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2" name="Google Shape;2522;p21"/>
            <p:cNvSpPr/>
            <p:nvPr/>
          </p:nvSpPr>
          <p:spPr>
            <a:xfrm>
              <a:off x="547963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3" name="Google Shape;2523;p21"/>
            <p:cNvSpPr/>
            <p:nvPr/>
          </p:nvSpPr>
          <p:spPr>
            <a:xfrm>
              <a:off x="82194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4" name="Google Shape;2524;p21"/>
            <p:cNvSpPr/>
            <p:nvPr/>
          </p:nvSpPr>
          <p:spPr>
            <a:xfrm>
              <a:off x="821944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5" name="Google Shape;2525;p21"/>
            <p:cNvSpPr/>
            <p:nvPr/>
          </p:nvSpPr>
          <p:spPr>
            <a:xfrm flipH="1" rot="10800000">
              <a:off x="547963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6" name="Google Shape;2526;p21"/>
            <p:cNvSpPr/>
            <p:nvPr/>
          </p:nvSpPr>
          <p:spPr>
            <a:xfrm>
              <a:off x="82194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7" name="Google Shape;2527;p21"/>
            <p:cNvSpPr/>
            <p:nvPr/>
          </p:nvSpPr>
          <p:spPr>
            <a:xfrm>
              <a:off x="821944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8" name="Google Shape;2528;p21"/>
            <p:cNvSpPr/>
            <p:nvPr/>
          </p:nvSpPr>
          <p:spPr>
            <a:xfrm>
              <a:off x="13699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9" name="Google Shape;2529;p21"/>
            <p:cNvSpPr/>
            <p:nvPr/>
          </p:nvSpPr>
          <p:spPr>
            <a:xfrm>
              <a:off x="1369908" y="518107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0" name="Google Shape;2530;p21"/>
            <p:cNvSpPr/>
            <p:nvPr/>
          </p:nvSpPr>
          <p:spPr>
            <a:xfrm>
              <a:off x="13699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1" name="Google Shape;2531;p21"/>
            <p:cNvSpPr/>
            <p:nvPr/>
          </p:nvSpPr>
          <p:spPr>
            <a:xfrm>
              <a:off x="913272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2" name="Google Shape;2532;p21"/>
            <p:cNvSpPr/>
            <p:nvPr/>
          </p:nvSpPr>
          <p:spPr>
            <a:xfrm>
              <a:off x="913272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3" name="Google Shape;2533;p21"/>
            <p:cNvSpPr/>
            <p:nvPr/>
          </p:nvSpPr>
          <p:spPr>
            <a:xfrm>
              <a:off x="913272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4" name="Google Shape;2534;p21"/>
            <p:cNvSpPr/>
            <p:nvPr/>
          </p:nvSpPr>
          <p:spPr>
            <a:xfrm>
              <a:off x="913272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5" name="Google Shape;2535;p21"/>
            <p:cNvSpPr/>
            <p:nvPr/>
          </p:nvSpPr>
          <p:spPr>
            <a:xfrm>
              <a:off x="913272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6" name="Google Shape;2536;p21"/>
            <p:cNvSpPr/>
            <p:nvPr/>
          </p:nvSpPr>
          <p:spPr>
            <a:xfrm>
              <a:off x="913272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7" name="Google Shape;2537;p21"/>
            <p:cNvSpPr/>
            <p:nvPr/>
          </p:nvSpPr>
          <p:spPr>
            <a:xfrm>
              <a:off x="1004599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8" name="Google Shape;2538;p21"/>
            <p:cNvSpPr/>
            <p:nvPr/>
          </p:nvSpPr>
          <p:spPr>
            <a:xfrm>
              <a:off x="1004599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9" name="Google Shape;2539;p21"/>
            <p:cNvSpPr/>
            <p:nvPr/>
          </p:nvSpPr>
          <p:spPr>
            <a:xfrm>
              <a:off x="1004599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0" name="Google Shape;2540;p21"/>
            <p:cNvSpPr/>
            <p:nvPr/>
          </p:nvSpPr>
          <p:spPr>
            <a:xfrm>
              <a:off x="1004599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1" name="Google Shape;2541;p21"/>
            <p:cNvSpPr/>
            <p:nvPr/>
          </p:nvSpPr>
          <p:spPr>
            <a:xfrm>
              <a:off x="913272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2" name="Google Shape;2542;p21"/>
            <p:cNvSpPr/>
            <p:nvPr/>
          </p:nvSpPr>
          <p:spPr>
            <a:xfrm>
              <a:off x="913272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3" name="Google Shape;2543;p21"/>
            <p:cNvSpPr/>
            <p:nvPr/>
          </p:nvSpPr>
          <p:spPr>
            <a:xfrm>
              <a:off x="1187254" y="0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4" name="Google Shape;2544;p21"/>
            <p:cNvSpPr/>
            <p:nvPr/>
          </p:nvSpPr>
          <p:spPr>
            <a:xfrm>
              <a:off x="1187254" y="74015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5" name="Google Shape;2545;p21"/>
            <p:cNvSpPr/>
            <p:nvPr/>
          </p:nvSpPr>
          <p:spPr>
            <a:xfrm>
              <a:off x="1187254" y="148030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6" name="Google Shape;2546;p21"/>
            <p:cNvSpPr/>
            <p:nvPr/>
          </p:nvSpPr>
          <p:spPr>
            <a:xfrm>
              <a:off x="1187254" y="222045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7" name="Google Shape;2547;p21"/>
            <p:cNvSpPr/>
            <p:nvPr/>
          </p:nvSpPr>
          <p:spPr>
            <a:xfrm>
              <a:off x="1369908" y="148030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8" name="Google Shape;2548;p21"/>
            <p:cNvSpPr/>
            <p:nvPr/>
          </p:nvSpPr>
          <p:spPr>
            <a:xfrm>
              <a:off x="1369908" y="222045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9" name="Google Shape;2549;p21"/>
            <p:cNvSpPr/>
            <p:nvPr/>
          </p:nvSpPr>
          <p:spPr>
            <a:xfrm>
              <a:off x="1369908" y="296061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0" name="Google Shape;2550;p21"/>
            <p:cNvSpPr/>
            <p:nvPr/>
          </p:nvSpPr>
          <p:spPr>
            <a:xfrm>
              <a:off x="1278581" y="518107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1" name="Google Shape;2551;p21"/>
            <p:cNvSpPr/>
            <p:nvPr/>
          </p:nvSpPr>
          <p:spPr>
            <a:xfrm>
              <a:off x="1369908" y="0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2" name="Google Shape;2552;p21"/>
            <p:cNvSpPr/>
            <p:nvPr/>
          </p:nvSpPr>
          <p:spPr>
            <a:xfrm>
              <a:off x="1369908" y="74015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3" name="Google Shape;2553;p21"/>
            <p:cNvSpPr/>
            <p:nvPr/>
          </p:nvSpPr>
          <p:spPr>
            <a:xfrm flipH="1" rot="10800000">
              <a:off x="1461235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4" name="Google Shape;2554;p21"/>
            <p:cNvSpPr/>
            <p:nvPr/>
          </p:nvSpPr>
          <p:spPr>
            <a:xfrm flipH="1" rot="10800000">
              <a:off x="1552562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5" name="Google Shape;2555;p21"/>
            <p:cNvSpPr/>
            <p:nvPr/>
          </p:nvSpPr>
          <p:spPr>
            <a:xfrm>
              <a:off x="1552562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6" name="Google Shape;2556;p21"/>
            <p:cNvSpPr/>
            <p:nvPr/>
          </p:nvSpPr>
          <p:spPr>
            <a:xfrm flipH="1" rot="10800000">
              <a:off x="1461235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7" name="Google Shape;2557;p21"/>
            <p:cNvSpPr/>
            <p:nvPr/>
          </p:nvSpPr>
          <p:spPr>
            <a:xfrm>
              <a:off x="1461235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8" name="Google Shape;2558;p21"/>
            <p:cNvSpPr/>
            <p:nvPr/>
          </p:nvSpPr>
          <p:spPr>
            <a:xfrm flipH="1" rot="10800000">
              <a:off x="1552562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9" name="Google Shape;2559;p21"/>
            <p:cNvSpPr/>
            <p:nvPr/>
          </p:nvSpPr>
          <p:spPr>
            <a:xfrm>
              <a:off x="1552562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0" name="Google Shape;2560;p21"/>
            <p:cNvSpPr/>
            <p:nvPr/>
          </p:nvSpPr>
          <p:spPr>
            <a:xfrm>
              <a:off x="1552562" y="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1" name="Google Shape;2561;p21"/>
            <p:cNvSpPr/>
            <p:nvPr/>
          </p:nvSpPr>
          <p:spPr>
            <a:xfrm flipH="1" rot="10800000">
              <a:off x="1552562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2" name="Google Shape;2562;p21"/>
            <p:cNvSpPr/>
            <p:nvPr/>
          </p:nvSpPr>
          <p:spPr>
            <a:xfrm>
              <a:off x="1552562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3" name="Google Shape;2563;p21"/>
            <p:cNvSpPr/>
            <p:nvPr/>
          </p:nvSpPr>
          <p:spPr>
            <a:xfrm flipH="1" rot="10800000">
              <a:off x="1552562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4" name="Google Shape;2564;p21"/>
            <p:cNvSpPr/>
            <p:nvPr/>
          </p:nvSpPr>
          <p:spPr>
            <a:xfrm>
              <a:off x="1735217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5" name="Google Shape;2565;p21"/>
            <p:cNvSpPr/>
            <p:nvPr/>
          </p:nvSpPr>
          <p:spPr>
            <a:xfrm flipH="1" rot="10800000">
              <a:off x="1735217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6" name="Google Shape;2566;p21"/>
            <p:cNvSpPr/>
            <p:nvPr/>
          </p:nvSpPr>
          <p:spPr>
            <a:xfrm>
              <a:off x="1735217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7" name="Google Shape;2567;p21"/>
            <p:cNvSpPr/>
            <p:nvPr/>
          </p:nvSpPr>
          <p:spPr>
            <a:xfrm flipH="1" rot="10800000">
              <a:off x="1735217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8" name="Google Shape;2568;p21"/>
            <p:cNvSpPr/>
            <p:nvPr/>
          </p:nvSpPr>
          <p:spPr>
            <a:xfrm>
              <a:off x="1735217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9" name="Google Shape;2569;p21"/>
            <p:cNvSpPr/>
            <p:nvPr/>
          </p:nvSpPr>
          <p:spPr>
            <a:xfrm flipH="1" rot="10800000">
              <a:off x="1735217" y="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0" name="Google Shape;2570;p21"/>
            <p:cNvSpPr/>
            <p:nvPr/>
          </p:nvSpPr>
          <p:spPr>
            <a:xfrm>
              <a:off x="1735217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1" name="Google Shape;2571;p21"/>
            <p:cNvSpPr/>
            <p:nvPr/>
          </p:nvSpPr>
          <p:spPr>
            <a:xfrm flipH="1" rot="10800000">
              <a:off x="1735217" y="14803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2" name="Google Shape;2572;p21"/>
            <p:cNvSpPr/>
            <p:nvPr/>
          </p:nvSpPr>
          <p:spPr>
            <a:xfrm>
              <a:off x="1643890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3" name="Google Shape;2573;p21"/>
            <p:cNvSpPr/>
            <p:nvPr/>
          </p:nvSpPr>
          <p:spPr>
            <a:xfrm flipH="1" rot="10800000">
              <a:off x="1643890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4" name="Google Shape;2574;p21"/>
            <p:cNvSpPr/>
            <p:nvPr/>
          </p:nvSpPr>
          <p:spPr>
            <a:xfrm>
              <a:off x="1643890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5" name="Google Shape;2575;p21"/>
            <p:cNvSpPr/>
            <p:nvPr/>
          </p:nvSpPr>
          <p:spPr>
            <a:xfrm flipH="1" rot="10800000">
              <a:off x="1643890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6" name="Google Shape;2576;p21"/>
            <p:cNvSpPr/>
            <p:nvPr/>
          </p:nvSpPr>
          <p:spPr>
            <a:xfrm>
              <a:off x="1643890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7" name="Google Shape;2577;p21"/>
            <p:cNvSpPr/>
            <p:nvPr/>
          </p:nvSpPr>
          <p:spPr>
            <a:xfrm>
              <a:off x="1643890" y="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8" name="Google Shape;2578;p21"/>
            <p:cNvSpPr/>
            <p:nvPr/>
          </p:nvSpPr>
          <p:spPr>
            <a:xfrm flipH="1" rot="10800000">
              <a:off x="1643890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9" name="Google Shape;2579;p21"/>
            <p:cNvSpPr/>
            <p:nvPr/>
          </p:nvSpPr>
          <p:spPr>
            <a:xfrm>
              <a:off x="1643890" y="14803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0" name="Google Shape;2580;p21"/>
            <p:cNvSpPr/>
            <p:nvPr/>
          </p:nvSpPr>
          <p:spPr>
            <a:xfrm flipH="1" rot="10800000">
              <a:off x="1095926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1" name="Google Shape;2581;p21"/>
            <p:cNvSpPr/>
            <p:nvPr/>
          </p:nvSpPr>
          <p:spPr>
            <a:xfrm flipH="1" rot="10800000">
              <a:off x="1095926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2" name="Google Shape;2582;p21"/>
            <p:cNvSpPr/>
            <p:nvPr/>
          </p:nvSpPr>
          <p:spPr>
            <a:xfrm>
              <a:off x="1095926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3" name="Google Shape;2583;p21"/>
            <p:cNvSpPr/>
            <p:nvPr/>
          </p:nvSpPr>
          <p:spPr>
            <a:xfrm flipH="1" rot="10800000">
              <a:off x="1095926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4" name="Google Shape;2584;p21"/>
            <p:cNvSpPr/>
            <p:nvPr/>
          </p:nvSpPr>
          <p:spPr>
            <a:xfrm flipH="1" rot="10800000">
              <a:off x="1095926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5" name="Google Shape;2585;p21"/>
            <p:cNvSpPr/>
            <p:nvPr/>
          </p:nvSpPr>
          <p:spPr>
            <a:xfrm>
              <a:off x="1095926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6" name="Google Shape;2586;p21"/>
            <p:cNvSpPr/>
            <p:nvPr/>
          </p:nvSpPr>
          <p:spPr>
            <a:xfrm flipH="1" rot="10800000">
              <a:off x="1095926" y="0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7" name="Google Shape;2587;p21"/>
            <p:cNvSpPr/>
            <p:nvPr/>
          </p:nvSpPr>
          <p:spPr>
            <a:xfrm>
              <a:off x="1095926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8" name="Google Shape;2588;p21"/>
            <p:cNvSpPr/>
            <p:nvPr/>
          </p:nvSpPr>
          <p:spPr>
            <a:xfrm flipH="1" rot="10800000">
              <a:off x="1004599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9" name="Google Shape;2589;p21"/>
            <p:cNvSpPr/>
            <p:nvPr/>
          </p:nvSpPr>
          <p:spPr>
            <a:xfrm flipH="1" rot="10800000">
              <a:off x="1004599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0" name="Google Shape;2590;p21"/>
            <p:cNvSpPr/>
            <p:nvPr/>
          </p:nvSpPr>
          <p:spPr>
            <a:xfrm flipH="1" rot="10800000">
              <a:off x="1004599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1" name="Google Shape;2591;p21"/>
            <p:cNvSpPr/>
            <p:nvPr/>
          </p:nvSpPr>
          <p:spPr>
            <a:xfrm>
              <a:off x="1004599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2" name="Google Shape;2592;p21"/>
            <p:cNvSpPr/>
            <p:nvPr/>
          </p:nvSpPr>
          <p:spPr>
            <a:xfrm flipH="1" rot="10800000">
              <a:off x="1278581" y="222046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3" name="Google Shape;2593;p21"/>
            <p:cNvSpPr/>
            <p:nvPr/>
          </p:nvSpPr>
          <p:spPr>
            <a:xfrm>
              <a:off x="1278581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4" name="Google Shape;2594;p21"/>
            <p:cNvSpPr/>
            <p:nvPr/>
          </p:nvSpPr>
          <p:spPr>
            <a:xfrm flipH="1" rot="10800000">
              <a:off x="1278581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5" name="Google Shape;2595;p21"/>
            <p:cNvSpPr/>
            <p:nvPr/>
          </p:nvSpPr>
          <p:spPr>
            <a:xfrm>
              <a:off x="1278581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6" name="Google Shape;2596;p21"/>
            <p:cNvSpPr/>
            <p:nvPr/>
          </p:nvSpPr>
          <p:spPr>
            <a:xfrm flipH="1" rot="10800000">
              <a:off x="1278581" y="74015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7" name="Google Shape;2597;p21"/>
            <p:cNvSpPr/>
            <p:nvPr/>
          </p:nvSpPr>
          <p:spPr>
            <a:xfrm>
              <a:off x="1278581" y="14803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8" name="Google Shape;2598;p21"/>
            <p:cNvSpPr/>
            <p:nvPr/>
          </p:nvSpPr>
          <p:spPr>
            <a:xfrm flipH="1" rot="10800000">
              <a:off x="1187254" y="518108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9" name="Google Shape;2599;p21"/>
            <p:cNvSpPr/>
            <p:nvPr/>
          </p:nvSpPr>
          <p:spPr>
            <a:xfrm>
              <a:off x="1278581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0" name="Google Shape;2600;p21"/>
            <p:cNvSpPr/>
            <p:nvPr/>
          </p:nvSpPr>
          <p:spPr>
            <a:xfrm flipH="1" rot="10800000">
              <a:off x="1187254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1" name="Google Shape;2601;p21"/>
            <p:cNvSpPr/>
            <p:nvPr/>
          </p:nvSpPr>
          <p:spPr>
            <a:xfrm>
              <a:off x="118725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2" name="Google Shape;2602;p21"/>
            <p:cNvSpPr/>
            <p:nvPr/>
          </p:nvSpPr>
          <p:spPr>
            <a:xfrm>
              <a:off x="1187254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3" name="Google Shape;2603;p21"/>
            <p:cNvSpPr/>
            <p:nvPr/>
          </p:nvSpPr>
          <p:spPr>
            <a:xfrm>
              <a:off x="1461235" y="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4" name="Google Shape;2604;p21"/>
            <p:cNvSpPr/>
            <p:nvPr/>
          </p:nvSpPr>
          <p:spPr>
            <a:xfrm>
              <a:off x="1461235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5" name="Google Shape;2605;p21"/>
            <p:cNvSpPr/>
            <p:nvPr/>
          </p:nvSpPr>
          <p:spPr>
            <a:xfrm>
              <a:off x="1461235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6" name="Google Shape;2606;p21"/>
            <p:cNvSpPr/>
            <p:nvPr/>
          </p:nvSpPr>
          <p:spPr>
            <a:xfrm>
              <a:off x="1461235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7" name="Google Shape;2607;p21"/>
            <p:cNvSpPr/>
            <p:nvPr/>
          </p:nvSpPr>
          <p:spPr>
            <a:xfrm>
              <a:off x="1461235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8" name="Google Shape;2608;p21"/>
            <p:cNvSpPr/>
            <p:nvPr/>
          </p:nvSpPr>
          <p:spPr>
            <a:xfrm>
              <a:off x="2100526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9" name="Google Shape;2609;p21"/>
            <p:cNvSpPr/>
            <p:nvPr/>
          </p:nvSpPr>
          <p:spPr>
            <a:xfrm>
              <a:off x="1826544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0" name="Google Shape;2610;p21"/>
            <p:cNvSpPr/>
            <p:nvPr/>
          </p:nvSpPr>
          <p:spPr>
            <a:xfrm>
              <a:off x="2009199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1" name="Google Shape;2611;p21"/>
            <p:cNvSpPr/>
            <p:nvPr/>
          </p:nvSpPr>
          <p:spPr>
            <a:xfrm>
              <a:off x="2009199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2" name="Google Shape;2612;p21"/>
            <p:cNvSpPr/>
            <p:nvPr/>
          </p:nvSpPr>
          <p:spPr>
            <a:xfrm>
              <a:off x="2100526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3" name="Google Shape;2613;p21"/>
            <p:cNvSpPr/>
            <p:nvPr/>
          </p:nvSpPr>
          <p:spPr>
            <a:xfrm>
              <a:off x="219185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4" name="Google Shape;2614;p21"/>
            <p:cNvSpPr/>
            <p:nvPr/>
          </p:nvSpPr>
          <p:spPr>
            <a:xfrm>
              <a:off x="1917871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5" name="Google Shape;2615;p21"/>
            <p:cNvSpPr/>
            <p:nvPr/>
          </p:nvSpPr>
          <p:spPr>
            <a:xfrm>
              <a:off x="2191853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6" name="Google Shape;2616;p21"/>
            <p:cNvSpPr/>
            <p:nvPr/>
          </p:nvSpPr>
          <p:spPr>
            <a:xfrm>
              <a:off x="18265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7" name="Google Shape;2617;p21"/>
            <p:cNvSpPr/>
            <p:nvPr/>
          </p:nvSpPr>
          <p:spPr>
            <a:xfrm>
              <a:off x="191787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8" name="Google Shape;2618;p21"/>
            <p:cNvSpPr/>
            <p:nvPr/>
          </p:nvSpPr>
          <p:spPr>
            <a:xfrm>
              <a:off x="18265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9" name="Google Shape;2619;p21"/>
            <p:cNvSpPr/>
            <p:nvPr/>
          </p:nvSpPr>
          <p:spPr>
            <a:xfrm>
              <a:off x="1826544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0" name="Google Shape;2620;p21"/>
            <p:cNvSpPr/>
            <p:nvPr/>
          </p:nvSpPr>
          <p:spPr>
            <a:xfrm>
              <a:off x="2100526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1" name="Google Shape;2621;p21"/>
            <p:cNvSpPr/>
            <p:nvPr/>
          </p:nvSpPr>
          <p:spPr>
            <a:xfrm>
              <a:off x="2009199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2" name="Google Shape;2622;p21"/>
            <p:cNvSpPr/>
            <p:nvPr/>
          </p:nvSpPr>
          <p:spPr>
            <a:xfrm>
              <a:off x="2009199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3" name="Google Shape;2623;p21"/>
            <p:cNvSpPr/>
            <p:nvPr/>
          </p:nvSpPr>
          <p:spPr>
            <a:xfrm>
              <a:off x="2009199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4" name="Google Shape;2624;p21"/>
            <p:cNvSpPr/>
            <p:nvPr/>
          </p:nvSpPr>
          <p:spPr>
            <a:xfrm>
              <a:off x="2009199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5" name="Google Shape;2625;p21"/>
            <p:cNvSpPr/>
            <p:nvPr/>
          </p:nvSpPr>
          <p:spPr>
            <a:xfrm>
              <a:off x="2191853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6" name="Google Shape;2626;p21"/>
            <p:cNvSpPr/>
            <p:nvPr/>
          </p:nvSpPr>
          <p:spPr>
            <a:xfrm>
              <a:off x="2191853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7" name="Google Shape;2627;p21"/>
            <p:cNvSpPr/>
            <p:nvPr/>
          </p:nvSpPr>
          <p:spPr>
            <a:xfrm>
              <a:off x="18265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8" name="Google Shape;2628;p21"/>
            <p:cNvSpPr/>
            <p:nvPr/>
          </p:nvSpPr>
          <p:spPr>
            <a:xfrm>
              <a:off x="1826544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9" name="Google Shape;2629;p21"/>
            <p:cNvSpPr/>
            <p:nvPr/>
          </p:nvSpPr>
          <p:spPr>
            <a:xfrm>
              <a:off x="18265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0" name="Google Shape;2630;p21"/>
            <p:cNvSpPr/>
            <p:nvPr/>
          </p:nvSpPr>
          <p:spPr>
            <a:xfrm>
              <a:off x="182654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1" name="Google Shape;2631;p21"/>
            <p:cNvSpPr/>
            <p:nvPr/>
          </p:nvSpPr>
          <p:spPr>
            <a:xfrm>
              <a:off x="191787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2" name="Google Shape;2632;p21"/>
            <p:cNvSpPr/>
            <p:nvPr/>
          </p:nvSpPr>
          <p:spPr>
            <a:xfrm>
              <a:off x="1917871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3" name="Google Shape;2633;p21"/>
            <p:cNvSpPr/>
            <p:nvPr/>
          </p:nvSpPr>
          <p:spPr>
            <a:xfrm>
              <a:off x="2100526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4" name="Google Shape;2634;p21"/>
            <p:cNvSpPr/>
            <p:nvPr/>
          </p:nvSpPr>
          <p:spPr>
            <a:xfrm>
              <a:off x="2100526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5" name="Google Shape;2635;p21"/>
            <p:cNvSpPr/>
            <p:nvPr/>
          </p:nvSpPr>
          <p:spPr>
            <a:xfrm>
              <a:off x="2100526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6" name="Google Shape;2636;p21"/>
            <p:cNvSpPr/>
            <p:nvPr/>
          </p:nvSpPr>
          <p:spPr>
            <a:xfrm>
              <a:off x="2100526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7" name="Google Shape;2637;p21"/>
            <p:cNvSpPr/>
            <p:nvPr/>
          </p:nvSpPr>
          <p:spPr>
            <a:xfrm>
              <a:off x="2100526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8" name="Google Shape;2638;p21"/>
            <p:cNvSpPr/>
            <p:nvPr/>
          </p:nvSpPr>
          <p:spPr>
            <a:xfrm>
              <a:off x="2009199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9" name="Google Shape;2639;p21"/>
            <p:cNvSpPr/>
            <p:nvPr/>
          </p:nvSpPr>
          <p:spPr>
            <a:xfrm>
              <a:off x="2009199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0" name="Google Shape;2640;p21"/>
            <p:cNvSpPr/>
            <p:nvPr/>
          </p:nvSpPr>
          <p:spPr>
            <a:xfrm flipH="1" rot="10800000">
              <a:off x="1917871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1" name="Google Shape;2641;p21"/>
            <p:cNvSpPr/>
            <p:nvPr/>
          </p:nvSpPr>
          <p:spPr>
            <a:xfrm flipH="1" rot="10800000">
              <a:off x="1917871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2" name="Google Shape;2642;p21"/>
            <p:cNvSpPr/>
            <p:nvPr/>
          </p:nvSpPr>
          <p:spPr>
            <a:xfrm>
              <a:off x="1917871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3" name="Google Shape;2643;p21"/>
            <p:cNvSpPr/>
            <p:nvPr/>
          </p:nvSpPr>
          <p:spPr>
            <a:xfrm>
              <a:off x="2191853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4" name="Google Shape;2644;p21"/>
            <p:cNvSpPr/>
            <p:nvPr/>
          </p:nvSpPr>
          <p:spPr>
            <a:xfrm>
              <a:off x="2191853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5" name="Google Shape;2645;p21"/>
            <p:cNvSpPr/>
            <p:nvPr/>
          </p:nvSpPr>
          <p:spPr>
            <a:xfrm flipH="1" rot="10800000">
              <a:off x="1917871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6" name="Google Shape;2646;p21"/>
            <p:cNvSpPr/>
            <p:nvPr/>
          </p:nvSpPr>
          <p:spPr>
            <a:xfrm>
              <a:off x="2191853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7" name="Google Shape;2647;p21"/>
            <p:cNvSpPr/>
            <p:nvPr/>
          </p:nvSpPr>
          <p:spPr>
            <a:xfrm>
              <a:off x="2191853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8" name="Google Shape;2648;p21"/>
            <p:cNvSpPr/>
            <p:nvPr/>
          </p:nvSpPr>
          <p:spPr>
            <a:xfrm>
              <a:off x="2283181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9" name="Google Shape;2649;p21"/>
            <p:cNvSpPr/>
            <p:nvPr/>
          </p:nvSpPr>
          <p:spPr>
            <a:xfrm>
              <a:off x="2283181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0" name="Google Shape;2650;p21"/>
            <p:cNvSpPr/>
            <p:nvPr/>
          </p:nvSpPr>
          <p:spPr>
            <a:xfrm>
              <a:off x="2283181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1" name="Google Shape;2651;p21"/>
            <p:cNvSpPr/>
            <p:nvPr/>
          </p:nvSpPr>
          <p:spPr>
            <a:xfrm>
              <a:off x="2283181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2" name="Google Shape;2652;p21"/>
            <p:cNvSpPr/>
            <p:nvPr/>
          </p:nvSpPr>
          <p:spPr>
            <a:xfrm>
              <a:off x="2283181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3" name="Google Shape;2653;p21"/>
            <p:cNvSpPr/>
            <p:nvPr/>
          </p:nvSpPr>
          <p:spPr>
            <a:xfrm>
              <a:off x="228318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4" name="Google Shape;2654;p21"/>
            <p:cNvSpPr/>
            <p:nvPr/>
          </p:nvSpPr>
          <p:spPr>
            <a:xfrm>
              <a:off x="2374507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5" name="Google Shape;2655;p21"/>
            <p:cNvSpPr/>
            <p:nvPr/>
          </p:nvSpPr>
          <p:spPr>
            <a:xfrm>
              <a:off x="2374507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6" name="Google Shape;2656;p21"/>
            <p:cNvSpPr/>
            <p:nvPr/>
          </p:nvSpPr>
          <p:spPr>
            <a:xfrm>
              <a:off x="2374507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7" name="Google Shape;2657;p21"/>
            <p:cNvSpPr/>
            <p:nvPr/>
          </p:nvSpPr>
          <p:spPr>
            <a:xfrm>
              <a:off x="2374507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8" name="Google Shape;2658;p21"/>
            <p:cNvSpPr/>
            <p:nvPr/>
          </p:nvSpPr>
          <p:spPr>
            <a:xfrm>
              <a:off x="2283181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9" name="Google Shape;2659;p21"/>
            <p:cNvSpPr/>
            <p:nvPr/>
          </p:nvSpPr>
          <p:spPr>
            <a:xfrm>
              <a:off x="2283181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0" name="Google Shape;2660;p21"/>
            <p:cNvSpPr/>
            <p:nvPr/>
          </p:nvSpPr>
          <p:spPr>
            <a:xfrm flipH="1" rot="10800000">
              <a:off x="2465835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1" name="Google Shape;2661;p21"/>
            <p:cNvSpPr/>
            <p:nvPr/>
          </p:nvSpPr>
          <p:spPr>
            <a:xfrm flipH="1" rot="10800000">
              <a:off x="2465835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2" name="Google Shape;2662;p21"/>
            <p:cNvSpPr/>
            <p:nvPr/>
          </p:nvSpPr>
          <p:spPr>
            <a:xfrm>
              <a:off x="2465835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3" name="Google Shape;2663;p21"/>
            <p:cNvSpPr/>
            <p:nvPr/>
          </p:nvSpPr>
          <p:spPr>
            <a:xfrm flipH="1" rot="10800000">
              <a:off x="2465835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4" name="Google Shape;2664;p21"/>
            <p:cNvSpPr/>
            <p:nvPr/>
          </p:nvSpPr>
          <p:spPr>
            <a:xfrm flipH="1" rot="10800000">
              <a:off x="2465835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5" name="Google Shape;2665;p21"/>
            <p:cNvSpPr/>
            <p:nvPr/>
          </p:nvSpPr>
          <p:spPr>
            <a:xfrm>
              <a:off x="2465835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6" name="Google Shape;2666;p21"/>
            <p:cNvSpPr/>
            <p:nvPr/>
          </p:nvSpPr>
          <p:spPr>
            <a:xfrm flipH="1" rot="10800000">
              <a:off x="2465835" y="0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7" name="Google Shape;2667;p21"/>
            <p:cNvSpPr/>
            <p:nvPr/>
          </p:nvSpPr>
          <p:spPr>
            <a:xfrm>
              <a:off x="2465835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8" name="Google Shape;2668;p21"/>
            <p:cNvSpPr/>
            <p:nvPr/>
          </p:nvSpPr>
          <p:spPr>
            <a:xfrm flipH="1" rot="10800000">
              <a:off x="2374507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9" name="Google Shape;2669;p21"/>
            <p:cNvSpPr/>
            <p:nvPr/>
          </p:nvSpPr>
          <p:spPr>
            <a:xfrm flipH="1" rot="10800000">
              <a:off x="2374507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0" name="Google Shape;2670;p21"/>
            <p:cNvSpPr/>
            <p:nvPr/>
          </p:nvSpPr>
          <p:spPr>
            <a:xfrm flipH="1" rot="10800000">
              <a:off x="2374507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1" name="Google Shape;2671;p21"/>
            <p:cNvSpPr/>
            <p:nvPr/>
          </p:nvSpPr>
          <p:spPr>
            <a:xfrm>
              <a:off x="2374507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2" name="Google Shape;2672;p21"/>
            <p:cNvSpPr/>
            <p:nvPr/>
          </p:nvSpPr>
          <p:spPr>
            <a:xfrm flipH="1" rot="10800000">
              <a:off x="2557162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3" name="Google Shape;2673;p21"/>
            <p:cNvSpPr/>
            <p:nvPr/>
          </p:nvSpPr>
          <p:spPr>
            <a:xfrm flipH="1" rot="10800000">
              <a:off x="2648489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4" name="Google Shape;2674;p21"/>
            <p:cNvSpPr/>
            <p:nvPr/>
          </p:nvSpPr>
          <p:spPr>
            <a:xfrm>
              <a:off x="2648489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5" name="Google Shape;2675;p21"/>
            <p:cNvSpPr/>
            <p:nvPr/>
          </p:nvSpPr>
          <p:spPr>
            <a:xfrm flipH="1" rot="10800000">
              <a:off x="2557162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6" name="Google Shape;2676;p21"/>
            <p:cNvSpPr/>
            <p:nvPr/>
          </p:nvSpPr>
          <p:spPr>
            <a:xfrm>
              <a:off x="2557162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7" name="Google Shape;2677;p21"/>
            <p:cNvSpPr/>
            <p:nvPr/>
          </p:nvSpPr>
          <p:spPr>
            <a:xfrm flipH="1" rot="10800000">
              <a:off x="2648489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8" name="Google Shape;2678;p21"/>
            <p:cNvSpPr/>
            <p:nvPr/>
          </p:nvSpPr>
          <p:spPr>
            <a:xfrm>
              <a:off x="2648489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9" name="Google Shape;2679;p21"/>
            <p:cNvSpPr/>
            <p:nvPr/>
          </p:nvSpPr>
          <p:spPr>
            <a:xfrm>
              <a:off x="2648489" y="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0" name="Google Shape;2680;p21"/>
            <p:cNvSpPr/>
            <p:nvPr/>
          </p:nvSpPr>
          <p:spPr>
            <a:xfrm flipH="1" rot="10800000">
              <a:off x="2648489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1" name="Google Shape;2681;p21"/>
            <p:cNvSpPr/>
            <p:nvPr/>
          </p:nvSpPr>
          <p:spPr>
            <a:xfrm>
              <a:off x="2648489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2" name="Google Shape;2682;p21"/>
            <p:cNvSpPr/>
            <p:nvPr/>
          </p:nvSpPr>
          <p:spPr>
            <a:xfrm flipH="1" rot="10800000">
              <a:off x="2648489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3" name="Google Shape;2683;p21"/>
            <p:cNvSpPr/>
            <p:nvPr/>
          </p:nvSpPr>
          <p:spPr>
            <a:xfrm>
              <a:off x="2557162" y="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4" name="Google Shape;2684;p21"/>
            <p:cNvSpPr/>
            <p:nvPr/>
          </p:nvSpPr>
          <p:spPr>
            <a:xfrm>
              <a:off x="2557162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5" name="Google Shape;2685;p21"/>
            <p:cNvSpPr/>
            <p:nvPr/>
          </p:nvSpPr>
          <p:spPr>
            <a:xfrm>
              <a:off x="2557162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6" name="Google Shape;2686;p21"/>
            <p:cNvSpPr/>
            <p:nvPr/>
          </p:nvSpPr>
          <p:spPr>
            <a:xfrm>
              <a:off x="2557162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7" name="Google Shape;2687;p21"/>
            <p:cNvSpPr/>
            <p:nvPr/>
          </p:nvSpPr>
          <p:spPr>
            <a:xfrm>
              <a:off x="2557162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8" name="Google Shape;2688;p21"/>
            <p:cNvSpPr/>
            <p:nvPr/>
          </p:nvSpPr>
          <p:spPr>
            <a:xfrm>
              <a:off x="273981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9" name="Google Shape;2689;p21"/>
            <p:cNvSpPr/>
            <p:nvPr/>
          </p:nvSpPr>
          <p:spPr>
            <a:xfrm>
              <a:off x="2739817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0" name="Google Shape;2690;p21"/>
            <p:cNvSpPr/>
            <p:nvPr/>
          </p:nvSpPr>
          <p:spPr>
            <a:xfrm>
              <a:off x="2739817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1" name="Google Shape;2691;p21"/>
            <p:cNvSpPr/>
            <p:nvPr/>
          </p:nvSpPr>
          <p:spPr>
            <a:xfrm>
              <a:off x="2739817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2" name="Google Shape;2692;p21"/>
            <p:cNvSpPr/>
            <p:nvPr/>
          </p:nvSpPr>
          <p:spPr>
            <a:xfrm>
              <a:off x="2739817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3" name="Google Shape;2693;p21"/>
            <p:cNvSpPr/>
            <p:nvPr/>
          </p:nvSpPr>
          <p:spPr>
            <a:xfrm>
              <a:off x="2739817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4" name="Google Shape;2694;p21"/>
            <p:cNvSpPr/>
            <p:nvPr/>
          </p:nvSpPr>
          <p:spPr>
            <a:xfrm>
              <a:off x="2739817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5" name="Google Shape;2695;p21"/>
            <p:cNvSpPr/>
            <p:nvPr/>
          </p:nvSpPr>
          <p:spPr>
            <a:xfrm>
              <a:off x="273981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6" name="Google Shape;2696;p21"/>
            <p:cNvSpPr/>
            <p:nvPr/>
          </p:nvSpPr>
          <p:spPr>
            <a:xfrm>
              <a:off x="2831144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7" name="Google Shape;2697;p21"/>
            <p:cNvSpPr/>
            <p:nvPr/>
          </p:nvSpPr>
          <p:spPr>
            <a:xfrm>
              <a:off x="2831144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8" name="Google Shape;2698;p21"/>
            <p:cNvSpPr/>
            <p:nvPr/>
          </p:nvSpPr>
          <p:spPr>
            <a:xfrm>
              <a:off x="28311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9" name="Google Shape;2699;p21"/>
            <p:cNvSpPr/>
            <p:nvPr/>
          </p:nvSpPr>
          <p:spPr>
            <a:xfrm>
              <a:off x="283114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00" name="Google Shape;2700;p21"/>
            <p:cNvSpPr/>
            <p:nvPr/>
          </p:nvSpPr>
          <p:spPr>
            <a:xfrm>
              <a:off x="28311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01" name="Google Shape;2701;p21"/>
            <p:cNvSpPr/>
            <p:nvPr/>
          </p:nvSpPr>
          <p:spPr>
            <a:xfrm>
              <a:off x="28311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02" name="Google Shape;2702;p21"/>
            <p:cNvSpPr/>
            <p:nvPr/>
          </p:nvSpPr>
          <p:spPr>
            <a:xfrm>
              <a:off x="2831144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03" name="Google Shape;2703;p21"/>
            <p:cNvSpPr/>
            <p:nvPr/>
          </p:nvSpPr>
          <p:spPr>
            <a:xfrm>
              <a:off x="2831144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704" name="Google Shape;2704;p21"/>
          <p:cNvSpPr/>
          <p:nvPr/>
        </p:nvSpPr>
        <p:spPr>
          <a:xfrm>
            <a:off x="2606592" y="1153456"/>
            <a:ext cx="1410238" cy="1008775"/>
          </a:xfrm>
          <a:prstGeom prst="rect">
            <a:avLst/>
          </a:prstGeom>
          <a:gradFill>
            <a:gsLst>
              <a:gs pos="0">
                <a:srgbClr val="000000"/>
              </a:gs>
              <a:gs pos="18000">
                <a:srgbClr val="000000"/>
              </a:gs>
              <a:gs pos="38000">
                <a:srgbClr val="202024">
                  <a:alpha val="55294"/>
                </a:srgbClr>
              </a:gs>
              <a:gs pos="67000">
                <a:srgbClr val="000000"/>
              </a:gs>
              <a:gs pos="100000">
                <a:srgbClr val="0000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5" name="Google Shape;2705;p21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full of …</a:t>
            </a:r>
            <a:endParaRPr/>
          </a:p>
        </p:txBody>
      </p:sp>
      <p:sp>
        <p:nvSpPr>
          <p:cNvPr id="2706" name="Google Shape;2706;p21"/>
          <p:cNvSpPr txBox="1"/>
          <p:nvPr>
            <p:ph idx="4294967295" type="body"/>
          </p:nvPr>
        </p:nvSpPr>
        <p:spPr>
          <a:xfrm>
            <a:off x="463540" y="1337676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data streams</a:t>
            </a:r>
            <a:r>
              <a:rPr lang="en-US">
                <a:solidFill>
                  <a:srgbClr val="FFFFFF"/>
                </a:solidFill>
              </a:rPr>
              <a:t>,</a:t>
            </a:r>
            <a:endParaRPr/>
          </a:p>
          <a:p>
            <a:pPr indent="-259556" lvl="0" marL="259556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time series</a:t>
            </a:r>
            <a:r>
              <a:rPr lang="en-US">
                <a:solidFill>
                  <a:srgbClr val="FFFFFF"/>
                </a:solidFill>
              </a:rPr>
              <a:t>,</a:t>
            </a:r>
            <a:endParaRPr/>
          </a:p>
          <a:p>
            <a:pPr indent="-259556" lvl="0" marL="259556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metrics</a:t>
            </a:r>
            <a:r>
              <a:rPr lang="en-US">
                <a:solidFill>
                  <a:srgbClr val="FFFFFF"/>
                </a:solidFill>
              </a:rPr>
              <a:t>, and</a:t>
            </a:r>
            <a:endParaRPr/>
          </a:p>
          <a:p>
            <a:pPr indent="-259556" lvl="0" marL="259556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events</a:t>
            </a:r>
            <a:r>
              <a:rPr b="0" lang="en-US">
                <a:solidFill>
                  <a:srgbClr val="2C2C38"/>
                </a:solidFill>
              </a:rPr>
              <a:t>!</a:t>
            </a:r>
            <a:endParaRPr/>
          </a:p>
        </p:txBody>
      </p:sp>
      <p:grpSp>
        <p:nvGrpSpPr>
          <p:cNvPr id="2707" name="Google Shape;2707;p21"/>
          <p:cNvGrpSpPr/>
          <p:nvPr/>
        </p:nvGrpSpPr>
        <p:grpSpPr>
          <a:xfrm>
            <a:off x="8682774" y="3201909"/>
            <a:ext cx="202419" cy="1219626"/>
            <a:chOff x="0" y="-1"/>
            <a:chExt cx="202418" cy="1219625"/>
          </a:xfrm>
        </p:grpSpPr>
        <p:sp>
          <p:nvSpPr>
            <p:cNvPr id="2708" name="Google Shape;2708;p21"/>
            <p:cNvSpPr txBox="1"/>
            <p:nvPr/>
          </p:nvSpPr>
          <p:spPr>
            <a:xfrm rot="-5400000">
              <a:off x="-263173" y="263436"/>
              <a:ext cx="728763" cy="202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Helvetica Neue"/>
                <a:buNone/>
              </a:pPr>
              <a:r>
                <a:rPr b="0" i="0" lang="en-US" sz="800" u="none" cap="none" strike="noStrike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Della Valle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2" id="2709" name="Google Shape;2709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32190" y="894559"/>
              <a:ext cx="481622" cy="16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0" name="Google Shape;2710;p21"/>
            <p:cNvSpPr/>
            <p:nvPr/>
          </p:nvSpPr>
          <p:spPr>
            <a:xfrm rot="-5400000">
              <a:off x="-501192" y="525558"/>
              <a:ext cx="1219624" cy="168507"/>
            </a:xfrm>
            <a:prstGeom prst="rect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Google Shape;320;p33" id="2711" name="Google Shape;271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2458" y="1921460"/>
            <a:ext cx="2543171" cy="1111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310;p31" id="2712" name="Google Shape;271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94840" y="1921460"/>
            <a:ext cx="2714290" cy="1111666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Google Shape;325;p34" id="2713" name="Google Shape;2713;p21"/>
          <p:cNvPicPr preferRelativeResize="0"/>
          <p:nvPr/>
        </p:nvPicPr>
        <p:blipFill rotWithShape="1">
          <a:blip r:embed="rId6">
            <a:alphaModFix/>
          </a:blip>
          <a:srcRect b="47279" l="0" r="0" t="0"/>
          <a:stretch/>
        </p:blipFill>
        <p:spPr>
          <a:xfrm>
            <a:off x="3194840" y="3188559"/>
            <a:ext cx="5400789" cy="122264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14" name="Google Shape;2714;p21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8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2719" name="Google Shape;27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8177" y="1237479"/>
            <a:ext cx="5693570" cy="6984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5" id="2720" name="Google Shape;27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0500" y="2112111"/>
            <a:ext cx="5915639" cy="6960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21" name="Google Shape;2721;p4"/>
          <p:cNvGrpSpPr/>
          <p:nvPr/>
        </p:nvGrpSpPr>
        <p:grpSpPr>
          <a:xfrm>
            <a:off x="2977203" y="2970395"/>
            <a:ext cx="5654544" cy="673062"/>
            <a:chOff x="0" y="-1"/>
            <a:chExt cx="5654543" cy="673061"/>
          </a:xfrm>
        </p:grpSpPr>
        <p:sp>
          <p:nvSpPr>
            <p:cNvPr id="2722" name="Google Shape;2722;p4"/>
            <p:cNvSpPr/>
            <p:nvPr/>
          </p:nvSpPr>
          <p:spPr>
            <a:xfrm>
              <a:off x="0" y="0"/>
              <a:ext cx="5654543" cy="67306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image10.png" id="2723" name="Google Shape;2723;p4"/>
            <p:cNvPicPr preferRelativeResize="0"/>
            <p:nvPr/>
          </p:nvPicPr>
          <p:blipFill rotWithShape="1">
            <a:blip r:embed="rId5">
              <a:alphaModFix/>
            </a:blip>
            <a:srcRect b="10270" l="0" r="808" t="0"/>
            <a:stretch/>
          </p:blipFill>
          <p:spPr>
            <a:xfrm>
              <a:off x="0" y="-1"/>
              <a:ext cx="5654542" cy="673061"/>
            </a:xfrm>
            <a:prstGeom prst="rect">
              <a:avLst/>
            </a:prstGeom>
            <a:noFill/>
            <a:ln cap="flat" cmpd="sng" w="9525">
              <a:solidFill>
                <a:srgbClr val="202024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2724" name="Google Shape;2724;p4"/>
          <p:cNvSpPr/>
          <p:nvPr/>
        </p:nvSpPr>
        <p:spPr>
          <a:xfrm>
            <a:off x="2615648" y="620233"/>
            <a:ext cx="6306161" cy="4100621"/>
          </a:xfrm>
          <a:prstGeom prst="rect">
            <a:avLst/>
          </a:prstGeom>
          <a:gradFill>
            <a:gsLst>
              <a:gs pos="0">
                <a:schemeClr val="dk1"/>
              </a:gs>
              <a:gs pos="2000">
                <a:schemeClr val="dk1"/>
              </a:gs>
              <a:gs pos="31000">
                <a:srgbClr val="202024">
                  <a:alpha val="29411"/>
                </a:srgbClr>
              </a:gs>
              <a:gs pos="57000">
                <a:srgbClr val="17171A"/>
              </a:gs>
              <a:gs pos="81000">
                <a:schemeClr val="dk1"/>
              </a:gs>
              <a:gs pos="90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25" name="Google Shape;2725;p4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looking for historical descriptive analysis …</a:t>
            </a:r>
            <a:endParaRPr/>
          </a:p>
        </p:txBody>
      </p:sp>
      <p:sp>
        <p:nvSpPr>
          <p:cNvPr id="2726" name="Google Shape;2726;p4"/>
          <p:cNvSpPr txBox="1"/>
          <p:nvPr>
            <p:ph idx="4294967295" type="body"/>
          </p:nvPr>
        </p:nvSpPr>
        <p:spPr>
          <a:xfrm>
            <a:off x="397383" y="1237479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What is the average time to failure </a:t>
            </a:r>
            <a:br>
              <a:rPr lang="en-US"/>
            </a:br>
            <a:r>
              <a:rPr lang="en-US"/>
              <a:t>for the different brands of turbine in use?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What is the maximum delay of </a:t>
            </a:r>
            <a:br>
              <a:rPr lang="en-US"/>
            </a:br>
            <a:r>
              <a:rPr lang="en-US"/>
              <a:t>the public transport per city district?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Which content features are correlated</a:t>
            </a:r>
            <a:br>
              <a:rPr lang="en-US"/>
            </a:br>
            <a:r>
              <a:rPr lang="en-US"/>
              <a:t>to high impact posts?</a:t>
            </a:r>
            <a:endParaRPr/>
          </a:p>
        </p:txBody>
      </p:sp>
      <p:grpSp>
        <p:nvGrpSpPr>
          <p:cNvPr id="2727" name="Google Shape;2727;p4"/>
          <p:cNvGrpSpPr/>
          <p:nvPr/>
        </p:nvGrpSpPr>
        <p:grpSpPr>
          <a:xfrm>
            <a:off x="8724239" y="2383310"/>
            <a:ext cx="202419" cy="1219626"/>
            <a:chOff x="0" y="-1"/>
            <a:chExt cx="202418" cy="1219625"/>
          </a:xfrm>
        </p:grpSpPr>
        <p:sp>
          <p:nvSpPr>
            <p:cNvPr id="2728" name="Google Shape;2728;p4"/>
            <p:cNvSpPr txBox="1"/>
            <p:nvPr/>
          </p:nvSpPr>
          <p:spPr>
            <a:xfrm rot="-5400000">
              <a:off x="-263173" y="263436"/>
              <a:ext cx="728763" cy="202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Helvetica Neue"/>
                <a:buNone/>
              </a:pPr>
              <a:r>
                <a:rPr b="0" i="0" lang="en-US" sz="800" u="none" cap="none" strike="noStrike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Della Valle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2" id="2729" name="Google Shape;2729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5400000">
              <a:off x="-132190" y="894559"/>
              <a:ext cx="481622" cy="16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0" name="Google Shape;2730;p4"/>
            <p:cNvSpPr/>
            <p:nvPr/>
          </p:nvSpPr>
          <p:spPr>
            <a:xfrm rot="-5400000">
              <a:off x="-501192" y="525558"/>
              <a:ext cx="1219624" cy="168507"/>
            </a:xfrm>
            <a:prstGeom prst="rect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731" name="Google Shape;2731;p4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5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5" id="2736" name="Google Shape;27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3286" y="-778733"/>
            <a:ext cx="8643258" cy="5922233"/>
          </a:xfrm>
          <a:prstGeom prst="rect">
            <a:avLst/>
          </a:prstGeom>
          <a:noFill/>
          <a:ln>
            <a:noFill/>
          </a:ln>
        </p:spPr>
      </p:pic>
      <p:sp>
        <p:nvSpPr>
          <p:cNvPr id="2737" name="Google Shape;2737;p5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fluxDays Template">
  <a:themeElements>
    <a:clrScheme name="InfluxDays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9FF"/>
      </a:accent1>
      <a:accent2>
        <a:srgbClr val="F95F53"/>
      </a:accent2>
      <a:accent3>
        <a:srgbClr val="A5ACB5"/>
      </a:accent3>
      <a:accent4>
        <a:srgbClr val="8050EA"/>
      </a:accent4>
      <a:accent5>
        <a:srgbClr val="3E90EF"/>
      </a:accent5>
      <a:accent6>
        <a:srgbClr val="4FD8A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