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ubik Light"/>
      <p:regular r:id="rId12"/>
      <p:bold r:id="rId13"/>
      <p:italic r:id="rId14"/>
      <p:boldItalic r:id="rId15"/>
    </p:embeddedFont>
    <p:embeddedFont>
      <p:font typeface="Helvetica Neue"/>
      <p:regular r:id="rId16"/>
      <p:bold r:id="rId17"/>
      <p:italic r:id="rId18"/>
      <p:boldItalic r:id="rId19"/>
    </p:embeddedFont>
    <p:embeddedFont>
      <p:font typeface="Rubi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mvibQ/uwj/Eij5iY63YosgFud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regular.fntdata"/><Relationship Id="rId11" Type="http://schemas.openxmlformats.org/officeDocument/2006/relationships/slide" Target="slides/slide7.xml"/><Relationship Id="rId22" Type="http://schemas.openxmlformats.org/officeDocument/2006/relationships/font" Target="fonts/Rubik-italic.fntdata"/><Relationship Id="rId10" Type="http://schemas.openxmlformats.org/officeDocument/2006/relationships/slide" Target="slides/slide6.xml"/><Relationship Id="rId21" Type="http://schemas.openxmlformats.org/officeDocument/2006/relationships/font" Target="fonts/Rubik-bold.fntdata"/><Relationship Id="rId13" Type="http://schemas.openxmlformats.org/officeDocument/2006/relationships/font" Target="fonts/RubikLight-bold.fntdata"/><Relationship Id="rId24" Type="http://customschemas.google.com/relationships/presentationmetadata" Target="metadata"/><Relationship Id="rId12" Type="http://schemas.openxmlformats.org/officeDocument/2006/relationships/font" Target="fonts/RubikLight-regular.fntdata"/><Relationship Id="rId23" Type="http://schemas.openxmlformats.org/officeDocument/2006/relationships/font" Target="fonts/Rubik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ubikLight-boldItalic.fntdata"/><Relationship Id="rId14" Type="http://schemas.openxmlformats.org/officeDocument/2006/relationships/font" Target="fonts/RubikLight-italic.fntdata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gd132618e38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4" name="Google Shape;14;gd132618e3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5" name="Google Shape;15;gd132618e38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d132618e38_0_7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17" name="Google Shape;17;gd132618e38_0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98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" name="Google Shape;18;gd132618e38_0_7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9" name="Google Shape;19;gd132618e38_0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0" name="Google Shape;20;gd132618e38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1" name="Google Shape;21;gd132618e38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132618e38_0_7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23" name="Google Shape;23;gd132618e38_0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4" name="Google Shape;24;gd132618e38_0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98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gd132618e38_0_7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27" name="Google Shape;27;gd132618e38_0_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d132618e38_0_21"/>
          <p:cNvSpPr txBox="1"/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gd132618e38_0_2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>
  <p:cSld name="InfluxDays - Content Dar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d132618e38_0_25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gd132618e38_0_25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33" name="Google Shape;33;gd132618e38_0_25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d132618e38_0_29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gd132618e38_0_29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38" name="Google Shape;38;gd132618e38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39" name="Google Shape;39;gd132618e3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40" name="Google Shape;40;gd132618e38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gd132618e38_0_32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2" name="Google Shape;42;gd132618e38_0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98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" name="Google Shape;43;gd132618e38_0_32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44" name="Google Shape;44;gd132618e38_0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45" name="Google Shape;45;gd132618e38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6" name="Google Shape;46;gd132618e38_0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gd132618e38_0_32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d132618e38_0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49" name="Google Shape;49;gd132618e38_0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98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" name="Google Shape;50;gd132618e38_0_32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132618e38_0_46"/>
          <p:cNvSpPr txBox="1"/>
          <p:nvPr>
            <p:ph idx="1" type="subTitle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gd132618e38_0_46"/>
          <p:cNvSpPr txBox="1"/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54" name="Google Shape;54;gd132618e38_0_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55" name="Google Shape;55;gd132618e38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56" name="Google Shape;56;gd132618e38_0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d132618e38_0_4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132618e38_0_53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>
            <a:lvl1pPr lvl="0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 sz="13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 1">
  <p:cSld name="TITLE_AND_BODY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61" name="Google Shape;61;gd132618e38_0_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729162"/>
            <a:ext cx="9144000" cy="41433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d132618e38_0_55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/>
          </a:p>
        </p:txBody>
      </p:sp>
      <p:sp>
        <p:nvSpPr>
          <p:cNvPr id="63" name="Google Shape;63;gd132618e38_0_55"/>
          <p:cNvSpPr txBox="1"/>
          <p:nvPr/>
        </p:nvSpPr>
        <p:spPr>
          <a:xfrm>
            <a:off x="8646428" y="4889491"/>
            <a:ext cx="1269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descr="Picture 5" id="64" name="Google Shape;64;gd132618e38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65" name="Google Shape;65;gd132618e38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66" name="Google Shape;66;gd132618e38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413" y="639196"/>
            <a:ext cx="3417461" cy="6455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d132618e38_0_55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–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▫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-"/>
              <a:defRPr sz="18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8" name="Google Shape;68;gd132618e38_0_55"/>
          <p:cNvCxnSpPr/>
          <p:nvPr/>
        </p:nvCxnSpPr>
        <p:spPr>
          <a:xfrm>
            <a:off x="720170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98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9" name="Google Shape;69;gd132618e38_0_55"/>
          <p:cNvSpPr txBox="1"/>
          <p:nvPr>
            <p:ph idx="12" type="sldNum"/>
          </p:nvPr>
        </p:nvSpPr>
        <p:spPr>
          <a:xfrm>
            <a:off x="0" y="0"/>
            <a:ext cx="30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  <p:pic>
        <p:nvPicPr>
          <p:cNvPr descr="Picture 8" id="70" name="Google Shape;70;gd132618e38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250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71" name="Google Shape;71;gd132618e38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72" name="Google Shape;72;gd132618e38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gd132618e38_0_55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980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4" name="Google Shape;74;gd132618e38_0_55"/>
          <p:cNvSpPr txBox="1"/>
          <p:nvPr>
            <p:ph idx="2" type="body"/>
          </p:nvPr>
        </p:nvSpPr>
        <p:spPr>
          <a:xfrm>
            <a:off x="720169" y="1851742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▫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gd132618e38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132618e38_0_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/>
          </a:p>
        </p:txBody>
      </p:sp>
      <p:sp>
        <p:nvSpPr>
          <p:cNvPr id="8" name="Google Shape;8;gd132618e38_0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132618e38_0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d132618e38_0_0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d132618e38_0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idx="4294967295" type="title"/>
          </p:nvPr>
        </p:nvSpPr>
        <p:spPr>
          <a:xfrm>
            <a:off x="711704" y="2196307"/>
            <a:ext cx="3972857" cy="1346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ubik Light"/>
              <a:buNone/>
            </a:pPr>
            <a:r>
              <a:rPr lang="en-US" sz="32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1</a:t>
            </a:r>
            <a:endParaRPr/>
          </a:p>
        </p:txBody>
      </p:sp>
      <p:sp>
        <p:nvSpPr>
          <p:cNvPr id="80" name="Google Shape;80;p1"/>
          <p:cNvSpPr txBox="1"/>
          <p:nvPr/>
        </p:nvSpPr>
        <p:spPr>
          <a:xfrm>
            <a:off x="711705" y="3507707"/>
            <a:ext cx="5297138" cy="1328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/>
          </a:p>
        </p:txBody>
      </p:sp>
      <p:sp>
        <p:nvSpPr>
          <p:cNvPr id="81" name="Google Shape;81;p1"/>
          <p:cNvSpPr txBox="1"/>
          <p:nvPr>
            <p:ph idx="12" type="sldNum"/>
          </p:nvPr>
        </p:nvSpPr>
        <p:spPr>
          <a:xfrm>
            <a:off x="0" y="0"/>
            <a:ext cx="301800" cy="307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/>
          <p:nvPr>
            <p:ph idx="4294967295" type="title"/>
          </p:nvPr>
        </p:nvSpPr>
        <p:spPr>
          <a:xfrm>
            <a:off x="237066" y="279400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Recall the Demo Scenario</a:t>
            </a:r>
            <a:endParaRPr/>
          </a:p>
        </p:txBody>
      </p:sp>
      <p:sp>
        <p:nvSpPr>
          <p:cNvPr id="87" name="Google Shape;87;p2"/>
          <p:cNvSpPr txBox="1"/>
          <p:nvPr>
            <p:ph idx="4294967295" type="sldNum"/>
          </p:nvPr>
        </p:nvSpPr>
        <p:spPr>
          <a:xfrm>
            <a:off x="8763625" y="4785937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88" name="Google Shape;88;p2"/>
          <p:cNvPicPr preferRelativeResize="0"/>
          <p:nvPr/>
        </p:nvPicPr>
        <p:blipFill rotWithShape="1">
          <a:blip r:embed="rId3">
            <a:alphaModFix/>
          </a:blip>
          <a:srcRect b="0" l="20414" r="8327" t="0"/>
          <a:stretch/>
        </p:blipFill>
        <p:spPr>
          <a:xfrm rot="-5400000">
            <a:off x="2754332" y="-1014089"/>
            <a:ext cx="3806790" cy="7793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idx="4294967295" type="title"/>
          </p:nvPr>
        </p:nvSpPr>
        <p:spPr>
          <a:xfrm>
            <a:off x="284924" y="252413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Recall the Dashboard we demoed</a:t>
            </a:r>
            <a:endParaRPr/>
          </a:p>
        </p:txBody>
      </p:sp>
      <p:sp>
        <p:nvSpPr>
          <p:cNvPr id="94" name="Google Shape;94;p3"/>
          <p:cNvSpPr txBox="1"/>
          <p:nvPr>
            <p:ph idx="4294967295" type="sldNum"/>
          </p:nvPr>
        </p:nvSpPr>
        <p:spPr>
          <a:xfrm>
            <a:off x="8784125" y="4786012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idx="4294967295" type="title"/>
          </p:nvPr>
        </p:nvSpPr>
        <p:spPr>
          <a:xfrm>
            <a:off x="229047" y="287591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Let’s go to the boot camp</a:t>
            </a:r>
            <a:endParaRPr/>
          </a:p>
        </p:txBody>
      </p:sp>
      <p:sp>
        <p:nvSpPr>
          <p:cNvPr id="101" name="Google Shape;101;p4"/>
          <p:cNvSpPr txBox="1"/>
          <p:nvPr>
            <p:ph idx="4294967295" type="sldNum"/>
          </p:nvPr>
        </p:nvSpPr>
        <p:spPr>
          <a:xfrm>
            <a:off x="8712550" y="4776637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2"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2403" r="6580" t="0"/>
          <a:stretch/>
        </p:blipFill>
        <p:spPr>
          <a:xfrm>
            <a:off x="229048" y="1194847"/>
            <a:ext cx="8676000" cy="35152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4"/>
          <p:cNvGrpSpPr/>
          <p:nvPr/>
        </p:nvGrpSpPr>
        <p:grpSpPr>
          <a:xfrm>
            <a:off x="7332132" y="3798444"/>
            <a:ext cx="1583450" cy="914401"/>
            <a:chOff x="-1" y="0"/>
            <a:chExt cx="1583449" cy="914400"/>
          </a:xfrm>
        </p:grpSpPr>
        <p:sp>
          <p:nvSpPr>
            <p:cNvPr id="104" name="Google Shape;104;p4"/>
            <p:cNvSpPr/>
            <p:nvPr/>
          </p:nvSpPr>
          <p:spPr>
            <a:xfrm>
              <a:off x="-1" y="0"/>
              <a:ext cx="1583449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9FF"/>
                </a:buClr>
                <a:buSzPts val="5400"/>
                <a:buFont typeface="Arial"/>
                <a:buNone/>
              </a:pPr>
              <a:r>
                <a:t/>
              </a:r>
              <a:endParaRPr b="0" i="0" sz="5400" u="none" cap="none" strike="noStrike">
                <a:solidFill>
                  <a:srgbClr val="00C9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"/>
            <p:cNvSpPr txBox="1"/>
            <p:nvPr/>
          </p:nvSpPr>
          <p:spPr>
            <a:xfrm>
              <a:off x="45719" y="28997"/>
              <a:ext cx="1492009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C9FF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rgbClr val="00C9FF"/>
                  </a:solidFill>
                  <a:latin typeface="Arial"/>
                  <a:ea typeface="Arial"/>
                  <a:cs typeface="Arial"/>
                  <a:sym typeface="Arial"/>
                </a:rPr>
                <a:t>BC1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idx="4294967295" type="title"/>
          </p:nvPr>
        </p:nvSpPr>
        <p:spPr>
          <a:xfrm>
            <a:off x="-1" y="252413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It’s now your turn!</a:t>
            </a:r>
            <a:endParaRPr/>
          </a:p>
        </p:txBody>
      </p:sp>
      <p:sp>
        <p:nvSpPr>
          <p:cNvPr id="111" name="Google Shape;111;p5"/>
          <p:cNvSpPr txBox="1"/>
          <p:nvPr>
            <p:ph idx="4294967295" type="sldNum"/>
          </p:nvPr>
        </p:nvSpPr>
        <p:spPr>
          <a:xfrm>
            <a:off x="8784125" y="4804737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335" y="1114337"/>
            <a:ext cx="8432801" cy="333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/>
          <p:nvPr/>
        </p:nvSpPr>
        <p:spPr>
          <a:xfrm>
            <a:off x="3149599" y="2192866"/>
            <a:ext cx="5646547" cy="2261180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355598" y="1122804"/>
            <a:ext cx="1413936" cy="1086999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356259" y="3860331"/>
            <a:ext cx="1413936" cy="585248"/>
          </a:xfrm>
          <a:prstGeom prst="rect">
            <a:avLst/>
          </a:prstGeom>
          <a:noFill/>
          <a:ln cap="flat" cmpd="sng" w="76200">
            <a:solidFill>
              <a:srgbClr val="C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5"/>
          <p:cNvGrpSpPr/>
          <p:nvPr/>
        </p:nvGrpSpPr>
        <p:grpSpPr>
          <a:xfrm>
            <a:off x="351334" y="1114335"/>
            <a:ext cx="8432803" cy="3331244"/>
            <a:chOff x="-1" y="0"/>
            <a:chExt cx="8432801" cy="3331242"/>
          </a:xfrm>
        </p:grpSpPr>
        <p:sp>
          <p:nvSpPr>
            <p:cNvPr id="117" name="Google Shape;117;p5"/>
            <p:cNvSpPr/>
            <p:nvPr/>
          </p:nvSpPr>
          <p:spPr>
            <a:xfrm>
              <a:off x="1456147" y="0"/>
              <a:ext cx="6976653" cy="1044193"/>
            </a:xfrm>
            <a:prstGeom prst="rect">
              <a:avLst/>
            </a:prstGeom>
            <a:solidFill>
              <a:srgbClr val="13002C">
                <a:alpha val="7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1" y="1137794"/>
              <a:ext cx="1456149" cy="1582331"/>
            </a:xfrm>
            <a:prstGeom prst="rect">
              <a:avLst/>
            </a:prstGeom>
            <a:solidFill>
              <a:srgbClr val="13002C">
                <a:alpha val="7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1456147" y="1044192"/>
              <a:ext cx="1304046" cy="2287050"/>
            </a:xfrm>
            <a:prstGeom prst="rect">
              <a:avLst/>
            </a:prstGeom>
            <a:solidFill>
              <a:srgbClr val="13002C">
                <a:alpha val="73725"/>
              </a:srgbClr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4294967295" type="title"/>
          </p:nvPr>
        </p:nvSpPr>
        <p:spPr>
          <a:xfrm>
            <a:off x="322100" y="390423"/>
            <a:ext cx="8208965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ubik Light"/>
              <a:buNone/>
            </a:pPr>
            <a:r>
              <a:rPr lang="en-US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Check out the material we are sharing with you</a:t>
            </a:r>
            <a:endParaRPr/>
          </a:p>
        </p:txBody>
      </p:sp>
      <p:sp>
        <p:nvSpPr>
          <p:cNvPr id="125" name="Google Shape;125;p6"/>
          <p:cNvSpPr txBox="1"/>
          <p:nvPr>
            <p:ph idx="4294967295" type="sldNum"/>
          </p:nvPr>
        </p:nvSpPr>
        <p:spPr>
          <a:xfrm>
            <a:off x="8838575" y="4773912"/>
            <a:ext cx="2031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509260" y="1250965"/>
            <a:ext cx="1685315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7152996" y="1242370"/>
            <a:ext cx="130406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552892" y="1637072"/>
            <a:ext cx="638733" cy="372481"/>
          </a:xfrm>
          <a:custGeom>
            <a:rect b="b" l="l" r="r" t="t"/>
            <a:pathLst>
              <a:path extrusionOk="0" h="21517" w="20873">
                <a:moveTo>
                  <a:pt x="0" y="19"/>
                </a:moveTo>
                <a:cubicBezTo>
                  <a:pt x="10047" y="-32"/>
                  <a:pt x="20094" y="-83"/>
                  <a:pt x="20847" y="1248"/>
                </a:cubicBezTo>
                <a:cubicBezTo>
                  <a:pt x="21600" y="2579"/>
                  <a:pt x="5385" y="6059"/>
                  <a:pt x="4517" y="8004"/>
                </a:cubicBezTo>
                <a:cubicBezTo>
                  <a:pt x="3648" y="9949"/>
                  <a:pt x="12972" y="10666"/>
                  <a:pt x="15635" y="12918"/>
                </a:cubicBezTo>
                <a:cubicBezTo>
                  <a:pt x="18299" y="15170"/>
                  <a:pt x="19399" y="18344"/>
                  <a:pt x="20500" y="21517"/>
                </a:cubicBezTo>
              </a:path>
            </a:pathLst>
          </a:custGeom>
          <a:noFill/>
          <a:ln cap="flat" cmpd="sng" w="9525">
            <a:solidFill>
              <a:srgbClr val="BEC2CC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6655981" y="1615807"/>
            <a:ext cx="1180215" cy="393746"/>
          </a:xfrm>
          <a:custGeom>
            <a:rect b="b" l="l" r="r" t="t"/>
            <a:pathLst>
              <a:path extrusionOk="0" h="21522" w="21600">
                <a:moveTo>
                  <a:pt x="21600" y="19"/>
                </a:moveTo>
                <a:cubicBezTo>
                  <a:pt x="15746" y="-30"/>
                  <a:pt x="9892" y="-78"/>
                  <a:pt x="8951" y="1181"/>
                </a:cubicBezTo>
                <a:cubicBezTo>
                  <a:pt x="8011" y="2440"/>
                  <a:pt x="16378" y="5637"/>
                  <a:pt x="15957" y="7574"/>
                </a:cubicBezTo>
                <a:cubicBezTo>
                  <a:pt x="15535" y="9511"/>
                  <a:pt x="9081" y="10480"/>
                  <a:pt x="6422" y="12805"/>
                </a:cubicBezTo>
                <a:cubicBezTo>
                  <a:pt x="3762" y="15129"/>
                  <a:pt x="1881" y="18326"/>
                  <a:pt x="0" y="21522"/>
                </a:cubicBezTo>
              </a:path>
            </a:pathLst>
          </a:custGeom>
          <a:noFill/>
          <a:ln cap="flat" cmpd="sng" w="9525">
            <a:solidFill>
              <a:srgbClr val="BEC2CC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6"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807856">
            <a:off x="694029" y="1896722"/>
            <a:ext cx="3600001" cy="249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8688">
            <a:off x="4744175" y="1757177"/>
            <a:ext cx="3066124" cy="268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idx="4294967295" type="title"/>
          </p:nvPr>
        </p:nvSpPr>
        <p:spPr>
          <a:xfrm>
            <a:off x="711704" y="2196307"/>
            <a:ext cx="3972857" cy="13469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Rubik Light"/>
              <a:buNone/>
            </a:pPr>
            <a:r>
              <a:rPr lang="en-US" sz="32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Bootcamp – part 1</a:t>
            </a:r>
            <a:endParaRPr/>
          </a:p>
        </p:txBody>
      </p:sp>
      <p:sp>
        <p:nvSpPr>
          <p:cNvPr id="137" name="Google Shape;137;p7"/>
          <p:cNvSpPr txBox="1"/>
          <p:nvPr/>
        </p:nvSpPr>
        <p:spPr>
          <a:xfrm>
            <a:off x="711705" y="3507707"/>
            <a:ext cx="5297138" cy="13288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3" lvl="0" marL="1000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/>
          </a:p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0" y="0"/>
            <a:ext cx="301800" cy="3078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