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Rubik Light"/>
      <p:regular r:id="rId40"/>
      <p:bold r:id="rId41"/>
      <p:italic r:id="rId42"/>
      <p:boldItalic r:id="rId43"/>
    </p:embeddedFont>
    <p:embeddedFont>
      <p:font typeface="Helvetica Neue"/>
      <p:regular r:id="rId44"/>
      <p:bold r:id="rId45"/>
      <p:italic r:id="rId46"/>
      <p:boldItalic r:id="rId47"/>
    </p:embeddedFont>
    <p:embeddedFont>
      <p:font typeface="Rubik"/>
      <p:regular r:id="rId48"/>
      <p:bold r:id="rId49"/>
      <p:italic r:id="rId50"/>
      <p:boldItalic r:id="rId51"/>
    </p:embeddedFont>
    <p:embeddedFont>
      <p:font typeface="Helvetica Neue Light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6" roundtripDataSignature="AMtx7miK3uaGr9MZgvwh1zAx3WeMnRxL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ubikLight-regular.fntdata"/><Relationship Id="rId42" Type="http://schemas.openxmlformats.org/officeDocument/2006/relationships/font" Target="fonts/RubikLight-italic.fntdata"/><Relationship Id="rId41" Type="http://schemas.openxmlformats.org/officeDocument/2006/relationships/font" Target="fonts/RubikLight-bold.fntdata"/><Relationship Id="rId44" Type="http://schemas.openxmlformats.org/officeDocument/2006/relationships/font" Target="fonts/HelveticaNeue-regular.fntdata"/><Relationship Id="rId43" Type="http://schemas.openxmlformats.org/officeDocument/2006/relationships/font" Target="fonts/RubikLight-boldItalic.fntdata"/><Relationship Id="rId46" Type="http://schemas.openxmlformats.org/officeDocument/2006/relationships/font" Target="fonts/HelveticaNeue-italic.fntdata"/><Relationship Id="rId45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ubik-regular.fntdata"/><Relationship Id="rId47" Type="http://schemas.openxmlformats.org/officeDocument/2006/relationships/font" Target="fonts/HelveticaNeue-boldItalic.fntdata"/><Relationship Id="rId49" Type="http://schemas.openxmlformats.org/officeDocument/2006/relationships/font" Target="fonts/Rubik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ubik-boldItalic.fntdata"/><Relationship Id="rId50" Type="http://schemas.openxmlformats.org/officeDocument/2006/relationships/font" Target="fonts/Rubik-italic.fntdata"/><Relationship Id="rId53" Type="http://schemas.openxmlformats.org/officeDocument/2006/relationships/font" Target="fonts/HelveticaNeueLight-bold.fntdata"/><Relationship Id="rId52" Type="http://schemas.openxmlformats.org/officeDocument/2006/relationships/font" Target="fonts/HelveticaNeueLight-regular.fntdata"/><Relationship Id="rId11" Type="http://schemas.openxmlformats.org/officeDocument/2006/relationships/slide" Target="slides/slide7.xml"/><Relationship Id="rId55" Type="http://schemas.openxmlformats.org/officeDocument/2006/relationships/font" Target="fonts/HelveticaNeueLight-boldItalic.fntdata"/><Relationship Id="rId10" Type="http://schemas.openxmlformats.org/officeDocument/2006/relationships/slide" Target="slides/slide6.xml"/><Relationship Id="rId54" Type="http://schemas.openxmlformats.org/officeDocument/2006/relationships/font" Target="fonts/HelveticaNeue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Time shift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ma ci sono riuscito solo perchè potevo ispezionare I dati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trunchiamo?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/>
              <a:t>Valori multipli|!!!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E allora?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/>
              <a:t>aggregate window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Time shift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ma ci sono riuscito solo perchè potevo ispezionare I dati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trunchiamo?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/>
              <a:t>Valori multipli|!!!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E allora?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/>
              <a:t>aggregate window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2" name="Google Shape;582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9" name="Google Shape;65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6" name="Google Shape;66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0" name="Google Shape;75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7" name="Google Shape;82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4" name="Google Shape;90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1" name="Google Shape;91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8" name="Google Shape;91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0" name="Google Shape;100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2" name="Google Shape;108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4" name="Google Shape;116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2" name="Google Shape;117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0" name="Google Shape;118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0" name="Google Shape;119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8" name="Google Shape;119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d4d298e562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5" name="Google Shape;1205;gd4d298e562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d5e528ab89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2" name="Google Shape;1212;gd5e528ab89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12" name="Google Shape;1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13" name="Google Shape;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14" name="Google Shape;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3"/>
          <p:cNvSpPr txBox="1"/>
          <p:nvPr>
            <p:ph idx="1" type="body"/>
          </p:nvPr>
        </p:nvSpPr>
        <p:spPr>
          <a:xfrm>
            <a:off x="720171" y="3502450"/>
            <a:ext cx="3972855" cy="583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" name="Google Shape;16;p33"/>
          <p:cNvCxnSpPr/>
          <p:nvPr/>
        </p:nvCxnSpPr>
        <p:spPr>
          <a:xfrm>
            <a:off x="720171" y="3369231"/>
            <a:ext cx="3851831" cy="1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50588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" name="Google Shape;17;p3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Shape, rectangle&#10;&#10;Description automatically generated" id="18" name="Google Shape;1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19" name="Google Shape;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20" name="Google Shape;2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3"/>
          <p:cNvSpPr txBox="1"/>
          <p:nvPr>
            <p:ph idx="2" type="subTitle"/>
          </p:nvPr>
        </p:nvSpPr>
        <p:spPr>
          <a:xfrm>
            <a:off x="720171" y="3502451"/>
            <a:ext cx="3972854" cy="583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3"/>
          <p:cNvSpPr txBox="1"/>
          <p:nvPr/>
        </p:nvSpPr>
        <p:spPr>
          <a:xfrm>
            <a:off x="720171" y="1898254"/>
            <a:ext cx="3972854" cy="13469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23" name="Google Shape;23;p33"/>
          <p:cNvCxnSpPr/>
          <p:nvPr/>
        </p:nvCxnSpPr>
        <p:spPr>
          <a:xfrm>
            <a:off x="720171" y="3369232"/>
            <a:ext cx="385183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588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" name="Google Shape;24;p33"/>
          <p:cNvSpPr txBox="1"/>
          <p:nvPr>
            <p:ph idx="3" type="body"/>
          </p:nvPr>
        </p:nvSpPr>
        <p:spPr>
          <a:xfrm>
            <a:off x="720170" y="1851743"/>
            <a:ext cx="4006850" cy="14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Slide" showMasterSp="0">
  <p:cSld name="Chapter Slide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/>
          <p:nvPr>
            <p:ph idx="1" type="subTitle"/>
          </p:nvPr>
        </p:nvSpPr>
        <p:spPr>
          <a:xfrm>
            <a:off x="710889" y="2614223"/>
            <a:ext cx="5566965" cy="757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82C32"/>
              </a:buClr>
              <a:buSzPts val="1800"/>
              <a:buNone/>
              <a:defRPr sz="1800" cap="none">
                <a:solidFill>
                  <a:srgbClr val="282C3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type="title"/>
          </p:nvPr>
        </p:nvSpPr>
        <p:spPr>
          <a:xfrm>
            <a:off x="710890" y="1333701"/>
            <a:ext cx="5566966" cy="967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 Light"/>
              <a:buNone/>
              <a:defRPr b="0" i="0" sz="3600" u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Shape, rectangle&#10;&#10;Description automatically generated" id="28" name="Google Shape;2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48" y="0"/>
            <a:ext cx="23812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29" name="Google Shape;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4895" y="4789777"/>
            <a:ext cx="1000263" cy="188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30" name="Google Shape;3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1">
  <p:cSld name="1_Title and Content 1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rectangle&#10;&#10;Description automatically generated" id="33" name="Google Shape;3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34" name="Google Shape;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35" name="Google Shape;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6"/>
          <p:cNvSpPr txBox="1"/>
          <p:nvPr>
            <p:ph idx="1" type="subTitle"/>
          </p:nvPr>
        </p:nvSpPr>
        <p:spPr>
          <a:xfrm>
            <a:off x="720171" y="3502451"/>
            <a:ext cx="3972854" cy="583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type="title"/>
          </p:nvPr>
        </p:nvSpPr>
        <p:spPr>
          <a:xfrm>
            <a:off x="720171" y="1898254"/>
            <a:ext cx="3972854" cy="13469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  <a:defRPr b="0" i="0" sz="3000" u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" name="Google Shape;38;p36"/>
          <p:cNvCxnSpPr/>
          <p:nvPr/>
        </p:nvCxnSpPr>
        <p:spPr>
          <a:xfrm>
            <a:off x="720171" y="3369232"/>
            <a:ext cx="385183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588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 txBox="1"/>
          <p:nvPr>
            <p:ph type="title"/>
          </p:nvPr>
        </p:nvSpPr>
        <p:spPr>
          <a:xfrm>
            <a:off x="467825" y="204538"/>
            <a:ext cx="8208392" cy="99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b="0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1" type="body"/>
          </p:nvPr>
        </p:nvSpPr>
        <p:spPr>
          <a:xfrm>
            <a:off x="467826" y="1621331"/>
            <a:ext cx="8208348" cy="3014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2385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title"/>
          </p:nvPr>
        </p:nvSpPr>
        <p:spPr>
          <a:xfrm>
            <a:off x="467825" y="204538"/>
            <a:ext cx="8208392" cy="99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b="0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2385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Message Dark" showMasterSp="0">
  <p:cSld name="Big Message Dark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rectangle&#10;&#10;Description automatically generated" id="46" name="Google Shape;4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47" name="Google Shape;4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18" y="4789777"/>
            <a:ext cx="1000263" cy="18895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9"/>
          <p:cNvSpPr txBox="1"/>
          <p:nvPr>
            <p:ph type="title"/>
          </p:nvPr>
        </p:nvSpPr>
        <p:spPr>
          <a:xfrm>
            <a:off x="710889" y="1075765"/>
            <a:ext cx="7372713" cy="14959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ubik"/>
              <a:buNone/>
              <a:defRPr b="0" i="0" sz="4800" u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d4d298e562_1_61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gd4d298e562_1_61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29162"/>
            <a:ext cx="9144000" cy="4143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2"/>
          <p:cNvSpPr txBox="1"/>
          <p:nvPr>
            <p:ph type="title"/>
          </p:nvPr>
        </p:nvSpPr>
        <p:spPr>
          <a:xfrm>
            <a:off x="431582" y="179294"/>
            <a:ext cx="8341845" cy="809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  <a:defRPr b="0" i="0" sz="2400" u="none" cap="none" strike="noStrike">
                <a:solidFill>
                  <a:srgbClr val="2C2C38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" type="body"/>
          </p:nvPr>
        </p:nvSpPr>
        <p:spPr>
          <a:xfrm>
            <a:off x="431581" y="1077556"/>
            <a:ext cx="8341846" cy="3518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350"/>
              <a:buFont typeface="Merriweather Sans"/>
              <a:buChar char="▫︎"/>
              <a:defRPr b="0" i="0" sz="135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350"/>
              <a:buFont typeface="Arial"/>
              <a:buChar char="-"/>
              <a:defRPr b="0" i="0" sz="135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2"/>
          <p:cNvSpPr txBox="1"/>
          <p:nvPr/>
        </p:nvSpPr>
        <p:spPr>
          <a:xfrm>
            <a:off x="3439454" y="4889490"/>
            <a:ext cx="2265092" cy="156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"/>
              <a:buFont typeface="Rubik"/>
              <a:buNone/>
            </a:pPr>
            <a:r>
              <a:rPr b="0" i="0" lang="en-GB" sz="675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b="0" i="0" sz="675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" name="Google Shape;10;p32"/>
          <p:cNvSpPr txBox="1"/>
          <p:nvPr/>
        </p:nvSpPr>
        <p:spPr>
          <a:xfrm>
            <a:off x="7823950" y="4889491"/>
            <a:ext cx="949478" cy="149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"/>
              <a:buFont typeface="Rubik"/>
              <a:buNone/>
            </a:pPr>
            <a:fld id="{00000000-1234-1234-1234-123412341234}" type="slidenum">
              <a:rPr b="0" i="0" lang="en-GB" sz="675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75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Calibri"/>
              <a:buNone/>
            </a:pPr>
            <a:r>
              <a:t/>
            </a:r>
            <a:endParaRPr b="0" i="0" sz="675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idx="4294967295" type="title"/>
          </p:nvPr>
        </p:nvSpPr>
        <p:spPr>
          <a:xfrm>
            <a:off x="711699" y="2196300"/>
            <a:ext cx="46254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ubik Light"/>
              <a:buNone/>
            </a:pPr>
            <a:r>
              <a:rPr b="0" i="0" lang="en-GB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Advanced Data Analysis</a:t>
            </a:r>
            <a:br>
              <a:rPr b="0" i="0" lang="en-GB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b="0" i="0" lang="en-GB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Joining Time Series</a:t>
            </a:r>
            <a:endParaRPr b="0" i="0" sz="3200" u="none" cap="none" strike="noStrike">
              <a:solidFill>
                <a:srgbClr val="2C2C38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711705" y="3507708"/>
            <a:ext cx="5297138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1" i="0" lang="en-GB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Politecnico di Milano 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Partner @ Quantia Consulting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1" i="0" lang="en-GB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Marco Balduini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CEO @ Quantia Consulting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1" i="0" lang="en-GB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Riccardo Tommasini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3" lvl="0" marL="100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University of Tartu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idx="4294967295" type="title"/>
          </p:nvPr>
        </p:nvSpPr>
        <p:spPr>
          <a:xfrm>
            <a:off x="152875" y="22955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The reality is always more difficult than expected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10"/>
          <p:cNvSpPr txBox="1"/>
          <p:nvPr>
            <p:ph idx="12" type="sldNum"/>
          </p:nvPr>
        </p:nvSpPr>
        <p:spPr>
          <a:xfrm>
            <a:off x="8870950" y="4772025"/>
            <a:ext cx="273050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6"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22868"/>
          <a:stretch/>
        </p:blipFill>
        <p:spPr>
          <a:xfrm>
            <a:off x="463540" y="1176211"/>
            <a:ext cx="8208393" cy="353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idx="4294967295" type="title"/>
          </p:nvPr>
        </p:nvSpPr>
        <p:spPr>
          <a:xfrm>
            <a:off x="272963" y="29285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 close look to the distribution of our data over 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11"/>
          <p:cNvSpPr txBox="1"/>
          <p:nvPr>
            <p:ph idx="12" type="sldNum"/>
          </p:nvPr>
        </p:nvSpPr>
        <p:spPr>
          <a:xfrm>
            <a:off x="8882063" y="4772025"/>
            <a:ext cx="261937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11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p11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5" name="Google Shape;195;p11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1"/>
          <p:cNvCxnSpPr>
            <a:stCxn id="195" idx="0"/>
            <a:endCxn id="201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11"/>
          <p:cNvCxnSpPr>
            <a:stCxn id="196" idx="0"/>
            <a:endCxn id="203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11"/>
          <p:cNvCxnSpPr>
            <a:stCxn id="197" idx="0"/>
            <a:endCxn id="205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11"/>
          <p:cNvCxnSpPr>
            <a:stCxn id="198" idx="0"/>
            <a:endCxn id="207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11"/>
          <p:cNvCxnSpPr>
            <a:stCxn id="199" idx="0"/>
            <a:endCxn id="209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11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1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1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11"/>
          <p:cNvGrpSpPr/>
          <p:nvPr/>
        </p:nvGrpSpPr>
        <p:grpSpPr>
          <a:xfrm>
            <a:off x="1307629" y="3171925"/>
            <a:ext cx="549076" cy="1046454"/>
            <a:chOff x="0" y="0"/>
            <a:chExt cx="549075" cy="1046452"/>
          </a:xfrm>
        </p:grpSpPr>
        <p:sp>
          <p:nvSpPr>
            <p:cNvPr id="216" name="Google Shape;216;p11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" name="Google Shape;217;p11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8" name="Google Shape;218;p11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1"/>
          <p:cNvGrpSpPr/>
          <p:nvPr/>
        </p:nvGrpSpPr>
        <p:grpSpPr>
          <a:xfrm>
            <a:off x="2909152" y="2879244"/>
            <a:ext cx="549077" cy="1339135"/>
            <a:chOff x="0" y="0"/>
            <a:chExt cx="549075" cy="1339134"/>
          </a:xfrm>
        </p:grpSpPr>
        <p:sp>
          <p:nvSpPr>
            <p:cNvPr id="220" name="Google Shape;220;p11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1" name="Google Shape;221;p11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1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11"/>
          <p:cNvGrpSpPr/>
          <p:nvPr/>
        </p:nvGrpSpPr>
        <p:grpSpPr>
          <a:xfrm>
            <a:off x="4510676" y="3086299"/>
            <a:ext cx="549076" cy="1132080"/>
            <a:chOff x="0" y="0"/>
            <a:chExt cx="549075" cy="1132079"/>
          </a:xfrm>
        </p:grpSpPr>
        <p:sp>
          <p:nvSpPr>
            <p:cNvPr id="224" name="Google Shape;224;p11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5" name="Google Shape;225;p11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6" name="Google Shape;226;p11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11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228" name="Google Shape;228;p11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" name="Google Shape;229;p11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0" name="Google Shape;230;p11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p11"/>
          <p:cNvGrpSpPr/>
          <p:nvPr/>
        </p:nvGrpSpPr>
        <p:grpSpPr>
          <a:xfrm>
            <a:off x="7713727" y="3272749"/>
            <a:ext cx="549076" cy="945630"/>
            <a:chOff x="0" y="0"/>
            <a:chExt cx="549075" cy="945629"/>
          </a:xfrm>
        </p:grpSpPr>
        <p:sp>
          <p:nvSpPr>
            <p:cNvPr id="232" name="Google Shape;232;p11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3" name="Google Shape;233;p11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4" name="Google Shape;234;p11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1"/>
          <p:cNvSpPr txBox="1"/>
          <p:nvPr/>
        </p:nvSpPr>
        <p:spPr>
          <a:xfrm>
            <a:off x="1642360" y="2995838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3239312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4871099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1"/>
          <p:cNvSpPr txBox="1"/>
          <p:nvPr/>
        </p:nvSpPr>
        <p:spPr>
          <a:xfrm>
            <a:off x="8078904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11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243" name="Google Shape;243;p11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4" name="Google Shape;244;p11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5" name="Google Shape;245;p11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11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11"/>
          <p:cNvGrpSpPr/>
          <p:nvPr/>
        </p:nvGrpSpPr>
        <p:grpSpPr>
          <a:xfrm>
            <a:off x="3709914" y="2960925"/>
            <a:ext cx="549077" cy="1252047"/>
            <a:chOff x="0" y="0"/>
            <a:chExt cx="549075" cy="1252046"/>
          </a:xfrm>
        </p:grpSpPr>
        <p:sp>
          <p:nvSpPr>
            <p:cNvPr id="248" name="Google Shape;248;p11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9" name="Google Shape;249;p11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0" name="Google Shape;250;p1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11"/>
          <p:cNvSpPr txBox="1"/>
          <p:nvPr/>
        </p:nvSpPr>
        <p:spPr>
          <a:xfrm>
            <a:off x="4044036" y="2861431"/>
            <a:ext cx="347102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11"/>
          <p:cNvGrpSpPr/>
          <p:nvPr/>
        </p:nvGrpSpPr>
        <p:grpSpPr>
          <a:xfrm>
            <a:off x="5311438" y="2946006"/>
            <a:ext cx="549076" cy="1252048"/>
            <a:chOff x="0" y="0"/>
            <a:chExt cx="549075" cy="1252046"/>
          </a:xfrm>
        </p:grpSpPr>
        <p:sp>
          <p:nvSpPr>
            <p:cNvPr id="253" name="Google Shape;253;p11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4" name="Google Shape;254;p11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5" name="Google Shape;255;p1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p11"/>
          <p:cNvSpPr txBox="1"/>
          <p:nvPr/>
        </p:nvSpPr>
        <p:spPr>
          <a:xfrm>
            <a:off x="561393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11"/>
          <p:cNvGrpSpPr/>
          <p:nvPr/>
        </p:nvGrpSpPr>
        <p:grpSpPr>
          <a:xfrm>
            <a:off x="6912962" y="3631805"/>
            <a:ext cx="549076" cy="566249"/>
            <a:chOff x="0" y="0"/>
            <a:chExt cx="549075" cy="566248"/>
          </a:xfrm>
        </p:grpSpPr>
        <p:sp>
          <p:nvSpPr>
            <p:cNvPr id="258" name="Google Shape;258;p11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9" name="Google Shape;259;p11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0" name="Google Shape;260;p1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11"/>
          <p:cNvSpPr txBox="1"/>
          <p:nvPr/>
        </p:nvSpPr>
        <p:spPr>
          <a:xfrm>
            <a:off x="7259953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idx="4294967295" type="title"/>
          </p:nvPr>
        </p:nvSpPr>
        <p:spPr>
          <a:xfrm>
            <a:off x="272963" y="29285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 close look to the distribution of our data over 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31"/>
          <p:cNvSpPr txBox="1"/>
          <p:nvPr>
            <p:ph idx="12" type="sldNum"/>
          </p:nvPr>
        </p:nvSpPr>
        <p:spPr>
          <a:xfrm>
            <a:off x="8882063" y="4772025"/>
            <a:ext cx="261937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1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" name="Google Shape;269;p31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0" name="Google Shape;270;p31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31"/>
          <p:cNvCxnSpPr>
            <a:stCxn id="270" idx="0"/>
            <a:endCxn id="276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31"/>
          <p:cNvCxnSpPr>
            <a:stCxn id="271" idx="0"/>
            <a:endCxn id="278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31"/>
          <p:cNvCxnSpPr>
            <a:stCxn id="272" idx="0"/>
            <a:endCxn id="280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31"/>
          <p:cNvCxnSpPr>
            <a:stCxn id="273" idx="0"/>
            <a:endCxn id="282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31"/>
          <p:cNvCxnSpPr>
            <a:stCxn id="274" idx="0"/>
            <a:endCxn id="284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31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1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1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1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" name="Google Shape;290;p31"/>
          <p:cNvGrpSpPr/>
          <p:nvPr/>
        </p:nvGrpSpPr>
        <p:grpSpPr>
          <a:xfrm>
            <a:off x="1307629" y="3171925"/>
            <a:ext cx="549076" cy="1046454"/>
            <a:chOff x="0" y="0"/>
            <a:chExt cx="549075" cy="1046452"/>
          </a:xfrm>
        </p:grpSpPr>
        <p:sp>
          <p:nvSpPr>
            <p:cNvPr id="291" name="Google Shape;291;p31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2" name="Google Shape;292;p31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3" name="Google Shape;293;p31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31"/>
          <p:cNvGrpSpPr/>
          <p:nvPr/>
        </p:nvGrpSpPr>
        <p:grpSpPr>
          <a:xfrm>
            <a:off x="2909152" y="2879244"/>
            <a:ext cx="549077" cy="1339135"/>
            <a:chOff x="0" y="0"/>
            <a:chExt cx="549075" cy="1339134"/>
          </a:xfrm>
        </p:grpSpPr>
        <p:sp>
          <p:nvSpPr>
            <p:cNvPr id="295" name="Google Shape;295;p31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6" name="Google Shape;296;p31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7" name="Google Shape;297;p3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8" name="Google Shape;298;p31"/>
          <p:cNvGrpSpPr/>
          <p:nvPr/>
        </p:nvGrpSpPr>
        <p:grpSpPr>
          <a:xfrm>
            <a:off x="4510676" y="3086299"/>
            <a:ext cx="549076" cy="1132080"/>
            <a:chOff x="0" y="0"/>
            <a:chExt cx="549075" cy="1132079"/>
          </a:xfrm>
        </p:grpSpPr>
        <p:sp>
          <p:nvSpPr>
            <p:cNvPr id="299" name="Google Shape;299;p31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0" name="Google Shape;300;p31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1" name="Google Shape;301;p31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Google Shape;302;p31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303" name="Google Shape;303;p31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4" name="Google Shape;304;p31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5" name="Google Shape;305;p31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" name="Google Shape;306;p31"/>
          <p:cNvGrpSpPr/>
          <p:nvPr/>
        </p:nvGrpSpPr>
        <p:grpSpPr>
          <a:xfrm>
            <a:off x="7713727" y="3272749"/>
            <a:ext cx="549076" cy="945630"/>
            <a:chOff x="0" y="0"/>
            <a:chExt cx="549075" cy="945629"/>
          </a:xfrm>
        </p:grpSpPr>
        <p:sp>
          <p:nvSpPr>
            <p:cNvPr id="307" name="Google Shape;307;p31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8" name="Google Shape;308;p31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9" name="Google Shape;309;p31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31"/>
          <p:cNvSpPr txBox="1"/>
          <p:nvPr/>
        </p:nvSpPr>
        <p:spPr>
          <a:xfrm>
            <a:off x="1642360" y="2995838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3239312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1"/>
          <p:cNvSpPr txBox="1"/>
          <p:nvPr/>
        </p:nvSpPr>
        <p:spPr>
          <a:xfrm>
            <a:off x="4871099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 txBox="1"/>
          <p:nvPr/>
        </p:nvSpPr>
        <p:spPr>
          <a:xfrm>
            <a:off x="8078904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1"/>
          <p:cNvSpPr txBox="1"/>
          <p:nvPr/>
        </p:nvSpPr>
        <p:spPr>
          <a:xfrm>
            <a:off x="192624" y="4373598"/>
            <a:ext cx="8369658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NOTE: S1 and S2 are not synchronized: metrics don’t occur at the same time and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31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319" name="Google Shape;319;p31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0" name="Google Shape;320;p31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1" name="Google Shape;321;p31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31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31"/>
          <p:cNvGrpSpPr/>
          <p:nvPr/>
        </p:nvGrpSpPr>
        <p:grpSpPr>
          <a:xfrm>
            <a:off x="3709914" y="2960925"/>
            <a:ext cx="549077" cy="1252047"/>
            <a:chOff x="0" y="0"/>
            <a:chExt cx="549075" cy="1252046"/>
          </a:xfrm>
        </p:grpSpPr>
        <p:sp>
          <p:nvSpPr>
            <p:cNvPr id="324" name="Google Shape;324;p31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5" name="Google Shape;325;p31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6" name="Google Shape;326;p3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31"/>
          <p:cNvSpPr txBox="1"/>
          <p:nvPr/>
        </p:nvSpPr>
        <p:spPr>
          <a:xfrm>
            <a:off x="4044036" y="2861431"/>
            <a:ext cx="347102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31"/>
          <p:cNvGrpSpPr/>
          <p:nvPr/>
        </p:nvGrpSpPr>
        <p:grpSpPr>
          <a:xfrm>
            <a:off x="5311438" y="2946006"/>
            <a:ext cx="549076" cy="1252048"/>
            <a:chOff x="0" y="0"/>
            <a:chExt cx="549075" cy="1252046"/>
          </a:xfrm>
        </p:grpSpPr>
        <p:sp>
          <p:nvSpPr>
            <p:cNvPr id="329" name="Google Shape;329;p31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0" name="Google Shape;330;p31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1" name="Google Shape;331;p3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31"/>
          <p:cNvSpPr txBox="1"/>
          <p:nvPr/>
        </p:nvSpPr>
        <p:spPr>
          <a:xfrm>
            <a:off x="561393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p31"/>
          <p:cNvGrpSpPr/>
          <p:nvPr/>
        </p:nvGrpSpPr>
        <p:grpSpPr>
          <a:xfrm>
            <a:off x="6912962" y="3631805"/>
            <a:ext cx="549076" cy="566249"/>
            <a:chOff x="0" y="0"/>
            <a:chExt cx="549075" cy="566248"/>
          </a:xfrm>
        </p:grpSpPr>
        <p:sp>
          <p:nvSpPr>
            <p:cNvPr id="334" name="Google Shape;334;p31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5" name="Google Shape;335;p31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6" name="Google Shape;336;p3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7" name="Google Shape;337;p31"/>
          <p:cNvSpPr txBox="1"/>
          <p:nvPr/>
        </p:nvSpPr>
        <p:spPr>
          <a:xfrm>
            <a:off x="7259953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342" name="Google Shape;342;p12"/>
          <p:cNvPicPr preferRelativeResize="0"/>
          <p:nvPr/>
        </p:nvPicPr>
        <p:blipFill rotWithShape="1">
          <a:blip r:embed="rId3">
            <a:alphaModFix/>
          </a:blip>
          <a:srcRect b="21728" l="0" r="0" t="12341"/>
          <a:stretch/>
        </p:blipFill>
        <p:spPr>
          <a:xfrm>
            <a:off x="0" y="773200"/>
            <a:ext cx="9144000" cy="394220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2"/>
          <p:cNvSpPr/>
          <p:nvPr/>
        </p:nvSpPr>
        <p:spPr>
          <a:xfrm>
            <a:off x="-189300" y="773200"/>
            <a:ext cx="9333300" cy="3942300"/>
          </a:xfrm>
          <a:prstGeom prst="rect">
            <a:avLst/>
          </a:prstGeom>
          <a:gradFill>
            <a:gsLst>
              <a:gs pos="0">
                <a:srgbClr val="000000">
                  <a:alpha val="22745"/>
                </a:srgbClr>
              </a:gs>
              <a:gs pos="86000">
                <a:srgbClr val="000000">
                  <a:alpha val="22745"/>
                </a:srgbClr>
              </a:gs>
              <a:gs pos="100000">
                <a:srgbClr val="000000">
                  <a:alpha val="2274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2"/>
          <p:cNvSpPr txBox="1"/>
          <p:nvPr>
            <p:ph idx="4294967295" type="title"/>
          </p:nvPr>
        </p:nvSpPr>
        <p:spPr>
          <a:xfrm>
            <a:off x="278275" y="1367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them? Let’s do a time shift!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5" name="Google Shape;345;p12"/>
          <p:cNvSpPr txBox="1"/>
          <p:nvPr>
            <p:ph idx="12" type="sldNum"/>
          </p:nvPr>
        </p:nvSpPr>
        <p:spPr>
          <a:xfrm>
            <a:off x="8870950" y="4772025"/>
            <a:ext cx="273050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 txBox="1"/>
          <p:nvPr>
            <p:ph idx="4294967295" type="title"/>
          </p:nvPr>
        </p:nvSpPr>
        <p:spPr>
          <a:xfrm>
            <a:off x="226975" y="29285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 with a time shift?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1" name="Google Shape;351;p13"/>
          <p:cNvSpPr txBox="1"/>
          <p:nvPr>
            <p:ph idx="12" type="sldNum"/>
          </p:nvPr>
        </p:nvSpPr>
        <p:spPr>
          <a:xfrm>
            <a:off x="8870950" y="4772025"/>
            <a:ext cx="273050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2" name="Google Shape;352;p13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3" name="Google Shape;353;p13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4" name="Google Shape;354;p13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3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3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3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3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13"/>
          <p:cNvCxnSpPr>
            <a:stCxn id="354" idx="0"/>
            <a:endCxn id="360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13"/>
          <p:cNvCxnSpPr>
            <a:stCxn id="355" idx="0"/>
            <a:endCxn id="362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13"/>
          <p:cNvCxnSpPr>
            <a:stCxn id="356" idx="0"/>
            <a:endCxn id="364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p13"/>
          <p:cNvCxnSpPr>
            <a:stCxn id="357" idx="0"/>
            <a:endCxn id="366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p13"/>
          <p:cNvCxnSpPr>
            <a:stCxn id="358" idx="0"/>
            <a:endCxn id="368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p13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3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3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3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3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3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3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3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3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3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13"/>
          <p:cNvGrpSpPr/>
          <p:nvPr/>
        </p:nvGrpSpPr>
        <p:grpSpPr>
          <a:xfrm>
            <a:off x="1307629" y="3171925"/>
            <a:ext cx="549076" cy="1046454"/>
            <a:chOff x="0" y="0"/>
            <a:chExt cx="549075" cy="1046452"/>
          </a:xfrm>
        </p:grpSpPr>
        <p:sp>
          <p:nvSpPr>
            <p:cNvPr id="375" name="Google Shape;375;p13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6" name="Google Shape;376;p13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7" name="Google Shape;377;p13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13"/>
          <p:cNvGrpSpPr/>
          <p:nvPr/>
        </p:nvGrpSpPr>
        <p:grpSpPr>
          <a:xfrm>
            <a:off x="2909152" y="2879244"/>
            <a:ext cx="549077" cy="1339135"/>
            <a:chOff x="0" y="0"/>
            <a:chExt cx="549075" cy="1339134"/>
          </a:xfrm>
        </p:grpSpPr>
        <p:sp>
          <p:nvSpPr>
            <p:cNvPr id="379" name="Google Shape;379;p13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0" name="Google Shape;380;p13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1" name="Google Shape;381;p1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Google Shape;382;p13"/>
          <p:cNvGrpSpPr/>
          <p:nvPr/>
        </p:nvGrpSpPr>
        <p:grpSpPr>
          <a:xfrm>
            <a:off x="4510676" y="3086299"/>
            <a:ext cx="549076" cy="1132080"/>
            <a:chOff x="0" y="0"/>
            <a:chExt cx="549075" cy="1132079"/>
          </a:xfrm>
        </p:grpSpPr>
        <p:sp>
          <p:nvSpPr>
            <p:cNvPr id="383" name="Google Shape;383;p13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4" name="Google Shape;384;p13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5" name="Google Shape;385;p13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6" name="Google Shape;386;p13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387" name="Google Shape;387;p13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8" name="Google Shape;388;p13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9" name="Google Shape;389;p13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13"/>
          <p:cNvGrpSpPr/>
          <p:nvPr/>
        </p:nvGrpSpPr>
        <p:grpSpPr>
          <a:xfrm>
            <a:off x="7713727" y="3272749"/>
            <a:ext cx="549076" cy="945630"/>
            <a:chOff x="0" y="0"/>
            <a:chExt cx="549075" cy="945629"/>
          </a:xfrm>
        </p:grpSpPr>
        <p:sp>
          <p:nvSpPr>
            <p:cNvPr id="391" name="Google Shape;391;p13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2" name="Google Shape;392;p13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3" name="Google Shape;393;p13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p13"/>
          <p:cNvSpPr txBox="1"/>
          <p:nvPr/>
        </p:nvSpPr>
        <p:spPr>
          <a:xfrm>
            <a:off x="1642360" y="2995838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3"/>
          <p:cNvSpPr txBox="1"/>
          <p:nvPr/>
        </p:nvSpPr>
        <p:spPr>
          <a:xfrm>
            <a:off x="3239312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3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3"/>
          <p:cNvSpPr txBox="1"/>
          <p:nvPr/>
        </p:nvSpPr>
        <p:spPr>
          <a:xfrm>
            <a:off x="4871099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3"/>
          <p:cNvSpPr txBox="1"/>
          <p:nvPr/>
        </p:nvSpPr>
        <p:spPr>
          <a:xfrm>
            <a:off x="8078904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3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3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13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402" name="Google Shape;402;p13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3" name="Google Shape;403;p13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4" name="Google Shape;404;p13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5" name="Google Shape;405;p13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13"/>
          <p:cNvGrpSpPr/>
          <p:nvPr/>
        </p:nvGrpSpPr>
        <p:grpSpPr>
          <a:xfrm>
            <a:off x="3709914" y="2960925"/>
            <a:ext cx="549077" cy="1252047"/>
            <a:chOff x="0" y="0"/>
            <a:chExt cx="549075" cy="1252046"/>
          </a:xfrm>
        </p:grpSpPr>
        <p:sp>
          <p:nvSpPr>
            <p:cNvPr id="407" name="Google Shape;407;p13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8" name="Google Shape;408;p13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9" name="Google Shape;409;p1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" name="Google Shape;410;p13"/>
          <p:cNvSpPr txBox="1"/>
          <p:nvPr/>
        </p:nvSpPr>
        <p:spPr>
          <a:xfrm>
            <a:off x="4044036" y="2861431"/>
            <a:ext cx="347102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13"/>
          <p:cNvGrpSpPr/>
          <p:nvPr/>
        </p:nvGrpSpPr>
        <p:grpSpPr>
          <a:xfrm>
            <a:off x="5311438" y="2946006"/>
            <a:ext cx="549076" cy="1252048"/>
            <a:chOff x="0" y="0"/>
            <a:chExt cx="549075" cy="1252046"/>
          </a:xfrm>
        </p:grpSpPr>
        <p:sp>
          <p:nvSpPr>
            <p:cNvPr id="412" name="Google Shape;412;p13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3" name="Google Shape;413;p13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4" name="Google Shape;414;p1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13"/>
          <p:cNvSpPr txBox="1"/>
          <p:nvPr/>
        </p:nvSpPr>
        <p:spPr>
          <a:xfrm>
            <a:off x="561393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Google Shape;416;p13"/>
          <p:cNvGrpSpPr/>
          <p:nvPr/>
        </p:nvGrpSpPr>
        <p:grpSpPr>
          <a:xfrm>
            <a:off x="6912962" y="3631805"/>
            <a:ext cx="549076" cy="566249"/>
            <a:chOff x="0" y="0"/>
            <a:chExt cx="549075" cy="566248"/>
          </a:xfrm>
        </p:grpSpPr>
        <p:sp>
          <p:nvSpPr>
            <p:cNvPr id="417" name="Google Shape;417;p13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8" name="Google Shape;418;p13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9" name="Google Shape;419;p1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0" name="Google Shape;420;p13"/>
          <p:cNvSpPr txBox="1"/>
          <p:nvPr/>
        </p:nvSpPr>
        <p:spPr>
          <a:xfrm>
            <a:off x="7259953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/>
          <p:nvPr>
            <p:ph idx="4294967295" type="title"/>
          </p:nvPr>
        </p:nvSpPr>
        <p:spPr>
          <a:xfrm>
            <a:off x="226975" y="29285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 with a time shift?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6" name="Google Shape;426;p40"/>
          <p:cNvSpPr txBox="1"/>
          <p:nvPr>
            <p:ph idx="12" type="sldNum"/>
          </p:nvPr>
        </p:nvSpPr>
        <p:spPr>
          <a:xfrm>
            <a:off x="8870950" y="4772025"/>
            <a:ext cx="273050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7" name="Google Shape;427;p40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8" name="Google Shape;428;p40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9" name="Google Shape;429;p40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p40"/>
          <p:cNvCxnSpPr>
            <a:stCxn id="429" idx="0"/>
            <a:endCxn id="435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40"/>
          <p:cNvCxnSpPr>
            <a:stCxn id="430" idx="0"/>
            <a:endCxn id="437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8" name="Google Shape;438;p40"/>
          <p:cNvCxnSpPr>
            <a:stCxn id="431" idx="0"/>
            <a:endCxn id="439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40"/>
          <p:cNvCxnSpPr>
            <a:stCxn id="432" idx="0"/>
            <a:endCxn id="441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40"/>
          <p:cNvCxnSpPr>
            <a:stCxn id="433" idx="0"/>
            <a:endCxn id="443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5" name="Google Shape;435;p40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0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0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0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0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0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0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0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0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0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p40"/>
          <p:cNvGrpSpPr/>
          <p:nvPr/>
        </p:nvGrpSpPr>
        <p:grpSpPr>
          <a:xfrm>
            <a:off x="1307629" y="3171925"/>
            <a:ext cx="549076" cy="1046454"/>
            <a:chOff x="0" y="0"/>
            <a:chExt cx="549075" cy="1046452"/>
          </a:xfrm>
        </p:grpSpPr>
        <p:sp>
          <p:nvSpPr>
            <p:cNvPr id="450" name="Google Shape;450;p40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1" name="Google Shape;451;p40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2" name="Google Shape;452;p40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40"/>
          <p:cNvGrpSpPr/>
          <p:nvPr/>
        </p:nvGrpSpPr>
        <p:grpSpPr>
          <a:xfrm>
            <a:off x="2909152" y="2879244"/>
            <a:ext cx="549077" cy="1339135"/>
            <a:chOff x="0" y="0"/>
            <a:chExt cx="549075" cy="1339134"/>
          </a:xfrm>
        </p:grpSpPr>
        <p:sp>
          <p:nvSpPr>
            <p:cNvPr id="454" name="Google Shape;454;p40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5" name="Google Shape;455;p40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6" name="Google Shape;456;p4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" name="Google Shape;457;p40"/>
          <p:cNvGrpSpPr/>
          <p:nvPr/>
        </p:nvGrpSpPr>
        <p:grpSpPr>
          <a:xfrm>
            <a:off x="4510676" y="3086299"/>
            <a:ext cx="549076" cy="1132080"/>
            <a:chOff x="0" y="0"/>
            <a:chExt cx="549075" cy="1132079"/>
          </a:xfrm>
        </p:grpSpPr>
        <p:sp>
          <p:nvSpPr>
            <p:cNvPr id="458" name="Google Shape;458;p40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9" name="Google Shape;459;p40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0" name="Google Shape;460;p40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" name="Google Shape;461;p40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462" name="Google Shape;462;p40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3" name="Google Shape;463;p40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4" name="Google Shape;464;p40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40"/>
          <p:cNvGrpSpPr/>
          <p:nvPr/>
        </p:nvGrpSpPr>
        <p:grpSpPr>
          <a:xfrm>
            <a:off x="7713727" y="3272749"/>
            <a:ext cx="549076" cy="945630"/>
            <a:chOff x="0" y="0"/>
            <a:chExt cx="549075" cy="945629"/>
          </a:xfrm>
        </p:grpSpPr>
        <p:sp>
          <p:nvSpPr>
            <p:cNvPr id="466" name="Google Shape;466;p40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7" name="Google Shape;467;p40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8" name="Google Shape;468;p40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40"/>
          <p:cNvSpPr txBox="1"/>
          <p:nvPr/>
        </p:nvSpPr>
        <p:spPr>
          <a:xfrm>
            <a:off x="1642360" y="2995838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0"/>
          <p:cNvSpPr txBox="1"/>
          <p:nvPr/>
        </p:nvSpPr>
        <p:spPr>
          <a:xfrm>
            <a:off x="3239312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0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0"/>
          <p:cNvSpPr txBox="1"/>
          <p:nvPr/>
        </p:nvSpPr>
        <p:spPr>
          <a:xfrm>
            <a:off x="4871099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0"/>
          <p:cNvSpPr txBox="1"/>
          <p:nvPr/>
        </p:nvSpPr>
        <p:spPr>
          <a:xfrm>
            <a:off x="8078904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0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0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6" name="Google Shape;476;p40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477" name="Google Shape;477;p40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8" name="Google Shape;478;p40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9" name="Google Shape;479;p40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0" name="Google Shape;480;p40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40"/>
          <p:cNvGrpSpPr/>
          <p:nvPr/>
        </p:nvGrpSpPr>
        <p:grpSpPr>
          <a:xfrm>
            <a:off x="3709914" y="2960925"/>
            <a:ext cx="549077" cy="1252047"/>
            <a:chOff x="0" y="0"/>
            <a:chExt cx="549075" cy="1252046"/>
          </a:xfrm>
        </p:grpSpPr>
        <p:sp>
          <p:nvSpPr>
            <p:cNvPr id="482" name="Google Shape;482;p40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3" name="Google Shape;483;p40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4" name="Google Shape;484;p4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5" name="Google Shape;485;p40"/>
          <p:cNvSpPr txBox="1"/>
          <p:nvPr/>
        </p:nvSpPr>
        <p:spPr>
          <a:xfrm>
            <a:off x="4044036" y="2861431"/>
            <a:ext cx="347102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" name="Google Shape;486;p40"/>
          <p:cNvGrpSpPr/>
          <p:nvPr/>
        </p:nvGrpSpPr>
        <p:grpSpPr>
          <a:xfrm>
            <a:off x="5311438" y="2946006"/>
            <a:ext cx="549076" cy="1252048"/>
            <a:chOff x="0" y="0"/>
            <a:chExt cx="549075" cy="1252046"/>
          </a:xfrm>
        </p:grpSpPr>
        <p:sp>
          <p:nvSpPr>
            <p:cNvPr id="487" name="Google Shape;487;p40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8" name="Google Shape;488;p40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9" name="Google Shape;489;p4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0" name="Google Shape;490;p40"/>
          <p:cNvSpPr txBox="1"/>
          <p:nvPr/>
        </p:nvSpPr>
        <p:spPr>
          <a:xfrm>
            <a:off x="561393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1" name="Google Shape;491;p40"/>
          <p:cNvGrpSpPr/>
          <p:nvPr/>
        </p:nvGrpSpPr>
        <p:grpSpPr>
          <a:xfrm>
            <a:off x="6912962" y="3631805"/>
            <a:ext cx="549076" cy="566249"/>
            <a:chOff x="0" y="0"/>
            <a:chExt cx="549075" cy="566248"/>
          </a:xfrm>
        </p:grpSpPr>
        <p:sp>
          <p:nvSpPr>
            <p:cNvPr id="492" name="Google Shape;492;p40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3" name="Google Shape;493;p40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4" name="Google Shape;494;p4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5" name="Google Shape;495;p40"/>
          <p:cNvSpPr txBox="1"/>
          <p:nvPr/>
        </p:nvSpPr>
        <p:spPr>
          <a:xfrm>
            <a:off x="7259953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0"/>
          <p:cNvSpPr txBox="1"/>
          <p:nvPr/>
        </p:nvSpPr>
        <p:spPr>
          <a:xfrm rot="-873312">
            <a:off x="3604943" y="3110828"/>
            <a:ext cx="1827075" cy="646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b="1" i="0" lang="en-GB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-15 sec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4"/>
          <p:cNvSpPr txBox="1"/>
          <p:nvPr>
            <p:ph idx="4294967295" type="title"/>
          </p:nvPr>
        </p:nvSpPr>
        <p:spPr>
          <a:xfrm>
            <a:off x="253375" y="28867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Here we 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2" name="Google Shape;502;p14"/>
          <p:cNvSpPr txBox="1"/>
          <p:nvPr>
            <p:ph idx="4294967295" type="body"/>
          </p:nvPr>
        </p:nvSpPr>
        <p:spPr>
          <a:xfrm>
            <a:off x="601663" y="1244600"/>
            <a:ext cx="8542337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9525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 = from(bucket: "training")</a:t>
            </a:r>
            <a:endParaRPr>
              <a:solidFill>
                <a:schemeClr val="lt1"/>
              </a:solidFill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|&gt; range(start: v.timeRangeStart, stop: v.timeRangeStop)</a:t>
            </a:r>
            <a:endParaRPr>
              <a:solidFill>
                <a:schemeClr val="lt1"/>
              </a:solidFill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|&gt; filter(fn: (r) =&gt; r._measurement == "iot-oven")</a:t>
            </a:r>
            <a:endParaRPr>
              <a:solidFill>
                <a:schemeClr val="lt1"/>
              </a:solidFill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|&gt; filter(fn: (r) =&gt; r._field == "temperature")</a:t>
            </a:r>
            <a:endParaRPr>
              <a:solidFill>
                <a:schemeClr val="lt1"/>
              </a:solidFill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tempS1 = temp |&gt; filter(fn: (r) =&gt; r.sensor == "S1")</a:t>
            </a:r>
            <a:endParaRPr>
              <a:solidFill>
                <a:schemeClr val="lt1"/>
              </a:solidFill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tempS2 = temp |&gt; filter(fn: (r) =&gt; r.sensor == "S2")</a:t>
            </a:r>
            <a:endParaRPr>
              <a:solidFill>
                <a:schemeClr val="lt1"/>
              </a:solidFill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GB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|&gt; </a:t>
            </a:r>
            <a:r>
              <a:rPr b="1" lang="en-GB" sz="14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timeShift(duration: 15s, columns: ["_time"] )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temp_join = join(  tables: {s1:tempS1, s2: tempS2},  on: ["_time"] ) </a:t>
            </a:r>
            <a:endParaRPr b="1"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temp_join |&gt; map(fn: (r) =&gt; ({ _time: r._time,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                        _value: r._value_s1 - r._value_s2 }))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03" name="Google Shape;503;p14"/>
          <p:cNvSpPr txBox="1"/>
          <p:nvPr>
            <p:ph idx="12" type="sldNum"/>
          </p:nvPr>
        </p:nvSpPr>
        <p:spPr>
          <a:xfrm>
            <a:off x="8870950" y="4772025"/>
            <a:ext cx="273050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5"/>
          <p:cNvSpPr txBox="1"/>
          <p:nvPr>
            <p:ph idx="4294967295" type="title"/>
          </p:nvPr>
        </p:nvSpPr>
        <p:spPr>
          <a:xfrm>
            <a:off x="226975" y="3034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 with a time shift?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9" name="Google Shape;509;p15"/>
          <p:cNvSpPr txBox="1"/>
          <p:nvPr>
            <p:ph idx="12" type="sldNum"/>
          </p:nvPr>
        </p:nvSpPr>
        <p:spPr>
          <a:xfrm>
            <a:off x="8870950" y="4772025"/>
            <a:ext cx="273050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15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1" name="Google Shape;511;p15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2" name="Google Shape;512;p15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5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5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5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5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Google Shape;517;p15"/>
          <p:cNvCxnSpPr>
            <a:stCxn id="512" idx="0"/>
            <a:endCxn id="518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p15"/>
          <p:cNvCxnSpPr>
            <a:stCxn id="513" idx="0"/>
            <a:endCxn id="520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1" name="Google Shape;521;p15"/>
          <p:cNvCxnSpPr>
            <a:stCxn id="514" idx="0"/>
            <a:endCxn id="522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3" name="Google Shape;523;p15"/>
          <p:cNvCxnSpPr>
            <a:stCxn id="515" idx="0"/>
            <a:endCxn id="524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5" name="Google Shape;525;p15"/>
          <p:cNvCxnSpPr>
            <a:stCxn id="516" idx="0"/>
            <a:endCxn id="526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8" name="Google Shape;518;p15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5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5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5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5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5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5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5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5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5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2" name="Google Shape;532;p15"/>
          <p:cNvGrpSpPr/>
          <p:nvPr/>
        </p:nvGrpSpPr>
        <p:grpSpPr>
          <a:xfrm>
            <a:off x="844332" y="3171925"/>
            <a:ext cx="549077" cy="1046454"/>
            <a:chOff x="0" y="0"/>
            <a:chExt cx="549075" cy="1046452"/>
          </a:xfrm>
        </p:grpSpPr>
        <p:sp>
          <p:nvSpPr>
            <p:cNvPr id="533" name="Google Shape;533;p15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4" name="Google Shape;534;p15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5" name="Google Shape;535;p15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6" name="Google Shape;536;p15"/>
          <p:cNvGrpSpPr/>
          <p:nvPr/>
        </p:nvGrpSpPr>
        <p:grpSpPr>
          <a:xfrm>
            <a:off x="2445857" y="2879244"/>
            <a:ext cx="549076" cy="1339135"/>
            <a:chOff x="0" y="0"/>
            <a:chExt cx="549075" cy="1339134"/>
          </a:xfrm>
        </p:grpSpPr>
        <p:sp>
          <p:nvSpPr>
            <p:cNvPr id="537" name="Google Shape;537;p15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8" name="Google Shape;538;p15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9" name="Google Shape;539;p1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Google Shape;540;p15"/>
          <p:cNvGrpSpPr/>
          <p:nvPr/>
        </p:nvGrpSpPr>
        <p:grpSpPr>
          <a:xfrm>
            <a:off x="4047381" y="3086299"/>
            <a:ext cx="549076" cy="1132080"/>
            <a:chOff x="0" y="0"/>
            <a:chExt cx="549075" cy="1132079"/>
          </a:xfrm>
        </p:grpSpPr>
        <p:sp>
          <p:nvSpPr>
            <p:cNvPr id="541" name="Google Shape;541;p15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2" name="Google Shape;542;p15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3" name="Google Shape;543;p15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4" name="Google Shape;544;p15"/>
          <p:cNvGrpSpPr/>
          <p:nvPr/>
        </p:nvGrpSpPr>
        <p:grpSpPr>
          <a:xfrm>
            <a:off x="5648905" y="3476197"/>
            <a:ext cx="549076" cy="742182"/>
            <a:chOff x="0" y="0"/>
            <a:chExt cx="549075" cy="742180"/>
          </a:xfrm>
        </p:grpSpPr>
        <p:sp>
          <p:nvSpPr>
            <p:cNvPr id="545" name="Google Shape;545;p15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6" name="Google Shape;546;p15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7" name="Google Shape;547;p15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8" name="Google Shape;548;p15"/>
          <p:cNvGrpSpPr/>
          <p:nvPr/>
        </p:nvGrpSpPr>
        <p:grpSpPr>
          <a:xfrm>
            <a:off x="7250430" y="3272749"/>
            <a:ext cx="549076" cy="945630"/>
            <a:chOff x="0" y="0"/>
            <a:chExt cx="549075" cy="945629"/>
          </a:xfrm>
        </p:grpSpPr>
        <p:sp>
          <p:nvSpPr>
            <p:cNvPr id="549" name="Google Shape;549;p15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0" name="Google Shape;550;p15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1" name="Google Shape;551;p15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2" name="Google Shape;552;p15"/>
          <p:cNvSpPr txBox="1"/>
          <p:nvPr/>
        </p:nvSpPr>
        <p:spPr>
          <a:xfrm>
            <a:off x="1179063" y="2995838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5"/>
          <p:cNvSpPr txBox="1"/>
          <p:nvPr/>
        </p:nvSpPr>
        <p:spPr>
          <a:xfrm>
            <a:off x="2776015" y="2768864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5"/>
          <p:cNvSpPr txBox="1"/>
          <p:nvPr/>
        </p:nvSpPr>
        <p:spPr>
          <a:xfrm>
            <a:off x="5991298" y="3367663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5"/>
          <p:cNvSpPr txBox="1"/>
          <p:nvPr/>
        </p:nvSpPr>
        <p:spPr>
          <a:xfrm>
            <a:off x="4407804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5"/>
          <p:cNvSpPr txBox="1"/>
          <p:nvPr/>
        </p:nvSpPr>
        <p:spPr>
          <a:xfrm>
            <a:off x="7615609" y="3167803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5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5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9" name="Google Shape;559;p15"/>
          <p:cNvGrpSpPr/>
          <p:nvPr/>
        </p:nvGrpSpPr>
        <p:grpSpPr>
          <a:xfrm>
            <a:off x="1645094" y="3010261"/>
            <a:ext cx="549077" cy="1177086"/>
            <a:chOff x="0" y="0"/>
            <a:chExt cx="549075" cy="1177084"/>
          </a:xfrm>
        </p:grpSpPr>
        <p:sp>
          <p:nvSpPr>
            <p:cNvPr id="560" name="Google Shape;560;p15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1" name="Google Shape;561;p15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2" name="Google Shape;562;p15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3" name="Google Shape;563;p15"/>
          <p:cNvSpPr txBox="1"/>
          <p:nvPr/>
        </p:nvSpPr>
        <p:spPr>
          <a:xfrm>
            <a:off x="1993516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4" name="Google Shape;564;p15"/>
          <p:cNvGrpSpPr/>
          <p:nvPr/>
        </p:nvGrpSpPr>
        <p:grpSpPr>
          <a:xfrm>
            <a:off x="3246618" y="2960925"/>
            <a:ext cx="549077" cy="1252047"/>
            <a:chOff x="0" y="0"/>
            <a:chExt cx="549075" cy="1252046"/>
          </a:xfrm>
        </p:grpSpPr>
        <p:sp>
          <p:nvSpPr>
            <p:cNvPr id="565" name="Google Shape;565;p15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6" name="Google Shape;566;p15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7" name="Google Shape;567;p1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8" name="Google Shape;568;p15"/>
          <p:cNvSpPr txBox="1"/>
          <p:nvPr/>
        </p:nvSpPr>
        <p:spPr>
          <a:xfrm>
            <a:off x="3580739" y="286143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9" name="Google Shape;569;p15"/>
          <p:cNvGrpSpPr/>
          <p:nvPr/>
        </p:nvGrpSpPr>
        <p:grpSpPr>
          <a:xfrm>
            <a:off x="4848143" y="2946006"/>
            <a:ext cx="549076" cy="1252048"/>
            <a:chOff x="0" y="0"/>
            <a:chExt cx="549075" cy="1252046"/>
          </a:xfrm>
        </p:grpSpPr>
        <p:sp>
          <p:nvSpPr>
            <p:cNvPr id="570" name="Google Shape;570;p15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1" name="Google Shape;571;p15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2" name="Google Shape;572;p1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3" name="Google Shape;573;p15"/>
          <p:cNvSpPr txBox="1"/>
          <p:nvPr/>
        </p:nvSpPr>
        <p:spPr>
          <a:xfrm>
            <a:off x="5150642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4" name="Google Shape;574;p15"/>
          <p:cNvGrpSpPr/>
          <p:nvPr/>
        </p:nvGrpSpPr>
        <p:grpSpPr>
          <a:xfrm>
            <a:off x="6449667" y="3631805"/>
            <a:ext cx="549076" cy="566249"/>
            <a:chOff x="0" y="0"/>
            <a:chExt cx="549075" cy="566248"/>
          </a:xfrm>
        </p:grpSpPr>
        <p:sp>
          <p:nvSpPr>
            <p:cNvPr id="575" name="Google Shape;575;p15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6" name="Google Shape;576;p15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7" name="Google Shape;577;p1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8" name="Google Shape;578;p15"/>
          <p:cNvSpPr txBox="1"/>
          <p:nvPr/>
        </p:nvSpPr>
        <p:spPr>
          <a:xfrm>
            <a:off x="6796656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5"/>
          <p:cNvSpPr txBox="1"/>
          <p:nvPr/>
        </p:nvSpPr>
        <p:spPr>
          <a:xfrm rot="-873312">
            <a:off x="102538" y="3409600"/>
            <a:ext cx="965608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i="0" lang="en-GB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-15 sec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1"/>
          <p:cNvSpPr txBox="1"/>
          <p:nvPr>
            <p:ph idx="4294967295" type="title"/>
          </p:nvPr>
        </p:nvSpPr>
        <p:spPr>
          <a:xfrm>
            <a:off x="226975" y="3034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 with a time shift?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5" name="Google Shape;585;p41"/>
          <p:cNvSpPr txBox="1"/>
          <p:nvPr>
            <p:ph idx="12" type="sldNum"/>
          </p:nvPr>
        </p:nvSpPr>
        <p:spPr>
          <a:xfrm>
            <a:off x="8870950" y="4772025"/>
            <a:ext cx="273050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6" name="Google Shape;586;p41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7" name="Google Shape;587;p41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8" name="Google Shape;588;p41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1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1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41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1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3" name="Google Shape;593;p41"/>
          <p:cNvCxnSpPr>
            <a:stCxn id="588" idx="0"/>
            <a:endCxn id="594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5" name="Google Shape;595;p41"/>
          <p:cNvCxnSpPr>
            <a:stCxn id="589" idx="0"/>
            <a:endCxn id="596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7" name="Google Shape;597;p41"/>
          <p:cNvCxnSpPr>
            <a:stCxn id="590" idx="0"/>
            <a:endCxn id="598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9" name="Google Shape;599;p41"/>
          <p:cNvCxnSpPr>
            <a:stCxn id="591" idx="0"/>
            <a:endCxn id="600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1" name="Google Shape;601;p41"/>
          <p:cNvCxnSpPr>
            <a:stCxn id="592" idx="0"/>
            <a:endCxn id="602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4" name="Google Shape;594;p41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1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1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41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1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1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41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1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1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8" name="Google Shape;608;p41"/>
          <p:cNvGrpSpPr/>
          <p:nvPr/>
        </p:nvGrpSpPr>
        <p:grpSpPr>
          <a:xfrm>
            <a:off x="844332" y="3171925"/>
            <a:ext cx="549077" cy="1046454"/>
            <a:chOff x="0" y="0"/>
            <a:chExt cx="549075" cy="1046452"/>
          </a:xfrm>
        </p:grpSpPr>
        <p:sp>
          <p:nvSpPr>
            <p:cNvPr id="609" name="Google Shape;609;p41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0" name="Google Shape;610;p41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1" name="Google Shape;611;p41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2" name="Google Shape;612;p41"/>
          <p:cNvGrpSpPr/>
          <p:nvPr/>
        </p:nvGrpSpPr>
        <p:grpSpPr>
          <a:xfrm>
            <a:off x="2445857" y="2879244"/>
            <a:ext cx="549076" cy="1339135"/>
            <a:chOff x="0" y="0"/>
            <a:chExt cx="549075" cy="1339134"/>
          </a:xfrm>
        </p:grpSpPr>
        <p:sp>
          <p:nvSpPr>
            <p:cNvPr id="613" name="Google Shape;613;p41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4" name="Google Shape;614;p41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5" name="Google Shape;615;p4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6" name="Google Shape;616;p41"/>
          <p:cNvGrpSpPr/>
          <p:nvPr/>
        </p:nvGrpSpPr>
        <p:grpSpPr>
          <a:xfrm>
            <a:off x="4047381" y="3086299"/>
            <a:ext cx="549076" cy="1132080"/>
            <a:chOff x="0" y="0"/>
            <a:chExt cx="549075" cy="1132079"/>
          </a:xfrm>
        </p:grpSpPr>
        <p:sp>
          <p:nvSpPr>
            <p:cNvPr id="617" name="Google Shape;617;p41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8" name="Google Shape;618;p41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9" name="Google Shape;619;p41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0" name="Google Shape;620;p41"/>
          <p:cNvGrpSpPr/>
          <p:nvPr/>
        </p:nvGrpSpPr>
        <p:grpSpPr>
          <a:xfrm>
            <a:off x="5648905" y="3476197"/>
            <a:ext cx="549076" cy="742182"/>
            <a:chOff x="0" y="0"/>
            <a:chExt cx="549075" cy="742180"/>
          </a:xfrm>
        </p:grpSpPr>
        <p:sp>
          <p:nvSpPr>
            <p:cNvPr id="621" name="Google Shape;621;p41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2" name="Google Shape;622;p41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3" name="Google Shape;623;p41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4" name="Google Shape;624;p41"/>
          <p:cNvGrpSpPr/>
          <p:nvPr/>
        </p:nvGrpSpPr>
        <p:grpSpPr>
          <a:xfrm>
            <a:off x="7250430" y="3272749"/>
            <a:ext cx="549076" cy="945630"/>
            <a:chOff x="0" y="0"/>
            <a:chExt cx="549075" cy="945629"/>
          </a:xfrm>
        </p:grpSpPr>
        <p:sp>
          <p:nvSpPr>
            <p:cNvPr id="625" name="Google Shape;625;p41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6" name="Google Shape;626;p41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7" name="Google Shape;627;p41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8" name="Google Shape;628;p41"/>
          <p:cNvSpPr txBox="1"/>
          <p:nvPr/>
        </p:nvSpPr>
        <p:spPr>
          <a:xfrm>
            <a:off x="1179063" y="2995838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1"/>
          <p:cNvSpPr txBox="1"/>
          <p:nvPr/>
        </p:nvSpPr>
        <p:spPr>
          <a:xfrm>
            <a:off x="2776015" y="2768864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1"/>
          <p:cNvSpPr txBox="1"/>
          <p:nvPr/>
        </p:nvSpPr>
        <p:spPr>
          <a:xfrm>
            <a:off x="5991298" y="3367663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1"/>
          <p:cNvSpPr txBox="1"/>
          <p:nvPr/>
        </p:nvSpPr>
        <p:spPr>
          <a:xfrm>
            <a:off x="4407804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1"/>
          <p:cNvSpPr txBox="1"/>
          <p:nvPr/>
        </p:nvSpPr>
        <p:spPr>
          <a:xfrm>
            <a:off x="7615609" y="3167803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1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1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1"/>
          <p:cNvSpPr txBox="1"/>
          <p:nvPr/>
        </p:nvSpPr>
        <p:spPr>
          <a:xfrm>
            <a:off x="192624" y="4373598"/>
            <a:ext cx="7545249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NOTE: some metrics now occur at the same time, but the rate is still different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6" name="Google Shape;636;p41"/>
          <p:cNvGrpSpPr/>
          <p:nvPr/>
        </p:nvGrpSpPr>
        <p:grpSpPr>
          <a:xfrm>
            <a:off x="1645094" y="3010261"/>
            <a:ext cx="549077" cy="1177086"/>
            <a:chOff x="0" y="0"/>
            <a:chExt cx="549075" cy="1177084"/>
          </a:xfrm>
        </p:grpSpPr>
        <p:sp>
          <p:nvSpPr>
            <p:cNvPr id="637" name="Google Shape;637;p41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8" name="Google Shape;638;p41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9" name="Google Shape;639;p41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0" name="Google Shape;640;p41"/>
          <p:cNvSpPr txBox="1"/>
          <p:nvPr/>
        </p:nvSpPr>
        <p:spPr>
          <a:xfrm>
            <a:off x="1993516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41"/>
          <p:cNvGrpSpPr/>
          <p:nvPr/>
        </p:nvGrpSpPr>
        <p:grpSpPr>
          <a:xfrm>
            <a:off x="3246618" y="2960925"/>
            <a:ext cx="549077" cy="1252047"/>
            <a:chOff x="0" y="0"/>
            <a:chExt cx="549075" cy="1252046"/>
          </a:xfrm>
        </p:grpSpPr>
        <p:sp>
          <p:nvSpPr>
            <p:cNvPr id="642" name="Google Shape;642;p41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3" name="Google Shape;643;p41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4" name="Google Shape;644;p4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5" name="Google Shape;645;p41"/>
          <p:cNvSpPr txBox="1"/>
          <p:nvPr/>
        </p:nvSpPr>
        <p:spPr>
          <a:xfrm>
            <a:off x="3580739" y="286143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6" name="Google Shape;646;p41"/>
          <p:cNvGrpSpPr/>
          <p:nvPr/>
        </p:nvGrpSpPr>
        <p:grpSpPr>
          <a:xfrm>
            <a:off x="4848143" y="2946006"/>
            <a:ext cx="549076" cy="1252048"/>
            <a:chOff x="0" y="0"/>
            <a:chExt cx="549075" cy="1252046"/>
          </a:xfrm>
        </p:grpSpPr>
        <p:sp>
          <p:nvSpPr>
            <p:cNvPr id="647" name="Google Shape;647;p41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8" name="Google Shape;648;p41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9" name="Google Shape;649;p4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0" name="Google Shape;650;p41"/>
          <p:cNvSpPr txBox="1"/>
          <p:nvPr/>
        </p:nvSpPr>
        <p:spPr>
          <a:xfrm>
            <a:off x="5150642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1" name="Google Shape;651;p41"/>
          <p:cNvGrpSpPr/>
          <p:nvPr/>
        </p:nvGrpSpPr>
        <p:grpSpPr>
          <a:xfrm>
            <a:off x="6449667" y="3631805"/>
            <a:ext cx="549076" cy="566249"/>
            <a:chOff x="0" y="0"/>
            <a:chExt cx="549075" cy="566248"/>
          </a:xfrm>
        </p:grpSpPr>
        <p:sp>
          <p:nvSpPr>
            <p:cNvPr id="652" name="Google Shape;652;p41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3" name="Google Shape;653;p41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4" name="Google Shape;654;p4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5" name="Google Shape;655;p41"/>
          <p:cNvSpPr txBox="1"/>
          <p:nvPr/>
        </p:nvSpPr>
        <p:spPr>
          <a:xfrm>
            <a:off x="6796656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1"/>
          <p:cNvSpPr txBox="1"/>
          <p:nvPr/>
        </p:nvSpPr>
        <p:spPr>
          <a:xfrm rot="-873312">
            <a:off x="102538" y="3409600"/>
            <a:ext cx="965608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i="0" lang="en-GB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-15 sec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6"/>
          <p:cNvSpPr txBox="1"/>
          <p:nvPr>
            <p:ph idx="4294967295" type="title"/>
          </p:nvPr>
        </p:nvSpPr>
        <p:spPr>
          <a:xfrm>
            <a:off x="312500" y="2211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ct val="1000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Moreover, is -15 sec correct? Shall I do -30 sec, instead?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2" name="Google Shape;662;p16"/>
          <p:cNvSpPr txBox="1"/>
          <p:nvPr>
            <p:ph idx="12" type="sldNum"/>
          </p:nvPr>
        </p:nvSpPr>
        <p:spPr>
          <a:xfrm>
            <a:off x="8870950" y="4772025"/>
            <a:ext cx="273050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16"/>
          <p:cNvSpPr txBox="1"/>
          <p:nvPr/>
        </p:nvSpPr>
        <p:spPr>
          <a:xfrm>
            <a:off x="2453252" y="406900"/>
            <a:ext cx="42375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700"/>
              <a:buFont typeface="Calibri"/>
              <a:buNone/>
            </a:pPr>
            <a:r>
              <a:rPr b="0" i="0" lang="en-GB" sz="28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:-/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634690" y="2088140"/>
            <a:ext cx="5566966" cy="967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Light"/>
              <a:buNone/>
            </a:pPr>
            <a:r>
              <a:rPr lang="en-GB"/>
              <a:t>Exploring Flux</a:t>
            </a:r>
            <a:br>
              <a:rPr lang="en-GB"/>
            </a:br>
            <a:r>
              <a:rPr lang="en-GB" sz="3600"/>
              <a:t>Joining Time Series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7"/>
          <p:cNvSpPr txBox="1"/>
          <p:nvPr>
            <p:ph idx="4294967295" type="title"/>
          </p:nvPr>
        </p:nvSpPr>
        <p:spPr>
          <a:xfrm>
            <a:off x="244925" y="23797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Shall we tumble?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9" name="Google Shape;669;p17"/>
          <p:cNvSpPr txBox="1"/>
          <p:nvPr>
            <p:ph idx="12" type="sldNum"/>
          </p:nvPr>
        </p:nvSpPr>
        <p:spPr>
          <a:xfrm>
            <a:off x="8870950" y="4772025"/>
            <a:ext cx="273050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2" id="670" name="Google Shape;670;p17"/>
          <p:cNvPicPr preferRelativeResize="0"/>
          <p:nvPr/>
        </p:nvPicPr>
        <p:blipFill rotWithShape="1">
          <a:blip r:embed="rId3">
            <a:alphaModFix/>
          </a:blip>
          <a:srcRect b="13889" l="1575" r="0" t="23229"/>
          <a:stretch/>
        </p:blipFill>
        <p:spPr>
          <a:xfrm>
            <a:off x="463540" y="1244338"/>
            <a:ext cx="8219325" cy="3391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8"/>
          <p:cNvSpPr/>
          <p:nvPr/>
        </p:nvSpPr>
        <p:spPr>
          <a:xfrm>
            <a:off x="984734" y="1181297"/>
            <a:ext cx="1664700" cy="3037200"/>
          </a:xfrm>
          <a:prstGeom prst="rect">
            <a:avLst/>
          </a:prstGeom>
          <a:solidFill>
            <a:srgbClr val="674EA7">
              <a:alpha val="72941"/>
            </a:srgbClr>
          </a:solidFill>
          <a:ln cap="flat" cmpd="sng" w="57150">
            <a:solidFill>
              <a:srgbClr val="351C7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18"/>
          <p:cNvSpPr txBox="1"/>
          <p:nvPr>
            <p:ph idx="4294967295" type="title"/>
          </p:nvPr>
        </p:nvSpPr>
        <p:spPr>
          <a:xfrm>
            <a:off x="211075" y="2614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 with a tumbling window?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7" name="Google Shape;677;p18"/>
          <p:cNvSpPr txBox="1"/>
          <p:nvPr>
            <p:ph idx="12" type="sldNum"/>
          </p:nvPr>
        </p:nvSpPr>
        <p:spPr>
          <a:xfrm>
            <a:off x="8870950" y="4772025"/>
            <a:ext cx="273050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8" name="Google Shape;678;p18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9" name="Google Shape;679;p18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0" name="Google Shape;680;p18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8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8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8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8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5" name="Google Shape;685;p18"/>
          <p:cNvCxnSpPr>
            <a:stCxn id="680" idx="0"/>
            <a:endCxn id="686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7" name="Google Shape;687;p18"/>
          <p:cNvCxnSpPr>
            <a:stCxn id="681" idx="0"/>
            <a:endCxn id="688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9" name="Google Shape;689;p18"/>
          <p:cNvCxnSpPr>
            <a:stCxn id="682" idx="0"/>
            <a:endCxn id="690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1" name="Google Shape;691;p18"/>
          <p:cNvCxnSpPr>
            <a:stCxn id="683" idx="0"/>
            <a:endCxn id="692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3" name="Google Shape;693;p18"/>
          <p:cNvCxnSpPr>
            <a:stCxn id="684" idx="0"/>
            <a:endCxn id="694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6" name="Google Shape;686;p18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18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18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18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18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18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18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18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18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18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0" name="Google Shape;700;p18"/>
          <p:cNvGrpSpPr/>
          <p:nvPr/>
        </p:nvGrpSpPr>
        <p:grpSpPr>
          <a:xfrm>
            <a:off x="1307629" y="3171925"/>
            <a:ext cx="549076" cy="1046454"/>
            <a:chOff x="0" y="0"/>
            <a:chExt cx="549075" cy="1046452"/>
          </a:xfrm>
        </p:grpSpPr>
        <p:sp>
          <p:nvSpPr>
            <p:cNvPr id="701" name="Google Shape;701;p18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2" name="Google Shape;702;p18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3" name="Google Shape;703;p18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4" name="Google Shape;704;p18"/>
          <p:cNvGrpSpPr/>
          <p:nvPr/>
        </p:nvGrpSpPr>
        <p:grpSpPr>
          <a:xfrm>
            <a:off x="2909152" y="2879244"/>
            <a:ext cx="549077" cy="1339135"/>
            <a:chOff x="0" y="0"/>
            <a:chExt cx="549075" cy="1339134"/>
          </a:xfrm>
        </p:grpSpPr>
        <p:sp>
          <p:nvSpPr>
            <p:cNvPr id="705" name="Google Shape;705;p18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6" name="Google Shape;706;p18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7" name="Google Shape;707;p18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8" name="Google Shape;708;p18"/>
          <p:cNvGrpSpPr/>
          <p:nvPr/>
        </p:nvGrpSpPr>
        <p:grpSpPr>
          <a:xfrm>
            <a:off x="4510676" y="3086299"/>
            <a:ext cx="549076" cy="1132080"/>
            <a:chOff x="0" y="0"/>
            <a:chExt cx="549075" cy="1132079"/>
          </a:xfrm>
        </p:grpSpPr>
        <p:sp>
          <p:nvSpPr>
            <p:cNvPr id="709" name="Google Shape;709;p18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0" name="Google Shape;710;p18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1" name="Google Shape;711;p18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2" name="Google Shape;712;p18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713" name="Google Shape;713;p18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4" name="Google Shape;714;p18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5" name="Google Shape;715;p18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18"/>
          <p:cNvGrpSpPr/>
          <p:nvPr/>
        </p:nvGrpSpPr>
        <p:grpSpPr>
          <a:xfrm>
            <a:off x="7713727" y="3272749"/>
            <a:ext cx="549076" cy="945630"/>
            <a:chOff x="0" y="0"/>
            <a:chExt cx="549075" cy="945629"/>
          </a:xfrm>
        </p:grpSpPr>
        <p:sp>
          <p:nvSpPr>
            <p:cNvPr id="717" name="Google Shape;717;p18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8" name="Google Shape;718;p18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9" name="Google Shape;719;p18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18"/>
          <p:cNvSpPr txBox="1"/>
          <p:nvPr/>
        </p:nvSpPr>
        <p:spPr>
          <a:xfrm>
            <a:off x="1642360" y="2995838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8"/>
          <p:cNvSpPr txBox="1"/>
          <p:nvPr/>
        </p:nvSpPr>
        <p:spPr>
          <a:xfrm>
            <a:off x="3239312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8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8"/>
          <p:cNvSpPr txBox="1"/>
          <p:nvPr/>
        </p:nvSpPr>
        <p:spPr>
          <a:xfrm>
            <a:off x="4871099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8"/>
          <p:cNvSpPr txBox="1"/>
          <p:nvPr/>
        </p:nvSpPr>
        <p:spPr>
          <a:xfrm>
            <a:off x="8078904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8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8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8"/>
          <p:cNvSpPr txBox="1"/>
          <p:nvPr/>
        </p:nvSpPr>
        <p:spPr>
          <a:xfrm>
            <a:off x="192624" y="4373598"/>
            <a:ext cx="8617605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NOTE: S1 and S2 are not synchronized: metrics do not occur nor at the same to nor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8" name="Google Shape;728;p18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729" name="Google Shape;729;p18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0" name="Google Shape;730;p18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1" name="Google Shape;731;p18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2" name="Google Shape;732;p18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3" name="Google Shape;733;p18"/>
          <p:cNvGrpSpPr/>
          <p:nvPr/>
        </p:nvGrpSpPr>
        <p:grpSpPr>
          <a:xfrm>
            <a:off x="3709914" y="2960925"/>
            <a:ext cx="549077" cy="1252047"/>
            <a:chOff x="0" y="0"/>
            <a:chExt cx="549075" cy="1252046"/>
          </a:xfrm>
        </p:grpSpPr>
        <p:sp>
          <p:nvSpPr>
            <p:cNvPr id="734" name="Google Shape;734;p18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5" name="Google Shape;735;p18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6" name="Google Shape;736;p18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7" name="Google Shape;737;p18"/>
          <p:cNvSpPr txBox="1"/>
          <p:nvPr/>
        </p:nvSpPr>
        <p:spPr>
          <a:xfrm>
            <a:off x="4044036" y="2861431"/>
            <a:ext cx="347102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8" name="Google Shape;738;p18"/>
          <p:cNvGrpSpPr/>
          <p:nvPr/>
        </p:nvGrpSpPr>
        <p:grpSpPr>
          <a:xfrm>
            <a:off x="5311438" y="2946006"/>
            <a:ext cx="549076" cy="1252048"/>
            <a:chOff x="0" y="0"/>
            <a:chExt cx="549075" cy="1252046"/>
          </a:xfrm>
        </p:grpSpPr>
        <p:sp>
          <p:nvSpPr>
            <p:cNvPr id="739" name="Google Shape;739;p18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0" name="Google Shape;740;p18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41" name="Google Shape;741;p18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2" name="Google Shape;742;p18"/>
          <p:cNvSpPr txBox="1"/>
          <p:nvPr/>
        </p:nvSpPr>
        <p:spPr>
          <a:xfrm>
            <a:off x="561393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3" name="Google Shape;743;p18"/>
          <p:cNvGrpSpPr/>
          <p:nvPr/>
        </p:nvGrpSpPr>
        <p:grpSpPr>
          <a:xfrm>
            <a:off x="6912962" y="3631805"/>
            <a:ext cx="549076" cy="566249"/>
            <a:chOff x="0" y="0"/>
            <a:chExt cx="549075" cy="566248"/>
          </a:xfrm>
        </p:grpSpPr>
        <p:sp>
          <p:nvSpPr>
            <p:cNvPr id="744" name="Google Shape;744;p18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5" name="Google Shape;745;p18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46" name="Google Shape;746;p18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7" name="Google Shape;747;p18"/>
          <p:cNvSpPr txBox="1"/>
          <p:nvPr/>
        </p:nvSpPr>
        <p:spPr>
          <a:xfrm>
            <a:off x="7259953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9"/>
          <p:cNvSpPr/>
          <p:nvPr/>
        </p:nvSpPr>
        <p:spPr>
          <a:xfrm>
            <a:off x="2604778" y="1224828"/>
            <a:ext cx="1664700" cy="3037200"/>
          </a:xfrm>
          <a:prstGeom prst="rect">
            <a:avLst/>
          </a:prstGeom>
          <a:solidFill>
            <a:srgbClr val="674EA7">
              <a:alpha val="72941"/>
            </a:srgbClr>
          </a:solidFill>
          <a:ln cap="flat" cmpd="sng" w="57150">
            <a:solidFill>
              <a:srgbClr val="351C7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19"/>
          <p:cNvSpPr txBox="1"/>
          <p:nvPr>
            <p:ph idx="12" type="sldNum"/>
          </p:nvPr>
        </p:nvSpPr>
        <p:spPr>
          <a:xfrm>
            <a:off x="8870950" y="4772025"/>
            <a:ext cx="273050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4" name="Google Shape;754;p19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5" name="Google Shape;755;p19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6" name="Google Shape;756;p19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9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9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9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9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1" name="Google Shape;761;p19"/>
          <p:cNvCxnSpPr>
            <a:stCxn id="756" idx="0"/>
            <a:endCxn id="762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3" name="Google Shape;763;p19"/>
          <p:cNvCxnSpPr>
            <a:stCxn id="757" idx="0"/>
            <a:endCxn id="764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5" name="Google Shape;765;p19"/>
          <p:cNvCxnSpPr>
            <a:stCxn id="758" idx="0"/>
            <a:endCxn id="766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7" name="Google Shape;767;p19"/>
          <p:cNvCxnSpPr>
            <a:stCxn id="759" idx="0"/>
            <a:endCxn id="768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9" name="Google Shape;769;p19"/>
          <p:cNvCxnSpPr>
            <a:stCxn id="760" idx="0"/>
            <a:endCxn id="770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2" name="Google Shape;762;p19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19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19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19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19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19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9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9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19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9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6" name="Google Shape;776;p19"/>
          <p:cNvGrpSpPr/>
          <p:nvPr/>
        </p:nvGrpSpPr>
        <p:grpSpPr>
          <a:xfrm>
            <a:off x="1307629" y="3171925"/>
            <a:ext cx="549076" cy="1046454"/>
            <a:chOff x="0" y="0"/>
            <a:chExt cx="549075" cy="1046452"/>
          </a:xfrm>
        </p:grpSpPr>
        <p:sp>
          <p:nvSpPr>
            <p:cNvPr id="777" name="Google Shape;777;p19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8" name="Google Shape;778;p19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9" name="Google Shape;779;p19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0" name="Google Shape;780;p19"/>
          <p:cNvGrpSpPr/>
          <p:nvPr/>
        </p:nvGrpSpPr>
        <p:grpSpPr>
          <a:xfrm>
            <a:off x="2909152" y="2879244"/>
            <a:ext cx="549077" cy="1339135"/>
            <a:chOff x="0" y="0"/>
            <a:chExt cx="549075" cy="1339134"/>
          </a:xfrm>
        </p:grpSpPr>
        <p:sp>
          <p:nvSpPr>
            <p:cNvPr id="781" name="Google Shape;781;p19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2" name="Google Shape;782;p19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3" name="Google Shape;783;p19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4" name="Google Shape;784;p19"/>
          <p:cNvGrpSpPr/>
          <p:nvPr/>
        </p:nvGrpSpPr>
        <p:grpSpPr>
          <a:xfrm>
            <a:off x="4510676" y="3086299"/>
            <a:ext cx="549076" cy="1132080"/>
            <a:chOff x="0" y="0"/>
            <a:chExt cx="549075" cy="1132079"/>
          </a:xfrm>
        </p:grpSpPr>
        <p:sp>
          <p:nvSpPr>
            <p:cNvPr id="785" name="Google Shape;785;p19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6" name="Google Shape;786;p19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7" name="Google Shape;787;p19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8" name="Google Shape;788;p19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789" name="Google Shape;789;p19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0" name="Google Shape;790;p19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1" name="Google Shape;791;p19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2" name="Google Shape;792;p19"/>
          <p:cNvGrpSpPr/>
          <p:nvPr/>
        </p:nvGrpSpPr>
        <p:grpSpPr>
          <a:xfrm>
            <a:off x="7713727" y="3272749"/>
            <a:ext cx="549076" cy="945630"/>
            <a:chOff x="0" y="0"/>
            <a:chExt cx="549075" cy="945629"/>
          </a:xfrm>
        </p:grpSpPr>
        <p:sp>
          <p:nvSpPr>
            <p:cNvPr id="793" name="Google Shape;793;p19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4" name="Google Shape;794;p19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5" name="Google Shape;795;p19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6" name="Google Shape;796;p19"/>
          <p:cNvSpPr txBox="1"/>
          <p:nvPr/>
        </p:nvSpPr>
        <p:spPr>
          <a:xfrm>
            <a:off x="1642360" y="2995838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19"/>
          <p:cNvSpPr txBox="1"/>
          <p:nvPr/>
        </p:nvSpPr>
        <p:spPr>
          <a:xfrm>
            <a:off x="3239312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9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9"/>
          <p:cNvSpPr txBox="1"/>
          <p:nvPr/>
        </p:nvSpPr>
        <p:spPr>
          <a:xfrm>
            <a:off x="4871099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19"/>
          <p:cNvSpPr txBox="1"/>
          <p:nvPr/>
        </p:nvSpPr>
        <p:spPr>
          <a:xfrm>
            <a:off x="8078904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19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19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9"/>
          <p:cNvSpPr txBox="1"/>
          <p:nvPr/>
        </p:nvSpPr>
        <p:spPr>
          <a:xfrm>
            <a:off x="192624" y="4373598"/>
            <a:ext cx="8617605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NOTE: S1 and S2 are not synchronized: metrics do not occur nor at the same to nor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4" name="Google Shape;804;p19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805" name="Google Shape;805;p19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6" name="Google Shape;806;p19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7" name="Google Shape;807;p19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8" name="Google Shape;808;p19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9" name="Google Shape;809;p19"/>
          <p:cNvGrpSpPr/>
          <p:nvPr/>
        </p:nvGrpSpPr>
        <p:grpSpPr>
          <a:xfrm>
            <a:off x="3709914" y="2960925"/>
            <a:ext cx="549077" cy="1252047"/>
            <a:chOff x="0" y="0"/>
            <a:chExt cx="549075" cy="1252046"/>
          </a:xfrm>
        </p:grpSpPr>
        <p:sp>
          <p:nvSpPr>
            <p:cNvPr id="810" name="Google Shape;810;p19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1" name="Google Shape;811;p19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12" name="Google Shape;812;p19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3" name="Google Shape;813;p19"/>
          <p:cNvSpPr txBox="1"/>
          <p:nvPr/>
        </p:nvSpPr>
        <p:spPr>
          <a:xfrm>
            <a:off x="4044036" y="2861431"/>
            <a:ext cx="347102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4" name="Google Shape;814;p19"/>
          <p:cNvGrpSpPr/>
          <p:nvPr/>
        </p:nvGrpSpPr>
        <p:grpSpPr>
          <a:xfrm>
            <a:off x="5311438" y="2946006"/>
            <a:ext cx="549076" cy="1252048"/>
            <a:chOff x="0" y="0"/>
            <a:chExt cx="549075" cy="1252046"/>
          </a:xfrm>
        </p:grpSpPr>
        <p:sp>
          <p:nvSpPr>
            <p:cNvPr id="815" name="Google Shape;815;p19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6" name="Google Shape;816;p19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17" name="Google Shape;817;p19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8" name="Google Shape;818;p19"/>
          <p:cNvSpPr txBox="1"/>
          <p:nvPr/>
        </p:nvSpPr>
        <p:spPr>
          <a:xfrm>
            <a:off x="561393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9" name="Google Shape;819;p19"/>
          <p:cNvGrpSpPr/>
          <p:nvPr/>
        </p:nvGrpSpPr>
        <p:grpSpPr>
          <a:xfrm>
            <a:off x="6912962" y="3631805"/>
            <a:ext cx="549076" cy="566249"/>
            <a:chOff x="0" y="0"/>
            <a:chExt cx="549075" cy="566248"/>
          </a:xfrm>
        </p:grpSpPr>
        <p:sp>
          <p:nvSpPr>
            <p:cNvPr id="820" name="Google Shape;820;p19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1" name="Google Shape;821;p19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2" name="Google Shape;822;p19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3" name="Google Shape;823;p19"/>
          <p:cNvSpPr txBox="1"/>
          <p:nvPr/>
        </p:nvSpPr>
        <p:spPr>
          <a:xfrm>
            <a:off x="7259953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19"/>
          <p:cNvSpPr txBox="1"/>
          <p:nvPr>
            <p:ph idx="4294967295" type="title"/>
          </p:nvPr>
        </p:nvSpPr>
        <p:spPr>
          <a:xfrm>
            <a:off x="211075" y="2614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 with a tumbling window?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0"/>
          <p:cNvSpPr/>
          <p:nvPr/>
        </p:nvSpPr>
        <p:spPr>
          <a:xfrm>
            <a:off x="4227871" y="1265685"/>
            <a:ext cx="1664786" cy="3037077"/>
          </a:xfrm>
          <a:prstGeom prst="rect">
            <a:avLst/>
          </a:prstGeom>
          <a:solidFill>
            <a:srgbClr val="674EA7">
              <a:alpha val="72941"/>
            </a:srgbClr>
          </a:solidFill>
          <a:ln cap="flat" cmpd="sng" w="57150">
            <a:solidFill>
              <a:srgbClr val="351C7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20"/>
          <p:cNvSpPr txBox="1"/>
          <p:nvPr>
            <p:ph idx="12" type="sldNum"/>
          </p:nvPr>
        </p:nvSpPr>
        <p:spPr>
          <a:xfrm>
            <a:off x="8870950" y="4772025"/>
            <a:ext cx="273050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1" name="Google Shape;831;p20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2" name="Google Shape;832;p20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3" name="Google Shape;833;p20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0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20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20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20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8" name="Google Shape;838;p20"/>
          <p:cNvCxnSpPr>
            <a:stCxn id="833" idx="0"/>
            <a:endCxn id="839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0" name="Google Shape;840;p20"/>
          <p:cNvCxnSpPr>
            <a:stCxn id="834" idx="0"/>
            <a:endCxn id="841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2" name="Google Shape;842;p20"/>
          <p:cNvCxnSpPr>
            <a:stCxn id="835" idx="0"/>
            <a:endCxn id="843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4" name="Google Shape;844;p20"/>
          <p:cNvCxnSpPr>
            <a:stCxn id="836" idx="0"/>
            <a:endCxn id="845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6" name="Google Shape;846;p20"/>
          <p:cNvCxnSpPr>
            <a:stCxn id="837" idx="0"/>
            <a:endCxn id="847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9" name="Google Shape;839;p20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20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20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20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20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20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20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20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20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20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3" name="Google Shape;853;p20"/>
          <p:cNvGrpSpPr/>
          <p:nvPr/>
        </p:nvGrpSpPr>
        <p:grpSpPr>
          <a:xfrm>
            <a:off x="1307629" y="3171925"/>
            <a:ext cx="549076" cy="1046454"/>
            <a:chOff x="0" y="0"/>
            <a:chExt cx="549075" cy="1046452"/>
          </a:xfrm>
        </p:grpSpPr>
        <p:sp>
          <p:nvSpPr>
            <p:cNvPr id="854" name="Google Shape;854;p20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5" name="Google Shape;855;p20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6" name="Google Shape;856;p20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20"/>
          <p:cNvGrpSpPr/>
          <p:nvPr/>
        </p:nvGrpSpPr>
        <p:grpSpPr>
          <a:xfrm>
            <a:off x="2909152" y="2879244"/>
            <a:ext cx="549077" cy="1339135"/>
            <a:chOff x="0" y="0"/>
            <a:chExt cx="549075" cy="1339134"/>
          </a:xfrm>
        </p:grpSpPr>
        <p:sp>
          <p:nvSpPr>
            <p:cNvPr id="858" name="Google Shape;858;p20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9" name="Google Shape;859;p20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0" name="Google Shape;860;p2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1" name="Google Shape;861;p20"/>
          <p:cNvGrpSpPr/>
          <p:nvPr/>
        </p:nvGrpSpPr>
        <p:grpSpPr>
          <a:xfrm>
            <a:off x="4510676" y="3086299"/>
            <a:ext cx="549076" cy="1132080"/>
            <a:chOff x="0" y="0"/>
            <a:chExt cx="549075" cy="1132079"/>
          </a:xfrm>
        </p:grpSpPr>
        <p:sp>
          <p:nvSpPr>
            <p:cNvPr id="862" name="Google Shape;862;p20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3" name="Google Shape;863;p20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4" name="Google Shape;864;p20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5" name="Google Shape;865;p20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866" name="Google Shape;866;p20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7" name="Google Shape;867;p20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8" name="Google Shape;868;p20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9" name="Google Shape;869;p20"/>
          <p:cNvGrpSpPr/>
          <p:nvPr/>
        </p:nvGrpSpPr>
        <p:grpSpPr>
          <a:xfrm>
            <a:off x="7713727" y="3272749"/>
            <a:ext cx="549076" cy="945630"/>
            <a:chOff x="0" y="0"/>
            <a:chExt cx="549075" cy="945629"/>
          </a:xfrm>
        </p:grpSpPr>
        <p:sp>
          <p:nvSpPr>
            <p:cNvPr id="870" name="Google Shape;870;p20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1" name="Google Shape;871;p20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2" name="Google Shape;872;p20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3" name="Google Shape;873;p20"/>
          <p:cNvSpPr txBox="1"/>
          <p:nvPr/>
        </p:nvSpPr>
        <p:spPr>
          <a:xfrm>
            <a:off x="1642360" y="2995838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20"/>
          <p:cNvSpPr txBox="1"/>
          <p:nvPr/>
        </p:nvSpPr>
        <p:spPr>
          <a:xfrm>
            <a:off x="3239312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20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20"/>
          <p:cNvSpPr txBox="1"/>
          <p:nvPr/>
        </p:nvSpPr>
        <p:spPr>
          <a:xfrm>
            <a:off x="4871099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20"/>
          <p:cNvSpPr txBox="1"/>
          <p:nvPr/>
        </p:nvSpPr>
        <p:spPr>
          <a:xfrm>
            <a:off x="8078904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20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20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20"/>
          <p:cNvSpPr txBox="1"/>
          <p:nvPr/>
        </p:nvSpPr>
        <p:spPr>
          <a:xfrm>
            <a:off x="192624" y="4373598"/>
            <a:ext cx="8617605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NOTE: S1 and S2 are not synchronized: metrics do not occur nor at the same to nor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1" name="Google Shape;881;p20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882" name="Google Shape;882;p20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3" name="Google Shape;883;p20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84" name="Google Shape;884;p20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5" name="Google Shape;885;p20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6" name="Google Shape;886;p20"/>
          <p:cNvGrpSpPr/>
          <p:nvPr/>
        </p:nvGrpSpPr>
        <p:grpSpPr>
          <a:xfrm>
            <a:off x="3709914" y="2960925"/>
            <a:ext cx="549077" cy="1252047"/>
            <a:chOff x="0" y="0"/>
            <a:chExt cx="549075" cy="1252046"/>
          </a:xfrm>
        </p:grpSpPr>
        <p:sp>
          <p:nvSpPr>
            <p:cNvPr id="887" name="Google Shape;887;p20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8" name="Google Shape;888;p20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89" name="Google Shape;889;p2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0" name="Google Shape;890;p20"/>
          <p:cNvSpPr txBox="1"/>
          <p:nvPr/>
        </p:nvSpPr>
        <p:spPr>
          <a:xfrm>
            <a:off x="4044036" y="2861431"/>
            <a:ext cx="347102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1" name="Google Shape;891;p20"/>
          <p:cNvGrpSpPr/>
          <p:nvPr/>
        </p:nvGrpSpPr>
        <p:grpSpPr>
          <a:xfrm>
            <a:off x="5311438" y="2946006"/>
            <a:ext cx="549076" cy="1252048"/>
            <a:chOff x="0" y="0"/>
            <a:chExt cx="549075" cy="1252046"/>
          </a:xfrm>
        </p:grpSpPr>
        <p:sp>
          <p:nvSpPr>
            <p:cNvPr id="892" name="Google Shape;892;p20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3" name="Google Shape;893;p20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94" name="Google Shape;894;p2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5" name="Google Shape;895;p20"/>
          <p:cNvSpPr txBox="1"/>
          <p:nvPr/>
        </p:nvSpPr>
        <p:spPr>
          <a:xfrm>
            <a:off x="561393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6" name="Google Shape;896;p20"/>
          <p:cNvGrpSpPr/>
          <p:nvPr/>
        </p:nvGrpSpPr>
        <p:grpSpPr>
          <a:xfrm>
            <a:off x="6912962" y="3631805"/>
            <a:ext cx="549076" cy="566249"/>
            <a:chOff x="0" y="0"/>
            <a:chExt cx="549075" cy="566248"/>
          </a:xfrm>
        </p:grpSpPr>
        <p:sp>
          <p:nvSpPr>
            <p:cNvPr id="897" name="Google Shape;897;p20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8" name="Google Shape;898;p20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99" name="Google Shape;899;p2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0" name="Google Shape;900;p20"/>
          <p:cNvSpPr txBox="1"/>
          <p:nvPr/>
        </p:nvSpPr>
        <p:spPr>
          <a:xfrm>
            <a:off x="7259953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20"/>
          <p:cNvSpPr txBox="1"/>
          <p:nvPr>
            <p:ph idx="4294967295" type="title"/>
          </p:nvPr>
        </p:nvSpPr>
        <p:spPr>
          <a:xfrm>
            <a:off x="211075" y="2614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 with a tumbling window?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1"/>
          <p:cNvSpPr txBox="1"/>
          <p:nvPr>
            <p:ph idx="4294967295" type="title"/>
          </p:nvPr>
        </p:nvSpPr>
        <p:spPr>
          <a:xfrm>
            <a:off x="270275" y="28865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Here we 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7" name="Google Shape;907;p21"/>
          <p:cNvSpPr txBox="1"/>
          <p:nvPr>
            <p:ph idx="4294967295" type="body"/>
          </p:nvPr>
        </p:nvSpPr>
        <p:spPr>
          <a:xfrm>
            <a:off x="365163" y="932100"/>
            <a:ext cx="85422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9525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 = from(bucket: "training")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|&gt; range(start: 2020-04-30T10:00:00Z, stop: 2020-04-30T10:05:00Z)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|&gt; filter(fn: (r) =&gt; r._measurement == "iot-oven")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|&gt; filter(fn: (r) =&gt; r._field == "temperature")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tempS1 = temp |&gt; filter(fn: (r) =&gt; r.sensor == "S1")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         |&gt;</a:t>
            </a: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GB" sz="14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aggregate</a:t>
            </a:r>
            <a:r>
              <a:rPr lang="en-GB" sz="140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Window(every: 60s, </a:t>
            </a:r>
            <a:r>
              <a:rPr lang="en-GB" sz="14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fn: mean</a:t>
            </a:r>
            <a:r>
              <a:rPr lang="en-GB" sz="140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tempS2 = temp |&gt; filter(fn: (r) =&gt; r.sensor == "S2")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         |&gt; </a:t>
            </a:r>
            <a:r>
              <a:rPr lang="en-GB" sz="14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aggregate</a:t>
            </a:r>
            <a:r>
              <a:rPr lang="en-GB" sz="140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Window(every: 60s, </a:t>
            </a:r>
            <a:r>
              <a:rPr lang="en-GB" sz="14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fn: mean</a:t>
            </a:r>
            <a:r>
              <a:rPr lang="en-GB" sz="140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temp_join = join(  tables: {s1:tempS1, s2: tempS2},  on: ["_time"] ) </a:t>
            </a:r>
            <a:endParaRPr b="1"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temp_join |&gt; map(fn: (r) =&gt; ({ _time: r._time,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                        _value: r._value_s1 - r._value_s2 }))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08" name="Google Shape;908;p21"/>
          <p:cNvSpPr txBox="1"/>
          <p:nvPr>
            <p:ph idx="12" type="sldNum"/>
          </p:nvPr>
        </p:nvSpPr>
        <p:spPr>
          <a:xfrm>
            <a:off x="8870950" y="4772025"/>
            <a:ext cx="273050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2"/>
          <p:cNvSpPr txBox="1"/>
          <p:nvPr>
            <p:ph idx="4294967295" type="title"/>
          </p:nvPr>
        </p:nvSpPr>
        <p:spPr>
          <a:xfrm>
            <a:off x="312500" y="28867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It works!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4" name="Google Shape;914;p22"/>
          <p:cNvSpPr txBox="1"/>
          <p:nvPr>
            <p:ph idx="12" type="sldNum"/>
          </p:nvPr>
        </p:nvSpPr>
        <p:spPr>
          <a:xfrm>
            <a:off x="8870950" y="4772025"/>
            <a:ext cx="273050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22"/>
          <p:cNvSpPr txBox="1"/>
          <p:nvPr/>
        </p:nvSpPr>
        <p:spPr>
          <a:xfrm>
            <a:off x="2763369" y="207264"/>
            <a:ext cx="3544372" cy="416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700"/>
              <a:buFont typeface="Calibri"/>
              <a:buNone/>
            </a:pPr>
            <a:r>
              <a:rPr b="0" i="0" lang="en-GB" sz="28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:-)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23"/>
          <p:cNvSpPr txBox="1"/>
          <p:nvPr>
            <p:ph idx="4294967295" type="title"/>
          </p:nvPr>
        </p:nvSpPr>
        <p:spPr>
          <a:xfrm>
            <a:off x="277100" y="32662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ct val="1000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Bonus point: </a:t>
            </a:r>
            <a:r>
              <a:rPr lang="en-GB">
                <a:solidFill>
                  <a:srgbClr val="351C75"/>
                </a:solidFill>
              </a:rPr>
              <a:t>tumbling windows</a:t>
            </a:r>
            <a:r>
              <a:rPr lang="en-GB">
                <a:solidFill>
                  <a:schemeClr val="lt1"/>
                </a:solidFill>
              </a:rPr>
              <a:t> </a:t>
            </a: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also synchronize </a:t>
            </a:r>
            <a:r>
              <a:rPr lang="en-GB">
                <a:solidFill>
                  <a:srgbClr val="E06666"/>
                </a:solidFill>
              </a:rPr>
              <a:t>events</a:t>
            </a: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1" name="Google Shape;921;p23"/>
          <p:cNvSpPr txBox="1"/>
          <p:nvPr>
            <p:ph idx="12" type="sldNum"/>
          </p:nvPr>
        </p:nvSpPr>
        <p:spPr>
          <a:xfrm>
            <a:off x="8870950" y="4772025"/>
            <a:ext cx="273050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2" name="Google Shape;922;p23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3" name="Google Shape;923;p23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4" name="Google Shape;924;p23"/>
          <p:cNvCxnSpPr/>
          <p:nvPr/>
        </p:nvCxnSpPr>
        <p:spPr>
          <a:xfrm flipH="1" rot="10800000">
            <a:off x="1124109" y="1674976"/>
            <a:ext cx="2100" cy="734405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25" name="Google Shape;925;p23"/>
          <p:cNvGrpSpPr/>
          <p:nvPr/>
        </p:nvGrpSpPr>
        <p:grpSpPr>
          <a:xfrm>
            <a:off x="853877" y="1587955"/>
            <a:ext cx="549077" cy="1110250"/>
            <a:chOff x="0" y="0"/>
            <a:chExt cx="549075" cy="1110249"/>
          </a:xfrm>
        </p:grpSpPr>
        <p:sp>
          <p:nvSpPr>
            <p:cNvPr id="926" name="Google Shape;926;p23"/>
            <p:cNvSpPr txBox="1"/>
            <p:nvPr/>
          </p:nvSpPr>
          <p:spPr>
            <a:xfrm>
              <a:off x="0" y="82142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00:09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23"/>
          <p:cNvGrpSpPr/>
          <p:nvPr/>
        </p:nvGrpSpPr>
        <p:grpSpPr>
          <a:xfrm>
            <a:off x="2540745" y="1359070"/>
            <a:ext cx="549077" cy="1339135"/>
            <a:chOff x="0" y="0"/>
            <a:chExt cx="549075" cy="1339134"/>
          </a:xfrm>
        </p:grpSpPr>
        <p:sp>
          <p:nvSpPr>
            <p:cNvPr id="929" name="Google Shape;929;p23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01:06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0" name="Google Shape;930;p23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1" name="Google Shape;931;p2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2" name="Google Shape;932;p23"/>
          <p:cNvGrpSpPr/>
          <p:nvPr/>
        </p:nvGrpSpPr>
        <p:grpSpPr>
          <a:xfrm>
            <a:off x="3971581" y="1810675"/>
            <a:ext cx="549076" cy="887530"/>
            <a:chOff x="0" y="0"/>
            <a:chExt cx="549075" cy="887528"/>
          </a:xfrm>
        </p:grpSpPr>
        <p:sp>
          <p:nvSpPr>
            <p:cNvPr id="933" name="Google Shape;933;p23"/>
            <p:cNvSpPr txBox="1"/>
            <p:nvPr/>
          </p:nvSpPr>
          <p:spPr>
            <a:xfrm>
              <a:off x="0" y="59870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02:04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4" name="Google Shape;934;p23"/>
            <p:cNvCxnSpPr/>
            <p:nvPr/>
          </p:nvCxnSpPr>
          <p:spPr>
            <a:xfrm rot="10800000">
              <a:off x="258635" y="87021"/>
              <a:ext cx="11598" cy="511684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5" name="Google Shape;935;p23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23"/>
          <p:cNvGrpSpPr/>
          <p:nvPr/>
        </p:nvGrpSpPr>
        <p:grpSpPr>
          <a:xfrm>
            <a:off x="5463378" y="1817795"/>
            <a:ext cx="549076" cy="880410"/>
            <a:chOff x="0" y="0"/>
            <a:chExt cx="549075" cy="880409"/>
          </a:xfrm>
        </p:grpSpPr>
        <p:sp>
          <p:nvSpPr>
            <p:cNvPr id="937" name="Google Shape;937;p23"/>
            <p:cNvSpPr txBox="1"/>
            <p:nvPr/>
          </p:nvSpPr>
          <p:spPr>
            <a:xfrm>
              <a:off x="0" y="591584"/>
              <a:ext cx="549075" cy="288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8" name="Google Shape;938;p23"/>
            <p:cNvCxnSpPr/>
            <p:nvPr/>
          </p:nvCxnSpPr>
          <p:spPr>
            <a:xfrm rot="10800000">
              <a:off x="269461" y="87021"/>
              <a:ext cx="772" cy="504564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9" name="Google Shape;939;p23"/>
            <p:cNvSpPr/>
            <p:nvPr/>
          </p:nvSpPr>
          <p:spPr>
            <a:xfrm>
              <a:off x="226732" y="0"/>
              <a:ext cx="85459" cy="87021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0" name="Google Shape;940;p23"/>
          <p:cNvGrpSpPr/>
          <p:nvPr/>
        </p:nvGrpSpPr>
        <p:grpSpPr>
          <a:xfrm>
            <a:off x="7259975" y="1720675"/>
            <a:ext cx="549076" cy="977530"/>
            <a:chOff x="0" y="0"/>
            <a:chExt cx="549075" cy="977528"/>
          </a:xfrm>
        </p:grpSpPr>
        <p:sp>
          <p:nvSpPr>
            <p:cNvPr id="941" name="Google Shape;941;p23"/>
            <p:cNvSpPr txBox="1"/>
            <p:nvPr/>
          </p:nvSpPr>
          <p:spPr>
            <a:xfrm>
              <a:off x="0" y="68870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04:07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2" name="Google Shape;942;p23"/>
            <p:cNvCxnSpPr/>
            <p:nvPr/>
          </p:nvCxnSpPr>
          <p:spPr>
            <a:xfrm rot="10800000">
              <a:off x="265265" y="87020"/>
              <a:ext cx="4968" cy="6016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3" name="Google Shape;943;p23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4" name="Google Shape;944;p23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23"/>
          <p:cNvSpPr txBox="1"/>
          <p:nvPr/>
        </p:nvSpPr>
        <p:spPr>
          <a:xfrm>
            <a:off x="2870904" y="1248691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23"/>
          <p:cNvSpPr txBox="1"/>
          <p:nvPr/>
        </p:nvSpPr>
        <p:spPr>
          <a:xfrm>
            <a:off x="5805495" y="1699646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23"/>
          <p:cNvSpPr txBox="1"/>
          <p:nvPr/>
        </p:nvSpPr>
        <p:spPr>
          <a:xfrm>
            <a:off x="4332478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23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9" name="Google Shape;949;p23"/>
          <p:cNvGrpSpPr/>
          <p:nvPr/>
        </p:nvGrpSpPr>
        <p:grpSpPr>
          <a:xfrm>
            <a:off x="1063788" y="3171925"/>
            <a:ext cx="549077" cy="1046454"/>
            <a:chOff x="0" y="0"/>
            <a:chExt cx="549075" cy="1046452"/>
          </a:xfrm>
        </p:grpSpPr>
        <p:sp>
          <p:nvSpPr>
            <p:cNvPr id="950" name="Google Shape;950;p23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1" name="Google Shape;951;p23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2" name="Google Shape;952;p23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23"/>
          <p:cNvGrpSpPr/>
          <p:nvPr/>
        </p:nvGrpSpPr>
        <p:grpSpPr>
          <a:xfrm>
            <a:off x="3067648" y="2879244"/>
            <a:ext cx="549076" cy="1339135"/>
            <a:chOff x="0" y="0"/>
            <a:chExt cx="549075" cy="1339134"/>
          </a:xfrm>
        </p:grpSpPr>
        <p:sp>
          <p:nvSpPr>
            <p:cNvPr id="954" name="Google Shape;954;p23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5" name="Google Shape;955;p23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6" name="Google Shape;956;p2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23"/>
          <p:cNvGrpSpPr/>
          <p:nvPr/>
        </p:nvGrpSpPr>
        <p:grpSpPr>
          <a:xfrm>
            <a:off x="4571637" y="3086299"/>
            <a:ext cx="549076" cy="1132080"/>
            <a:chOff x="0" y="0"/>
            <a:chExt cx="549075" cy="1132079"/>
          </a:xfrm>
        </p:grpSpPr>
        <p:sp>
          <p:nvSpPr>
            <p:cNvPr id="958" name="Google Shape;958;p23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9" name="Google Shape;959;p23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0" name="Google Shape;960;p23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1" name="Google Shape;961;p23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962" name="Google Shape;962;p23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3" name="Google Shape;963;p23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4" name="Google Shape;964;p23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23"/>
          <p:cNvGrpSpPr/>
          <p:nvPr/>
        </p:nvGrpSpPr>
        <p:grpSpPr>
          <a:xfrm>
            <a:off x="7762494" y="3272749"/>
            <a:ext cx="549076" cy="945630"/>
            <a:chOff x="0" y="0"/>
            <a:chExt cx="549075" cy="945629"/>
          </a:xfrm>
        </p:grpSpPr>
        <p:sp>
          <p:nvSpPr>
            <p:cNvPr id="966" name="Google Shape;966;p23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7" name="Google Shape;967;p23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8" name="Google Shape;968;p23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9" name="Google Shape;969;p23"/>
          <p:cNvSpPr txBox="1"/>
          <p:nvPr/>
        </p:nvSpPr>
        <p:spPr>
          <a:xfrm>
            <a:off x="1398519" y="2995838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23"/>
          <p:cNvSpPr txBox="1"/>
          <p:nvPr/>
        </p:nvSpPr>
        <p:spPr>
          <a:xfrm>
            <a:off x="3397808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23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23"/>
          <p:cNvSpPr txBox="1"/>
          <p:nvPr/>
        </p:nvSpPr>
        <p:spPr>
          <a:xfrm>
            <a:off x="4932060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23"/>
          <p:cNvSpPr txBox="1"/>
          <p:nvPr/>
        </p:nvSpPr>
        <p:spPr>
          <a:xfrm>
            <a:off x="8127673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23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23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6" name="Google Shape;976;p23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977" name="Google Shape;977;p23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8" name="Google Shape;978;p23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9" name="Google Shape;979;p23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0" name="Google Shape;980;p23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1" name="Google Shape;981;p23"/>
          <p:cNvGrpSpPr/>
          <p:nvPr/>
        </p:nvGrpSpPr>
        <p:grpSpPr>
          <a:xfrm>
            <a:off x="3612379" y="2960925"/>
            <a:ext cx="549076" cy="1252047"/>
            <a:chOff x="0" y="0"/>
            <a:chExt cx="549075" cy="1252046"/>
          </a:xfrm>
        </p:grpSpPr>
        <p:sp>
          <p:nvSpPr>
            <p:cNvPr id="982" name="Google Shape;982;p23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01:39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3" name="Google Shape;983;p23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84" name="Google Shape;984;p2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5" name="Google Shape;985;p23"/>
          <p:cNvSpPr txBox="1"/>
          <p:nvPr/>
        </p:nvSpPr>
        <p:spPr>
          <a:xfrm>
            <a:off x="3946500" y="286143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6" name="Google Shape;986;p23"/>
          <p:cNvGrpSpPr/>
          <p:nvPr/>
        </p:nvGrpSpPr>
        <p:grpSpPr>
          <a:xfrm>
            <a:off x="5128558" y="2946006"/>
            <a:ext cx="549077" cy="1252048"/>
            <a:chOff x="0" y="0"/>
            <a:chExt cx="549075" cy="1252046"/>
          </a:xfrm>
        </p:grpSpPr>
        <p:sp>
          <p:nvSpPr>
            <p:cNvPr id="987" name="Google Shape;987;p23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8" name="Google Shape;988;p23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89" name="Google Shape;989;p2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0" name="Google Shape;990;p23"/>
          <p:cNvSpPr txBox="1"/>
          <p:nvPr/>
        </p:nvSpPr>
        <p:spPr>
          <a:xfrm>
            <a:off x="543105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1" name="Google Shape;991;p23"/>
          <p:cNvGrpSpPr/>
          <p:nvPr/>
        </p:nvGrpSpPr>
        <p:grpSpPr>
          <a:xfrm>
            <a:off x="7059267" y="3631805"/>
            <a:ext cx="549076" cy="566249"/>
            <a:chOff x="0" y="0"/>
            <a:chExt cx="549075" cy="566248"/>
          </a:xfrm>
        </p:grpSpPr>
        <p:sp>
          <p:nvSpPr>
            <p:cNvPr id="992" name="Google Shape;992;p23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3" name="Google Shape;993;p23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4" name="Google Shape;994;p2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5" name="Google Shape;995;p23"/>
          <p:cNvSpPr txBox="1"/>
          <p:nvPr/>
        </p:nvSpPr>
        <p:spPr>
          <a:xfrm>
            <a:off x="7406256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23"/>
          <p:cNvSpPr txBox="1"/>
          <p:nvPr/>
        </p:nvSpPr>
        <p:spPr>
          <a:xfrm>
            <a:off x="387365" y="4386076"/>
            <a:ext cx="384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MENO: </a:t>
            </a:r>
            <a:r>
              <a:rPr b="1" i="0" lang="en-GB" sz="1600" u="none" cap="none" strike="noStrike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are irregular time series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23"/>
          <p:cNvSpPr/>
          <p:nvPr/>
        </p:nvSpPr>
        <p:spPr>
          <a:xfrm>
            <a:off x="984734" y="1181297"/>
            <a:ext cx="1664700" cy="3037200"/>
          </a:xfrm>
          <a:prstGeom prst="rect">
            <a:avLst/>
          </a:prstGeom>
          <a:solidFill>
            <a:srgbClr val="674EA7">
              <a:alpha val="72941"/>
            </a:srgbClr>
          </a:solidFill>
          <a:ln cap="flat" cmpd="sng" w="57150">
            <a:solidFill>
              <a:srgbClr val="351C7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24"/>
          <p:cNvSpPr txBox="1"/>
          <p:nvPr>
            <p:ph idx="12" type="sldNum"/>
          </p:nvPr>
        </p:nvSpPr>
        <p:spPr>
          <a:xfrm>
            <a:off x="8870950" y="4772025"/>
            <a:ext cx="273050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3" name="Google Shape;1003;p24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4" name="Google Shape;1004;p24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5" name="Google Shape;1005;p24"/>
          <p:cNvCxnSpPr/>
          <p:nvPr/>
        </p:nvCxnSpPr>
        <p:spPr>
          <a:xfrm flipH="1" rot="10800000">
            <a:off x="1124109" y="1674976"/>
            <a:ext cx="2100" cy="734405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06" name="Google Shape;1006;p24"/>
          <p:cNvGrpSpPr/>
          <p:nvPr/>
        </p:nvGrpSpPr>
        <p:grpSpPr>
          <a:xfrm>
            <a:off x="853877" y="1587955"/>
            <a:ext cx="549077" cy="1110250"/>
            <a:chOff x="0" y="0"/>
            <a:chExt cx="549075" cy="1110249"/>
          </a:xfrm>
        </p:grpSpPr>
        <p:sp>
          <p:nvSpPr>
            <p:cNvPr id="1007" name="Google Shape;1007;p24"/>
            <p:cNvSpPr txBox="1"/>
            <p:nvPr/>
          </p:nvSpPr>
          <p:spPr>
            <a:xfrm>
              <a:off x="0" y="82142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00:09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24"/>
          <p:cNvGrpSpPr/>
          <p:nvPr/>
        </p:nvGrpSpPr>
        <p:grpSpPr>
          <a:xfrm>
            <a:off x="2540745" y="1359070"/>
            <a:ext cx="549077" cy="1339135"/>
            <a:chOff x="0" y="0"/>
            <a:chExt cx="549075" cy="1339134"/>
          </a:xfrm>
        </p:grpSpPr>
        <p:sp>
          <p:nvSpPr>
            <p:cNvPr id="1010" name="Google Shape;1010;p24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01:06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1" name="Google Shape;1011;p24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2" name="Google Shape;1012;p24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3" name="Google Shape;1013;p24"/>
          <p:cNvGrpSpPr/>
          <p:nvPr/>
        </p:nvGrpSpPr>
        <p:grpSpPr>
          <a:xfrm>
            <a:off x="3971581" y="1810675"/>
            <a:ext cx="549076" cy="887530"/>
            <a:chOff x="0" y="0"/>
            <a:chExt cx="549075" cy="887528"/>
          </a:xfrm>
        </p:grpSpPr>
        <p:sp>
          <p:nvSpPr>
            <p:cNvPr id="1014" name="Google Shape;1014;p24"/>
            <p:cNvSpPr txBox="1"/>
            <p:nvPr/>
          </p:nvSpPr>
          <p:spPr>
            <a:xfrm>
              <a:off x="0" y="59870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02:04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5" name="Google Shape;1015;p24"/>
            <p:cNvCxnSpPr/>
            <p:nvPr/>
          </p:nvCxnSpPr>
          <p:spPr>
            <a:xfrm rot="10800000">
              <a:off x="258635" y="87021"/>
              <a:ext cx="11598" cy="511684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6" name="Google Shape;1016;p24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7" name="Google Shape;1017;p24"/>
          <p:cNvGrpSpPr/>
          <p:nvPr/>
        </p:nvGrpSpPr>
        <p:grpSpPr>
          <a:xfrm>
            <a:off x="5463378" y="1817795"/>
            <a:ext cx="549076" cy="880410"/>
            <a:chOff x="0" y="0"/>
            <a:chExt cx="549075" cy="880409"/>
          </a:xfrm>
        </p:grpSpPr>
        <p:sp>
          <p:nvSpPr>
            <p:cNvPr id="1018" name="Google Shape;1018;p24"/>
            <p:cNvSpPr txBox="1"/>
            <p:nvPr/>
          </p:nvSpPr>
          <p:spPr>
            <a:xfrm>
              <a:off x="0" y="591584"/>
              <a:ext cx="549075" cy="288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9" name="Google Shape;1019;p24"/>
            <p:cNvCxnSpPr/>
            <p:nvPr/>
          </p:nvCxnSpPr>
          <p:spPr>
            <a:xfrm rot="10800000">
              <a:off x="269461" y="87021"/>
              <a:ext cx="772" cy="504564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0" name="Google Shape;1020;p24"/>
            <p:cNvSpPr/>
            <p:nvPr/>
          </p:nvSpPr>
          <p:spPr>
            <a:xfrm>
              <a:off x="226732" y="0"/>
              <a:ext cx="85459" cy="87021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1" name="Google Shape;1021;p24"/>
          <p:cNvGrpSpPr/>
          <p:nvPr/>
        </p:nvGrpSpPr>
        <p:grpSpPr>
          <a:xfrm>
            <a:off x="7259975" y="1720675"/>
            <a:ext cx="549076" cy="977530"/>
            <a:chOff x="0" y="0"/>
            <a:chExt cx="549075" cy="977528"/>
          </a:xfrm>
        </p:grpSpPr>
        <p:sp>
          <p:nvSpPr>
            <p:cNvPr id="1022" name="Google Shape;1022;p24"/>
            <p:cNvSpPr txBox="1"/>
            <p:nvPr/>
          </p:nvSpPr>
          <p:spPr>
            <a:xfrm>
              <a:off x="0" y="68870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04:07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3" name="Google Shape;1023;p24"/>
            <p:cNvCxnSpPr/>
            <p:nvPr/>
          </p:nvCxnSpPr>
          <p:spPr>
            <a:xfrm rot="10800000">
              <a:off x="265265" y="87020"/>
              <a:ext cx="4968" cy="6016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4" name="Google Shape;1024;p24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5" name="Google Shape;1025;p24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24"/>
          <p:cNvSpPr txBox="1"/>
          <p:nvPr/>
        </p:nvSpPr>
        <p:spPr>
          <a:xfrm>
            <a:off x="2870904" y="1248691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24"/>
          <p:cNvSpPr txBox="1"/>
          <p:nvPr/>
        </p:nvSpPr>
        <p:spPr>
          <a:xfrm>
            <a:off x="5805495" y="1699646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24"/>
          <p:cNvSpPr txBox="1"/>
          <p:nvPr/>
        </p:nvSpPr>
        <p:spPr>
          <a:xfrm>
            <a:off x="4332478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24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0" name="Google Shape;1030;p24"/>
          <p:cNvGrpSpPr/>
          <p:nvPr/>
        </p:nvGrpSpPr>
        <p:grpSpPr>
          <a:xfrm>
            <a:off x="1063788" y="3171925"/>
            <a:ext cx="549077" cy="1046454"/>
            <a:chOff x="0" y="0"/>
            <a:chExt cx="549075" cy="1046452"/>
          </a:xfrm>
        </p:grpSpPr>
        <p:sp>
          <p:nvSpPr>
            <p:cNvPr id="1031" name="Google Shape;1031;p24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32" name="Google Shape;1032;p24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33" name="Google Shape;1033;p24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4" name="Google Shape;1034;p24"/>
          <p:cNvGrpSpPr/>
          <p:nvPr/>
        </p:nvGrpSpPr>
        <p:grpSpPr>
          <a:xfrm>
            <a:off x="3067648" y="2879244"/>
            <a:ext cx="549076" cy="1339135"/>
            <a:chOff x="0" y="0"/>
            <a:chExt cx="549075" cy="1339134"/>
          </a:xfrm>
        </p:grpSpPr>
        <p:sp>
          <p:nvSpPr>
            <p:cNvPr id="1035" name="Google Shape;1035;p24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36" name="Google Shape;1036;p24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37" name="Google Shape;1037;p24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8" name="Google Shape;1038;p24"/>
          <p:cNvGrpSpPr/>
          <p:nvPr/>
        </p:nvGrpSpPr>
        <p:grpSpPr>
          <a:xfrm>
            <a:off x="4571637" y="3086299"/>
            <a:ext cx="549076" cy="1132080"/>
            <a:chOff x="0" y="0"/>
            <a:chExt cx="549075" cy="1132079"/>
          </a:xfrm>
        </p:grpSpPr>
        <p:sp>
          <p:nvSpPr>
            <p:cNvPr id="1039" name="Google Shape;1039;p24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0" name="Google Shape;1040;p24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1" name="Google Shape;1041;p24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24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1043" name="Google Shape;1043;p24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4" name="Google Shape;1044;p24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5" name="Google Shape;1045;p24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6" name="Google Shape;1046;p24"/>
          <p:cNvGrpSpPr/>
          <p:nvPr/>
        </p:nvGrpSpPr>
        <p:grpSpPr>
          <a:xfrm>
            <a:off x="7762494" y="3272749"/>
            <a:ext cx="549076" cy="945630"/>
            <a:chOff x="0" y="0"/>
            <a:chExt cx="549075" cy="945629"/>
          </a:xfrm>
        </p:grpSpPr>
        <p:sp>
          <p:nvSpPr>
            <p:cNvPr id="1047" name="Google Shape;1047;p24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8" name="Google Shape;1048;p24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9" name="Google Shape;1049;p24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" name="Google Shape;1050;p24"/>
          <p:cNvSpPr txBox="1"/>
          <p:nvPr/>
        </p:nvSpPr>
        <p:spPr>
          <a:xfrm>
            <a:off x="1398519" y="2995838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24"/>
          <p:cNvSpPr txBox="1"/>
          <p:nvPr/>
        </p:nvSpPr>
        <p:spPr>
          <a:xfrm>
            <a:off x="3397808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24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24"/>
          <p:cNvSpPr txBox="1"/>
          <p:nvPr/>
        </p:nvSpPr>
        <p:spPr>
          <a:xfrm>
            <a:off x="4932060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24"/>
          <p:cNvSpPr txBox="1"/>
          <p:nvPr/>
        </p:nvSpPr>
        <p:spPr>
          <a:xfrm>
            <a:off x="8127673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24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24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7" name="Google Shape;1057;p24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1058" name="Google Shape;1058;p24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9" name="Google Shape;1059;p24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0" name="Google Shape;1060;p24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1" name="Google Shape;1061;p24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2" name="Google Shape;1062;p24"/>
          <p:cNvGrpSpPr/>
          <p:nvPr/>
        </p:nvGrpSpPr>
        <p:grpSpPr>
          <a:xfrm>
            <a:off x="3612379" y="2960925"/>
            <a:ext cx="549076" cy="1252047"/>
            <a:chOff x="0" y="0"/>
            <a:chExt cx="549075" cy="1252046"/>
          </a:xfrm>
        </p:grpSpPr>
        <p:sp>
          <p:nvSpPr>
            <p:cNvPr id="1063" name="Google Shape;1063;p24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01:39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4" name="Google Shape;1064;p24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5" name="Google Shape;1065;p24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6" name="Google Shape;1066;p24"/>
          <p:cNvSpPr txBox="1"/>
          <p:nvPr/>
        </p:nvSpPr>
        <p:spPr>
          <a:xfrm>
            <a:off x="3946500" y="286143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7" name="Google Shape;1067;p24"/>
          <p:cNvGrpSpPr/>
          <p:nvPr/>
        </p:nvGrpSpPr>
        <p:grpSpPr>
          <a:xfrm>
            <a:off x="5128558" y="2946006"/>
            <a:ext cx="549077" cy="1252048"/>
            <a:chOff x="0" y="0"/>
            <a:chExt cx="549075" cy="1252046"/>
          </a:xfrm>
        </p:grpSpPr>
        <p:sp>
          <p:nvSpPr>
            <p:cNvPr id="1068" name="Google Shape;1068;p24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9" name="Google Shape;1069;p24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0" name="Google Shape;1070;p24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1" name="Google Shape;1071;p24"/>
          <p:cNvSpPr txBox="1"/>
          <p:nvPr/>
        </p:nvSpPr>
        <p:spPr>
          <a:xfrm>
            <a:off x="543105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2" name="Google Shape;1072;p24"/>
          <p:cNvGrpSpPr/>
          <p:nvPr/>
        </p:nvGrpSpPr>
        <p:grpSpPr>
          <a:xfrm>
            <a:off x="7059267" y="3631805"/>
            <a:ext cx="549076" cy="566249"/>
            <a:chOff x="0" y="0"/>
            <a:chExt cx="549075" cy="566248"/>
          </a:xfrm>
        </p:grpSpPr>
        <p:sp>
          <p:nvSpPr>
            <p:cNvPr id="1073" name="Google Shape;1073;p24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4" name="Google Shape;1074;p24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5" name="Google Shape;1075;p24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6" name="Google Shape;1076;p24"/>
          <p:cNvSpPr txBox="1"/>
          <p:nvPr/>
        </p:nvSpPr>
        <p:spPr>
          <a:xfrm>
            <a:off x="7406256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24"/>
          <p:cNvSpPr/>
          <p:nvPr/>
        </p:nvSpPr>
        <p:spPr>
          <a:xfrm>
            <a:off x="2659839" y="1198618"/>
            <a:ext cx="1664787" cy="3037077"/>
          </a:xfrm>
          <a:prstGeom prst="rect">
            <a:avLst/>
          </a:prstGeom>
          <a:solidFill>
            <a:srgbClr val="674EA7">
              <a:alpha val="72941"/>
            </a:srgbClr>
          </a:solidFill>
          <a:ln cap="flat" cmpd="sng" w="57150">
            <a:solidFill>
              <a:srgbClr val="351C7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24"/>
          <p:cNvSpPr txBox="1"/>
          <p:nvPr>
            <p:ph idx="4294967295" type="title"/>
          </p:nvPr>
        </p:nvSpPr>
        <p:spPr>
          <a:xfrm>
            <a:off x="277100" y="32662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ct val="1000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Bonus point: </a:t>
            </a:r>
            <a:r>
              <a:rPr lang="en-GB">
                <a:solidFill>
                  <a:srgbClr val="351C75"/>
                </a:solidFill>
              </a:rPr>
              <a:t>tumbling windows</a:t>
            </a:r>
            <a:r>
              <a:rPr lang="en-GB">
                <a:solidFill>
                  <a:schemeClr val="lt1"/>
                </a:solidFill>
              </a:rPr>
              <a:t> </a:t>
            </a: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also synchronize </a:t>
            </a:r>
            <a:r>
              <a:rPr lang="en-GB">
                <a:solidFill>
                  <a:srgbClr val="E06666"/>
                </a:solidFill>
              </a:rPr>
              <a:t>events</a:t>
            </a: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9" name="Google Shape;1079;p24"/>
          <p:cNvSpPr txBox="1"/>
          <p:nvPr/>
        </p:nvSpPr>
        <p:spPr>
          <a:xfrm>
            <a:off x="387365" y="4386076"/>
            <a:ext cx="384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MENO: </a:t>
            </a:r>
            <a:r>
              <a:rPr b="1" i="0" lang="en-GB" sz="1600" u="none" cap="none" strike="noStrike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are irregular time series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5"/>
          <p:cNvSpPr txBox="1"/>
          <p:nvPr>
            <p:ph idx="12" type="sldNum"/>
          </p:nvPr>
        </p:nvSpPr>
        <p:spPr>
          <a:xfrm>
            <a:off x="8870950" y="4772025"/>
            <a:ext cx="273050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5" name="Google Shape;1085;p25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6" name="Google Shape;1086;p25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7" name="Google Shape;1087;p25"/>
          <p:cNvCxnSpPr/>
          <p:nvPr/>
        </p:nvCxnSpPr>
        <p:spPr>
          <a:xfrm flipH="1" rot="10800000">
            <a:off x="1124109" y="1674976"/>
            <a:ext cx="2100" cy="734405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88" name="Google Shape;1088;p25"/>
          <p:cNvGrpSpPr/>
          <p:nvPr/>
        </p:nvGrpSpPr>
        <p:grpSpPr>
          <a:xfrm>
            <a:off x="853877" y="1587955"/>
            <a:ext cx="549077" cy="1110250"/>
            <a:chOff x="0" y="0"/>
            <a:chExt cx="549075" cy="1110249"/>
          </a:xfrm>
        </p:grpSpPr>
        <p:sp>
          <p:nvSpPr>
            <p:cNvPr id="1089" name="Google Shape;1089;p25"/>
            <p:cNvSpPr txBox="1"/>
            <p:nvPr/>
          </p:nvSpPr>
          <p:spPr>
            <a:xfrm>
              <a:off x="0" y="82142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00:09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p25"/>
          <p:cNvGrpSpPr/>
          <p:nvPr/>
        </p:nvGrpSpPr>
        <p:grpSpPr>
          <a:xfrm>
            <a:off x="2540745" y="1359070"/>
            <a:ext cx="549077" cy="1339135"/>
            <a:chOff x="0" y="0"/>
            <a:chExt cx="549075" cy="1339134"/>
          </a:xfrm>
        </p:grpSpPr>
        <p:sp>
          <p:nvSpPr>
            <p:cNvPr id="1092" name="Google Shape;1092;p25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01:06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3" name="Google Shape;1093;p25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4" name="Google Shape;1094;p2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5" name="Google Shape;1095;p25"/>
          <p:cNvGrpSpPr/>
          <p:nvPr/>
        </p:nvGrpSpPr>
        <p:grpSpPr>
          <a:xfrm>
            <a:off x="3971581" y="1810675"/>
            <a:ext cx="549076" cy="887530"/>
            <a:chOff x="0" y="0"/>
            <a:chExt cx="549075" cy="887528"/>
          </a:xfrm>
        </p:grpSpPr>
        <p:sp>
          <p:nvSpPr>
            <p:cNvPr id="1096" name="Google Shape;1096;p25"/>
            <p:cNvSpPr txBox="1"/>
            <p:nvPr/>
          </p:nvSpPr>
          <p:spPr>
            <a:xfrm>
              <a:off x="0" y="59870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02:04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7" name="Google Shape;1097;p25"/>
            <p:cNvCxnSpPr/>
            <p:nvPr/>
          </p:nvCxnSpPr>
          <p:spPr>
            <a:xfrm rot="10800000">
              <a:off x="258635" y="87021"/>
              <a:ext cx="11598" cy="511684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8" name="Google Shape;1098;p25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25"/>
          <p:cNvGrpSpPr/>
          <p:nvPr/>
        </p:nvGrpSpPr>
        <p:grpSpPr>
          <a:xfrm>
            <a:off x="5463378" y="1817795"/>
            <a:ext cx="549076" cy="880410"/>
            <a:chOff x="0" y="0"/>
            <a:chExt cx="549075" cy="880409"/>
          </a:xfrm>
        </p:grpSpPr>
        <p:sp>
          <p:nvSpPr>
            <p:cNvPr id="1100" name="Google Shape;1100;p25"/>
            <p:cNvSpPr txBox="1"/>
            <p:nvPr/>
          </p:nvSpPr>
          <p:spPr>
            <a:xfrm>
              <a:off x="0" y="591584"/>
              <a:ext cx="549075" cy="288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1" name="Google Shape;1101;p25"/>
            <p:cNvCxnSpPr/>
            <p:nvPr/>
          </p:nvCxnSpPr>
          <p:spPr>
            <a:xfrm rot="10800000">
              <a:off x="269461" y="87021"/>
              <a:ext cx="772" cy="504564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2" name="Google Shape;1102;p25"/>
            <p:cNvSpPr/>
            <p:nvPr/>
          </p:nvSpPr>
          <p:spPr>
            <a:xfrm>
              <a:off x="226732" y="0"/>
              <a:ext cx="85459" cy="87021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25"/>
          <p:cNvGrpSpPr/>
          <p:nvPr/>
        </p:nvGrpSpPr>
        <p:grpSpPr>
          <a:xfrm>
            <a:off x="7259975" y="1720675"/>
            <a:ext cx="549076" cy="977530"/>
            <a:chOff x="0" y="0"/>
            <a:chExt cx="549075" cy="977528"/>
          </a:xfrm>
        </p:grpSpPr>
        <p:sp>
          <p:nvSpPr>
            <p:cNvPr id="1104" name="Google Shape;1104;p25"/>
            <p:cNvSpPr txBox="1"/>
            <p:nvPr/>
          </p:nvSpPr>
          <p:spPr>
            <a:xfrm>
              <a:off x="0" y="68870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04:07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5" name="Google Shape;1105;p25"/>
            <p:cNvCxnSpPr/>
            <p:nvPr/>
          </p:nvCxnSpPr>
          <p:spPr>
            <a:xfrm rot="10800000">
              <a:off x="265265" y="87020"/>
              <a:ext cx="4968" cy="6016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6" name="Google Shape;1106;p25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7" name="Google Shape;1107;p25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25"/>
          <p:cNvSpPr txBox="1"/>
          <p:nvPr/>
        </p:nvSpPr>
        <p:spPr>
          <a:xfrm>
            <a:off x="2870904" y="1248691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25"/>
          <p:cNvSpPr txBox="1"/>
          <p:nvPr/>
        </p:nvSpPr>
        <p:spPr>
          <a:xfrm>
            <a:off x="5805495" y="1699646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25"/>
          <p:cNvSpPr txBox="1"/>
          <p:nvPr/>
        </p:nvSpPr>
        <p:spPr>
          <a:xfrm>
            <a:off x="4332478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25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2" name="Google Shape;1112;p25"/>
          <p:cNvGrpSpPr/>
          <p:nvPr/>
        </p:nvGrpSpPr>
        <p:grpSpPr>
          <a:xfrm>
            <a:off x="1063788" y="3171925"/>
            <a:ext cx="549077" cy="1046454"/>
            <a:chOff x="0" y="0"/>
            <a:chExt cx="549075" cy="1046452"/>
          </a:xfrm>
        </p:grpSpPr>
        <p:sp>
          <p:nvSpPr>
            <p:cNvPr id="1113" name="Google Shape;1113;p25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4" name="Google Shape;1114;p25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5" name="Google Shape;1115;p25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25"/>
          <p:cNvGrpSpPr/>
          <p:nvPr/>
        </p:nvGrpSpPr>
        <p:grpSpPr>
          <a:xfrm>
            <a:off x="3067648" y="2879244"/>
            <a:ext cx="549076" cy="1339135"/>
            <a:chOff x="0" y="0"/>
            <a:chExt cx="549075" cy="1339134"/>
          </a:xfrm>
        </p:grpSpPr>
        <p:sp>
          <p:nvSpPr>
            <p:cNvPr id="1117" name="Google Shape;1117;p25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8" name="Google Shape;1118;p25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9" name="Google Shape;1119;p2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25"/>
          <p:cNvGrpSpPr/>
          <p:nvPr/>
        </p:nvGrpSpPr>
        <p:grpSpPr>
          <a:xfrm>
            <a:off x="4571637" y="3086299"/>
            <a:ext cx="549076" cy="1132080"/>
            <a:chOff x="0" y="0"/>
            <a:chExt cx="549075" cy="1132079"/>
          </a:xfrm>
        </p:grpSpPr>
        <p:sp>
          <p:nvSpPr>
            <p:cNvPr id="1121" name="Google Shape;1121;p25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2" name="Google Shape;1122;p25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3" name="Google Shape;1123;p25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4" name="Google Shape;1124;p25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1125" name="Google Shape;1125;p25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6" name="Google Shape;1126;p25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7" name="Google Shape;1127;p25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25"/>
          <p:cNvGrpSpPr/>
          <p:nvPr/>
        </p:nvGrpSpPr>
        <p:grpSpPr>
          <a:xfrm>
            <a:off x="7762494" y="3272749"/>
            <a:ext cx="549076" cy="945630"/>
            <a:chOff x="0" y="0"/>
            <a:chExt cx="549075" cy="945629"/>
          </a:xfrm>
        </p:grpSpPr>
        <p:sp>
          <p:nvSpPr>
            <p:cNvPr id="1129" name="Google Shape;1129;p25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0" name="Google Shape;1130;p25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1" name="Google Shape;1131;p25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2" name="Google Shape;1132;p25"/>
          <p:cNvSpPr txBox="1"/>
          <p:nvPr/>
        </p:nvSpPr>
        <p:spPr>
          <a:xfrm>
            <a:off x="1398519" y="2995838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25"/>
          <p:cNvSpPr txBox="1"/>
          <p:nvPr/>
        </p:nvSpPr>
        <p:spPr>
          <a:xfrm>
            <a:off x="3397808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25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25"/>
          <p:cNvSpPr txBox="1"/>
          <p:nvPr/>
        </p:nvSpPr>
        <p:spPr>
          <a:xfrm>
            <a:off x="4932060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25"/>
          <p:cNvSpPr txBox="1"/>
          <p:nvPr/>
        </p:nvSpPr>
        <p:spPr>
          <a:xfrm>
            <a:off x="8127673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25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25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9" name="Google Shape;1139;p25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1140" name="Google Shape;1140;p25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1" name="Google Shape;1141;p25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2" name="Google Shape;1142;p25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3" name="Google Shape;1143;p25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4" name="Google Shape;1144;p25"/>
          <p:cNvGrpSpPr/>
          <p:nvPr/>
        </p:nvGrpSpPr>
        <p:grpSpPr>
          <a:xfrm>
            <a:off x="3612379" y="2960925"/>
            <a:ext cx="549076" cy="1252047"/>
            <a:chOff x="0" y="0"/>
            <a:chExt cx="549075" cy="1252046"/>
          </a:xfrm>
        </p:grpSpPr>
        <p:sp>
          <p:nvSpPr>
            <p:cNvPr id="1145" name="Google Shape;1145;p25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01:39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6" name="Google Shape;1146;p25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7" name="Google Shape;1147;p2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8" name="Google Shape;1148;p25"/>
          <p:cNvSpPr txBox="1"/>
          <p:nvPr/>
        </p:nvSpPr>
        <p:spPr>
          <a:xfrm>
            <a:off x="3946500" y="286143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9" name="Google Shape;1149;p25"/>
          <p:cNvGrpSpPr/>
          <p:nvPr/>
        </p:nvGrpSpPr>
        <p:grpSpPr>
          <a:xfrm>
            <a:off x="5128558" y="2946006"/>
            <a:ext cx="549077" cy="1252048"/>
            <a:chOff x="0" y="0"/>
            <a:chExt cx="549075" cy="1252046"/>
          </a:xfrm>
        </p:grpSpPr>
        <p:sp>
          <p:nvSpPr>
            <p:cNvPr id="1150" name="Google Shape;1150;p25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1" name="Google Shape;1151;p25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2" name="Google Shape;1152;p2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3" name="Google Shape;1153;p25"/>
          <p:cNvSpPr txBox="1"/>
          <p:nvPr/>
        </p:nvSpPr>
        <p:spPr>
          <a:xfrm>
            <a:off x="543105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4" name="Google Shape;1154;p25"/>
          <p:cNvGrpSpPr/>
          <p:nvPr/>
        </p:nvGrpSpPr>
        <p:grpSpPr>
          <a:xfrm>
            <a:off x="7059267" y="3631805"/>
            <a:ext cx="549076" cy="566249"/>
            <a:chOff x="0" y="0"/>
            <a:chExt cx="549075" cy="566248"/>
          </a:xfrm>
        </p:grpSpPr>
        <p:sp>
          <p:nvSpPr>
            <p:cNvPr id="1155" name="Google Shape;1155;p25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6" name="Google Shape;1156;p25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7" name="Google Shape;1157;p2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8" name="Google Shape;1158;p25"/>
          <p:cNvSpPr txBox="1"/>
          <p:nvPr/>
        </p:nvSpPr>
        <p:spPr>
          <a:xfrm>
            <a:off x="7406256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25"/>
          <p:cNvSpPr/>
          <p:nvPr/>
        </p:nvSpPr>
        <p:spPr>
          <a:xfrm>
            <a:off x="4345849" y="1179930"/>
            <a:ext cx="1664787" cy="3037077"/>
          </a:xfrm>
          <a:prstGeom prst="rect">
            <a:avLst/>
          </a:prstGeom>
          <a:solidFill>
            <a:srgbClr val="674EA7">
              <a:alpha val="72941"/>
            </a:srgbClr>
          </a:solidFill>
          <a:ln cap="flat" cmpd="sng" w="57150">
            <a:solidFill>
              <a:srgbClr val="351C7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25"/>
          <p:cNvSpPr txBox="1"/>
          <p:nvPr>
            <p:ph idx="4294967295" type="title"/>
          </p:nvPr>
        </p:nvSpPr>
        <p:spPr>
          <a:xfrm>
            <a:off x="277100" y="32662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ct val="1000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Bonus point: </a:t>
            </a:r>
            <a:r>
              <a:rPr lang="en-GB">
                <a:solidFill>
                  <a:srgbClr val="351C75"/>
                </a:solidFill>
              </a:rPr>
              <a:t>tumbling windows</a:t>
            </a:r>
            <a:r>
              <a:rPr lang="en-GB">
                <a:solidFill>
                  <a:schemeClr val="lt1"/>
                </a:solidFill>
              </a:rPr>
              <a:t> </a:t>
            </a: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also synchronize </a:t>
            </a:r>
            <a:r>
              <a:rPr lang="en-GB">
                <a:solidFill>
                  <a:srgbClr val="E06666"/>
                </a:solidFill>
              </a:rPr>
              <a:t>events</a:t>
            </a: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1" name="Google Shape;1161;p25"/>
          <p:cNvSpPr txBox="1"/>
          <p:nvPr/>
        </p:nvSpPr>
        <p:spPr>
          <a:xfrm>
            <a:off x="387365" y="4386076"/>
            <a:ext cx="384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MENO: </a:t>
            </a:r>
            <a:r>
              <a:rPr b="1" i="0" lang="en-GB" sz="1600" u="none" cap="none" strike="noStrike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are irregular time series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6"/>
          <p:cNvSpPr txBox="1"/>
          <p:nvPr>
            <p:ph idx="4294967295" type="title"/>
          </p:nvPr>
        </p:nvSpPr>
        <p:spPr>
          <a:xfrm>
            <a:off x="354725" y="3140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Quiz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7" name="Google Shape;1167;p26"/>
          <p:cNvSpPr txBox="1"/>
          <p:nvPr>
            <p:ph idx="4294967295" type="body"/>
          </p:nvPr>
        </p:nvSpPr>
        <p:spPr>
          <a:xfrm>
            <a:off x="354725" y="1193525"/>
            <a:ext cx="8208900" cy="28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sz="1911">
                <a:solidFill>
                  <a:schemeClr val="lt1"/>
                </a:solidFill>
              </a:rPr>
              <a:t>Which synchronization method shall you use before joining? </a:t>
            </a:r>
            <a:br>
              <a:rPr lang="en-GB" sz="1911">
                <a:solidFill>
                  <a:schemeClr val="lt1"/>
                </a:solidFill>
              </a:rPr>
            </a:br>
            <a:r>
              <a:rPr lang="en-GB" sz="1911">
                <a:solidFill>
                  <a:schemeClr val="lt1"/>
                </a:solidFill>
              </a:rPr>
              <a:t>none | timeShift | aggregateWindow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one timeseries is regular, but the other is not - ?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have the same rate, but metrics occur at a different time - ?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have the same rate, and metrics occur at the same time - ?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irregular - ?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but metrics don't occur at the same time and rate - 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8" name="Google Shape;1168;p26"/>
          <p:cNvSpPr txBox="1"/>
          <p:nvPr>
            <p:ph idx="12" type="sldNum"/>
          </p:nvPr>
        </p:nvSpPr>
        <p:spPr>
          <a:xfrm>
            <a:off x="8870950" y="4772025"/>
            <a:ext cx="273050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9" name="Google Shape;11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107604">
            <a:off x="7534570" y="3787415"/>
            <a:ext cx="1450014" cy="48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4294967295" type="title"/>
          </p:nvPr>
        </p:nvSpPr>
        <p:spPr>
          <a:xfrm>
            <a:off x="0" y="1333500"/>
            <a:ext cx="5567363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Light"/>
              <a:buNone/>
            </a:pPr>
            <a:r>
              <a:rPr lang="en-GB">
                <a:solidFill>
                  <a:schemeClr val="dk1"/>
                </a:solidFill>
              </a:rPr>
              <a:t>Joining two time series</a:t>
            </a:r>
            <a:endParaRPr/>
          </a:p>
        </p:txBody>
      </p:sp>
      <p:sp>
        <p:nvSpPr>
          <p:cNvPr id="69" name="Google Shape;69;p3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" id="70" name="Google Shape;70;p3"/>
          <p:cNvPicPr preferRelativeResize="0"/>
          <p:nvPr/>
        </p:nvPicPr>
        <p:blipFill rotWithShape="1">
          <a:blip r:embed="rId3">
            <a:alphaModFix/>
          </a:blip>
          <a:srcRect b="8736" l="0" r="0" t="20661"/>
          <a:stretch/>
        </p:blipFill>
        <p:spPr>
          <a:xfrm>
            <a:off x="547280" y="1095152"/>
            <a:ext cx="8011929" cy="360444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547280" y="443908"/>
            <a:ext cx="315823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i="0" lang="en-GB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Joining two time series</a:t>
            </a:r>
            <a:endParaRPr b="1" i="0" sz="2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27"/>
          <p:cNvSpPr txBox="1"/>
          <p:nvPr>
            <p:ph idx="4294967295" type="title"/>
          </p:nvPr>
        </p:nvSpPr>
        <p:spPr>
          <a:xfrm>
            <a:off x="354725" y="2971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Quiz answers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5" name="Google Shape;1175;p27"/>
          <p:cNvSpPr txBox="1"/>
          <p:nvPr>
            <p:ph idx="4294967295" type="body"/>
          </p:nvPr>
        </p:nvSpPr>
        <p:spPr>
          <a:xfrm>
            <a:off x="354725" y="1158150"/>
            <a:ext cx="8208900" cy="28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sz="1911">
                <a:solidFill>
                  <a:schemeClr val="lt1"/>
                </a:solidFill>
              </a:rPr>
              <a:t>Which synchronization method shall you use before joining? </a:t>
            </a:r>
            <a:br>
              <a:rPr lang="en-GB" sz="1911">
                <a:solidFill>
                  <a:schemeClr val="lt1"/>
                </a:solidFill>
              </a:rPr>
            </a:br>
            <a:r>
              <a:rPr lang="en-GB" sz="1911">
                <a:solidFill>
                  <a:schemeClr val="lt1"/>
                </a:solidFill>
              </a:rPr>
              <a:t>none | timeShift | aggregateWindow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one timeseries is regular, but the other is not - aggregateWindow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have the same rate, but metrics occur at a different time - timeShift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have the same rate, and metrics occur at the same time - none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irregular - aggregateWindow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but metrics don't occur at the same time and rate - aggregateWindow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6" name="Google Shape;1176;p27"/>
          <p:cNvSpPr txBox="1"/>
          <p:nvPr>
            <p:ph idx="12" type="sldNum"/>
          </p:nvPr>
        </p:nvSpPr>
        <p:spPr>
          <a:xfrm>
            <a:off x="8870950" y="4772025"/>
            <a:ext cx="273050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7" name="Google Shape;11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107604">
            <a:off x="7534570" y="3787415"/>
            <a:ext cx="1450014" cy="48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28"/>
          <p:cNvSpPr txBox="1"/>
          <p:nvPr>
            <p:ph idx="4294967295" type="title"/>
          </p:nvPr>
        </p:nvSpPr>
        <p:spPr>
          <a:xfrm>
            <a:off x="287150" y="2971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Let’s get dirty!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3" name="Google Shape;1183;p28"/>
          <p:cNvSpPr txBox="1"/>
          <p:nvPr>
            <p:ph idx="12" type="sldNum"/>
          </p:nvPr>
        </p:nvSpPr>
        <p:spPr>
          <a:xfrm>
            <a:off x="8870950" y="4772025"/>
            <a:ext cx="273050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" id="1184" name="Google Shape;11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48" y="1232017"/>
            <a:ext cx="8676000" cy="34808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5" name="Google Shape;1185;p28"/>
          <p:cNvGrpSpPr/>
          <p:nvPr/>
        </p:nvGrpSpPr>
        <p:grpSpPr>
          <a:xfrm>
            <a:off x="8001179" y="3798444"/>
            <a:ext cx="914401" cy="914401"/>
            <a:chOff x="0" y="0"/>
            <a:chExt cx="914400" cy="914400"/>
          </a:xfrm>
        </p:grpSpPr>
        <p:sp>
          <p:nvSpPr>
            <p:cNvPr id="1186" name="Google Shape;1186;p28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28"/>
            <p:cNvSpPr txBox="1"/>
            <p:nvPr/>
          </p:nvSpPr>
          <p:spPr>
            <a:xfrm>
              <a:off x="45719" y="28997"/>
              <a:ext cx="822962" cy="856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5400"/>
                <a:buFont typeface="Calibri"/>
                <a:buNone/>
              </a:pPr>
              <a:r>
                <a:rPr b="0" i="0" lang="en-GB" sz="54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29"/>
          <p:cNvSpPr txBox="1"/>
          <p:nvPr>
            <p:ph idx="4294967295" type="title"/>
          </p:nvPr>
        </p:nvSpPr>
        <p:spPr>
          <a:xfrm>
            <a:off x="354725" y="28022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Continuous Linear Pizza Oven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3" name="Google Shape;1193;p29"/>
          <p:cNvSpPr txBox="1"/>
          <p:nvPr>
            <p:ph idx="4294967295" type="body"/>
          </p:nvPr>
        </p:nvSpPr>
        <p:spPr>
          <a:xfrm>
            <a:off x="354725" y="9152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952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1800"/>
              <a:buNone/>
            </a:pPr>
            <a:r>
              <a:rPr b="1" lang="en-GB" sz="1800">
                <a:solidFill>
                  <a:srgbClr val="FFFFFF"/>
                </a:solidFill>
              </a:rPr>
              <a:t>Learning goals</a:t>
            </a:r>
            <a:r>
              <a:rPr b="0" lang="en-GB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-259556" lvl="0" marL="25955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GB" sz="1800">
                <a:solidFill>
                  <a:srgbClr val="FFFFFF"/>
                </a:solidFill>
              </a:rPr>
              <a:t>Join 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4" name="Google Shape;1194;p29"/>
          <p:cNvSpPr txBox="1"/>
          <p:nvPr>
            <p:ph idx="12" type="sldNum"/>
          </p:nvPr>
        </p:nvSpPr>
        <p:spPr>
          <a:xfrm>
            <a:off x="8870950" y="4772025"/>
            <a:ext cx="273050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5" name="Google Shape;11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7938" y="-116800"/>
            <a:ext cx="74913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0"/>
          <p:cNvSpPr txBox="1"/>
          <p:nvPr>
            <p:ph idx="4294967295" type="title"/>
          </p:nvPr>
        </p:nvSpPr>
        <p:spPr>
          <a:xfrm>
            <a:off x="430750" y="33932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Task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1" name="Google Shape;1201;p30"/>
          <p:cNvSpPr txBox="1"/>
          <p:nvPr>
            <p:ph idx="4294967295" type="body"/>
          </p:nvPr>
        </p:nvSpPr>
        <p:spPr>
          <a:xfrm>
            <a:off x="430750" y="974325"/>
            <a:ext cx="82089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GB" sz="2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Extract the difference between the humidity levels of the base cooking area and the mozzarella melting area. Find if the differences are lower than 20% or greater than 30%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2" name="Google Shape;1202;p30"/>
          <p:cNvSpPr txBox="1"/>
          <p:nvPr>
            <p:ph idx="12" type="sldNum"/>
          </p:nvPr>
        </p:nvSpPr>
        <p:spPr>
          <a:xfrm>
            <a:off x="8870950" y="4772025"/>
            <a:ext cx="273050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d4d298e562_1_0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GB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Let’s do some live coding</a:t>
            </a:r>
            <a:endParaRPr/>
          </a:p>
        </p:txBody>
      </p:sp>
      <p:sp>
        <p:nvSpPr>
          <p:cNvPr id="1208" name="Google Shape;1208;gd4d298e562_1_0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Picture 4" id="1209" name="Google Shape;1209;gd4d298e562_1_0"/>
          <p:cNvPicPr preferRelativeResize="0"/>
          <p:nvPr/>
        </p:nvPicPr>
        <p:blipFill rotWithShape="1">
          <a:blip r:embed="rId3">
            <a:alphaModFix/>
          </a:blip>
          <a:srcRect b="14358" l="0" r="0" t="21543"/>
          <a:stretch/>
        </p:blipFill>
        <p:spPr>
          <a:xfrm>
            <a:off x="463540" y="1194847"/>
            <a:ext cx="8208394" cy="350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d5e528ab89_0_10"/>
          <p:cNvSpPr txBox="1"/>
          <p:nvPr>
            <p:ph idx="4294967295" type="title"/>
          </p:nvPr>
        </p:nvSpPr>
        <p:spPr>
          <a:xfrm>
            <a:off x="711699" y="2196300"/>
            <a:ext cx="46254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ubik Light"/>
              <a:buNone/>
            </a:pPr>
            <a:r>
              <a:rPr b="0" i="0" lang="en-GB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Advanced Data Analysis</a:t>
            </a:r>
            <a:br>
              <a:rPr b="0" i="0" lang="en-GB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b="0" i="0" lang="en-GB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Joining Time Series</a:t>
            </a:r>
            <a:endParaRPr b="0" i="0" sz="3200" u="none" cap="none" strike="noStrike">
              <a:solidFill>
                <a:srgbClr val="2C2C38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215" name="Google Shape;1215;gd5e528ab89_0_10"/>
          <p:cNvSpPr txBox="1"/>
          <p:nvPr/>
        </p:nvSpPr>
        <p:spPr>
          <a:xfrm>
            <a:off x="711705" y="3507708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1" i="0" lang="en-GB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Politecnico di Milano 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Partner @ Quantia Consulting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1" i="0" lang="en-GB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Marco Balduini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CEO @ Quantia Consulting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1" i="0" lang="en-GB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Riccardo Tommasini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2" lvl="0" marL="10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University of Tartu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gd5e528ab89_0_1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idx="4294967295" type="title"/>
          </p:nvPr>
        </p:nvSpPr>
        <p:spPr>
          <a:xfrm>
            <a:off x="0" y="1333500"/>
            <a:ext cx="5567363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Light"/>
              <a:buNone/>
            </a:pPr>
            <a:r>
              <a:rPr lang="en-GB">
                <a:solidFill>
                  <a:schemeClr val="dk1"/>
                </a:solidFill>
              </a:rPr>
              <a:t>The ideal case</a:t>
            </a:r>
            <a:endParaRPr/>
          </a:p>
        </p:txBody>
      </p:sp>
      <p:sp>
        <p:nvSpPr>
          <p:cNvPr id="77" name="Google Shape;77;p4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2" id="78" name="Google Shape;78;p4"/>
          <p:cNvPicPr preferRelativeResize="0"/>
          <p:nvPr/>
        </p:nvPicPr>
        <p:blipFill rotWithShape="1">
          <a:blip r:embed="rId3">
            <a:alphaModFix/>
          </a:blip>
          <a:srcRect b="13589" l="0" r="0" t="11853"/>
          <a:stretch/>
        </p:blipFill>
        <p:spPr>
          <a:xfrm>
            <a:off x="561383" y="1194849"/>
            <a:ext cx="8110550" cy="353664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547280" y="443908"/>
            <a:ext cx="257153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i="0" lang="en-GB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Ideal Scenario</a:t>
            </a:r>
            <a:endParaRPr b="0" i="0" sz="2400" u="none" cap="none" strike="noStrike">
              <a:solidFill>
                <a:srgbClr val="2C2C38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idx="4294967295" type="title"/>
          </p:nvPr>
        </p:nvSpPr>
        <p:spPr>
          <a:xfrm>
            <a:off x="279400" y="330200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 Light"/>
              <a:buNone/>
            </a:pPr>
            <a:r>
              <a:rPr lang="en-GB">
                <a:solidFill>
                  <a:schemeClr val="lt1"/>
                </a:solidFill>
              </a:rPr>
              <a:t>Running example on pizza quality issues</a:t>
            </a:r>
            <a:endParaRPr/>
          </a:p>
        </p:txBody>
      </p:sp>
      <p:sp>
        <p:nvSpPr>
          <p:cNvPr id="85" name="Google Shape;85;p5"/>
          <p:cNvSpPr txBox="1"/>
          <p:nvPr>
            <p:ph idx="4294967295" type="body"/>
          </p:nvPr>
        </p:nvSpPr>
        <p:spPr>
          <a:xfrm>
            <a:off x="279400" y="965200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-GB">
                <a:solidFill>
                  <a:schemeClr val="lt1"/>
                </a:solidFill>
              </a:rPr>
              <a:t>If the temperature difference between the base cooking area and the mozzarella melting area is lower than 180° or greater than 190°, the mozzarella cheese will not melt properly or it will burn. </a:t>
            </a:r>
            <a:endParaRPr/>
          </a:p>
        </p:txBody>
      </p:sp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6"/>
          <p:cNvCxnSpPr/>
          <p:nvPr/>
        </p:nvCxnSpPr>
        <p:spPr>
          <a:xfrm>
            <a:off x="666572" y="1958972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6"/>
          <p:cNvCxnSpPr/>
          <p:nvPr/>
        </p:nvCxnSpPr>
        <p:spPr>
          <a:xfrm>
            <a:off x="666572" y="3245174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" name="Google Shape;94;p6"/>
          <p:cNvSpPr txBox="1"/>
          <p:nvPr/>
        </p:nvSpPr>
        <p:spPr>
          <a:xfrm>
            <a:off x="853877" y="1984075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2455401" y="1984075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4056925" y="1984075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5658451" y="1984075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259975" y="1984075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6"/>
          <p:cNvCxnSpPr>
            <a:stCxn id="94" idx="0"/>
            <a:endCxn id="100" idx="0"/>
          </p:cNvCxnSpPr>
          <p:nvPr/>
        </p:nvCxnSpPr>
        <p:spPr>
          <a:xfrm rot="10800000">
            <a:off x="1126315" y="1438975"/>
            <a:ext cx="2100" cy="5451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6"/>
          <p:cNvCxnSpPr>
            <a:stCxn id="95" idx="0"/>
            <a:endCxn id="102" idx="0"/>
          </p:cNvCxnSpPr>
          <p:nvPr/>
        </p:nvCxnSpPr>
        <p:spPr>
          <a:xfrm rot="10800000">
            <a:off x="2717639" y="1210075"/>
            <a:ext cx="12300" cy="7740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6"/>
          <p:cNvCxnSpPr>
            <a:stCxn id="96" idx="0"/>
            <a:endCxn id="104" idx="0"/>
          </p:cNvCxnSpPr>
          <p:nvPr/>
        </p:nvCxnSpPr>
        <p:spPr>
          <a:xfrm rot="10800000">
            <a:off x="4315563" y="1661875"/>
            <a:ext cx="15900" cy="3222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6"/>
          <p:cNvCxnSpPr>
            <a:stCxn id="97" idx="0"/>
            <a:endCxn id="106" idx="0"/>
          </p:cNvCxnSpPr>
          <p:nvPr/>
        </p:nvCxnSpPr>
        <p:spPr>
          <a:xfrm rot="10800000">
            <a:off x="5927889" y="1669075"/>
            <a:ext cx="5100" cy="3150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6"/>
          <p:cNvCxnSpPr>
            <a:stCxn id="98" idx="0"/>
            <a:endCxn id="108" idx="0"/>
          </p:cNvCxnSpPr>
          <p:nvPr/>
        </p:nvCxnSpPr>
        <p:spPr>
          <a:xfrm rot="10800000">
            <a:off x="7525213" y="1571875"/>
            <a:ext cx="9300" cy="4122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6"/>
          <p:cNvSpPr/>
          <p:nvPr/>
        </p:nvSpPr>
        <p:spPr>
          <a:xfrm>
            <a:off x="1083479" y="1439098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2674810" y="1210212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4272831" y="1661818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5885183" y="1668938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7482512" y="1571818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1188608" y="132680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2785561" y="1099834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6000568" y="1550788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4417822" y="1551439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7628710" y="1339049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861064" y="3280962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2462587" y="3280962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4064111" y="3280962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5665637" y="3280962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7267162" y="3280962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6"/>
          <p:cNvCxnSpPr>
            <a:stCxn id="114" idx="0"/>
            <a:endCxn id="120" idx="0"/>
          </p:cNvCxnSpPr>
          <p:nvPr/>
        </p:nvCxnSpPr>
        <p:spPr>
          <a:xfrm rot="10800000">
            <a:off x="1133501" y="2746662"/>
            <a:ext cx="2100" cy="534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6"/>
          <p:cNvCxnSpPr>
            <a:stCxn id="115" idx="0"/>
            <a:endCxn id="122" idx="0"/>
          </p:cNvCxnSpPr>
          <p:nvPr/>
        </p:nvCxnSpPr>
        <p:spPr>
          <a:xfrm rot="10800000">
            <a:off x="2724825" y="2453862"/>
            <a:ext cx="12300" cy="8271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6"/>
          <p:cNvCxnSpPr>
            <a:stCxn id="116" idx="0"/>
            <a:endCxn id="124" idx="0"/>
          </p:cNvCxnSpPr>
          <p:nvPr/>
        </p:nvCxnSpPr>
        <p:spPr>
          <a:xfrm rot="10800000">
            <a:off x="4322749" y="2660862"/>
            <a:ext cx="15900" cy="6201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6"/>
          <p:cNvCxnSpPr>
            <a:stCxn id="117" idx="0"/>
            <a:endCxn id="126" idx="0"/>
          </p:cNvCxnSpPr>
          <p:nvPr/>
        </p:nvCxnSpPr>
        <p:spPr>
          <a:xfrm rot="10800000">
            <a:off x="5935075" y="3050862"/>
            <a:ext cx="5100" cy="2301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6"/>
          <p:cNvCxnSpPr>
            <a:stCxn id="118" idx="0"/>
            <a:endCxn id="128" idx="0"/>
          </p:cNvCxnSpPr>
          <p:nvPr/>
        </p:nvCxnSpPr>
        <p:spPr>
          <a:xfrm rot="10800000">
            <a:off x="7532399" y="2847462"/>
            <a:ext cx="9300" cy="4335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6"/>
          <p:cNvSpPr/>
          <p:nvPr/>
        </p:nvSpPr>
        <p:spPr>
          <a:xfrm>
            <a:off x="1090665" y="2746618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2681996" y="2453937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4280017" y="2660992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5892369" y="305089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7489697" y="2847442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1195794" y="2570531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2792747" y="2343557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6008030" y="2942356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4424534" y="2563235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7612558" y="273080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328596" y="1511472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376860" y="2737335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6"/>
          <p:cNvCxnSpPr/>
          <p:nvPr/>
        </p:nvCxnSpPr>
        <p:spPr>
          <a:xfrm>
            <a:off x="660840" y="430473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" name="Google Shape;137;p6"/>
          <p:cNvSpPr txBox="1"/>
          <p:nvPr/>
        </p:nvSpPr>
        <p:spPr>
          <a:xfrm>
            <a:off x="855332" y="4340523"/>
            <a:ext cx="549075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2446223" y="4340523"/>
            <a:ext cx="549075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4037113" y="4340523"/>
            <a:ext cx="549076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5659904" y="4340523"/>
            <a:ext cx="549075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7261429" y="4340523"/>
            <a:ext cx="549076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6"/>
          <p:cNvCxnSpPr>
            <a:stCxn id="137" idx="0"/>
            <a:endCxn id="143" idx="0"/>
          </p:cNvCxnSpPr>
          <p:nvPr/>
        </p:nvCxnSpPr>
        <p:spPr>
          <a:xfrm rot="10800000">
            <a:off x="1127770" y="4018923"/>
            <a:ext cx="2100" cy="32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6"/>
          <p:cNvCxnSpPr>
            <a:stCxn id="138" idx="0"/>
            <a:endCxn id="145" idx="0"/>
          </p:cNvCxnSpPr>
          <p:nvPr/>
        </p:nvCxnSpPr>
        <p:spPr>
          <a:xfrm rot="10800000">
            <a:off x="2718961" y="4018923"/>
            <a:ext cx="1800" cy="32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6"/>
          <p:cNvCxnSpPr>
            <a:stCxn id="139" idx="0"/>
            <a:endCxn id="147" idx="0"/>
          </p:cNvCxnSpPr>
          <p:nvPr/>
        </p:nvCxnSpPr>
        <p:spPr>
          <a:xfrm flipH="1" rot="10800000">
            <a:off x="4311651" y="4114023"/>
            <a:ext cx="5400" cy="2265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6"/>
          <p:cNvCxnSpPr>
            <a:stCxn id="140" idx="0"/>
            <a:endCxn id="149" idx="0"/>
          </p:cNvCxnSpPr>
          <p:nvPr/>
        </p:nvCxnSpPr>
        <p:spPr>
          <a:xfrm rot="10800000">
            <a:off x="5929341" y="4018923"/>
            <a:ext cx="5100" cy="32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6"/>
          <p:cNvCxnSpPr>
            <a:stCxn id="141" idx="0"/>
            <a:endCxn id="151" idx="0"/>
          </p:cNvCxnSpPr>
          <p:nvPr/>
        </p:nvCxnSpPr>
        <p:spPr>
          <a:xfrm rot="10800000">
            <a:off x="7526667" y="4018923"/>
            <a:ext cx="9300" cy="32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6"/>
          <p:cNvSpPr/>
          <p:nvPr/>
        </p:nvSpPr>
        <p:spPr>
          <a:xfrm>
            <a:off x="1084933" y="4018834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2676264" y="4018834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4274286" y="4113958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5886636" y="4018834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7483965" y="4018834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1190063" y="3828422"/>
            <a:ext cx="35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185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2787015" y="3828422"/>
            <a:ext cx="35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185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6002297" y="3828422"/>
            <a:ext cx="35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185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4412078" y="3951189"/>
            <a:ext cx="35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170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7634086" y="3828422"/>
            <a:ext cx="35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185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328596" y="3796896"/>
            <a:ext cx="59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S1-S2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25" y="195990"/>
            <a:ext cx="9143999" cy="67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idx="4294967295" type="title"/>
          </p:nvPr>
        </p:nvSpPr>
        <p:spPr>
          <a:xfrm>
            <a:off x="355600" y="364067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 Light"/>
              <a:buNone/>
            </a:pPr>
            <a:r>
              <a:rPr lang="en-GB">
                <a:solidFill>
                  <a:schemeClr val="lt1"/>
                </a:solidFill>
              </a:rPr>
              <a:t>Let’s do some live coding</a:t>
            </a:r>
            <a:endParaRPr/>
          </a:p>
        </p:txBody>
      </p:sp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" id="165" name="Google Shape;165;p7"/>
          <p:cNvPicPr preferRelativeResize="0"/>
          <p:nvPr/>
        </p:nvPicPr>
        <p:blipFill rotWithShape="1">
          <a:blip r:embed="rId3">
            <a:alphaModFix/>
          </a:blip>
          <a:srcRect b="14356" l="0" r="0" t="21543"/>
          <a:stretch/>
        </p:blipFill>
        <p:spPr>
          <a:xfrm>
            <a:off x="463540" y="1194847"/>
            <a:ext cx="8208393" cy="350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idx="4294967295" type="title"/>
          </p:nvPr>
        </p:nvSpPr>
        <p:spPr>
          <a:xfrm>
            <a:off x="245533" y="295784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 Light"/>
              <a:buNone/>
            </a:pPr>
            <a:r>
              <a:rPr lang="en-GB">
                <a:solidFill>
                  <a:schemeClr val="lt1"/>
                </a:solidFill>
              </a:rPr>
              <a:t>Here we go</a:t>
            </a:r>
            <a:endParaRPr/>
          </a:p>
        </p:txBody>
      </p:sp>
      <p:sp>
        <p:nvSpPr>
          <p:cNvPr id="171" name="Google Shape;171;p8"/>
          <p:cNvSpPr txBox="1"/>
          <p:nvPr>
            <p:ph idx="4294967295" type="body"/>
          </p:nvPr>
        </p:nvSpPr>
        <p:spPr>
          <a:xfrm>
            <a:off x="300831" y="1007533"/>
            <a:ext cx="85422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7938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ts12 = from(bucket: "training")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|&gt; range(start: 2020-06-07T12:00:00Z, stop: 2020-06-07T12:05:00Z)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|&gt; filter(fn: (r) =&gt; r._measurement == "iot-oven")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|&gt; filter(fn: (r) =&gt; r._field == "temperature")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b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ts1 = ts12 |&gt; filter(fn: (r) =&gt; r.sensor == "S1")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7938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ts2 = ts12 |&gt; filter(fn: (r) =&gt; r.sensor == "S2")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ct val="66666"/>
              <a:buNone/>
            </a:pP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join(tables: {key1: ts1, key2: ts2}, on: ["_time"], method:inner")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</a:pPr>
            <a:r>
              <a:t/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7938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join |&gt; map(fn: (r) =&gt; ({ _time: r._time,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                      _value: r._value_s1 - r._value_s2 }))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8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idx="4294967295" type="title"/>
          </p:nvPr>
        </p:nvSpPr>
        <p:spPr>
          <a:xfrm>
            <a:off x="244925" y="30555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It gives no results … why?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9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 txBox="1"/>
          <p:nvPr/>
        </p:nvSpPr>
        <p:spPr>
          <a:xfrm>
            <a:off x="2146177" y="262125"/>
            <a:ext cx="44064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700"/>
              <a:buFont typeface="Calibri"/>
              <a:buNone/>
            </a:pPr>
            <a:r>
              <a:rPr b="0" i="0" lang="en-GB" sz="28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:-/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fluxDays Template">
  <a:themeElements>
    <a:clrScheme name="InfluxDays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9FF"/>
      </a:accent1>
      <a:accent2>
        <a:srgbClr val="F95F53"/>
      </a:accent2>
      <a:accent3>
        <a:srgbClr val="A5ACB5"/>
      </a:accent3>
      <a:accent4>
        <a:srgbClr val="8050EA"/>
      </a:accent4>
      <a:accent5>
        <a:srgbClr val="3E90EF"/>
      </a:accent5>
      <a:accent6>
        <a:srgbClr val="4FD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InfluxDays Template">
  <a:themeElements>
    <a:clrScheme name="InfluxDays 2019">
      <a:dk1>
        <a:srgbClr val="000000"/>
      </a:dk1>
      <a:lt1>
        <a:srgbClr val="FFFFFF"/>
      </a:lt1>
      <a:dk2>
        <a:srgbClr val="13002C"/>
      </a:dk2>
      <a:lt2>
        <a:srgbClr val="BEC2CC"/>
      </a:lt2>
      <a:accent1>
        <a:srgbClr val="00C9FF"/>
      </a:accent1>
      <a:accent2>
        <a:srgbClr val="D6F622"/>
      </a:accent2>
      <a:accent3>
        <a:srgbClr val="BF2FE5"/>
      </a:accent3>
      <a:accent4>
        <a:srgbClr val="155C06"/>
      </a:accent4>
      <a:accent5>
        <a:srgbClr val="088C15"/>
      </a:accent5>
      <a:accent6>
        <a:srgbClr val="59BB46"/>
      </a:accent6>
      <a:hlink>
        <a:srgbClr val="0563C1"/>
      </a:hlink>
      <a:folHlink>
        <a:srgbClr val="711C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