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4" r:id="rId1"/>
  </p:sldMasterIdLst>
  <p:sldIdLst>
    <p:sldId id="1137" r:id="rId2"/>
    <p:sldId id="1159" r:id="rId3"/>
    <p:sldId id="1163" r:id="rId4"/>
    <p:sldId id="1162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1254"/>
    <p:restoredTop sz="94672"/>
  </p:normalViewPr>
  <p:slideViewPr>
    <p:cSldViewPr snapToGrid="0" snapToObjects="1">
      <p:cViewPr varScale="1">
        <p:scale>
          <a:sx n="124" d="100"/>
          <a:sy n="124" d="100"/>
        </p:scale>
        <p:origin x="3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4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08E5F568-12DB-6745-A9EF-F6D4A7C5357E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Background pattern&#10;&#10;Description automatically generated">
            <a:extLst>
              <a:ext uri="{FF2B5EF4-FFF2-40B4-BE49-F238E27FC236}">
                <a16:creationId xmlns:a16="http://schemas.microsoft.com/office/drawing/2014/main" id="{2F2C1218-5B83-4745-A1A5-22E6B7884C3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7124701" y="0"/>
            <a:ext cx="5067300" cy="6858000"/>
          </a:xfrm>
          <a:prstGeom prst="rect">
            <a:avLst/>
          </a:prstGeom>
        </p:spPr>
      </p:pic>
      <p:pic>
        <p:nvPicPr>
          <p:cNvPr id="13" name="Picture 12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1175E54B-F7E2-9A40-A65B-64EF80ADE178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13886" y="852263"/>
            <a:ext cx="4556613" cy="860781"/>
          </a:xfrm>
          <a:prstGeom prst="rect">
            <a:avLst/>
          </a:prstGeom>
        </p:spPr>
      </p:pic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60228" y="4669935"/>
            <a:ext cx="5297139" cy="777687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chemeClr val="bg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60228" y="2531006"/>
            <a:ext cx="5297139" cy="1795989"/>
          </a:xfrm>
        </p:spPr>
        <p:txBody>
          <a:bodyPr lIns="0" tIns="0" rIns="0" bIns="0" anchor="b" anchorCtr="0">
            <a:noAutofit/>
          </a:bodyPr>
          <a:lstStyle>
            <a:lvl1pPr algn="l">
              <a:defRPr sz="4000" b="0" i="0" u="none" spc="-140" baseline="0">
                <a:solidFill>
                  <a:schemeClr val="bg1"/>
                </a:solidFill>
                <a:effectLst/>
                <a:latin typeface="Rubik Medium" pitchFamily="2" charset="-79"/>
                <a:ea typeface="Helvetica Neue" charset="0"/>
                <a:cs typeface="Rubik Medium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cxnSp>
        <p:nvCxnSpPr>
          <p:cNvPr id="6" name="Straight Connector 5"/>
          <p:cNvCxnSpPr>
            <a:cxnSpLocks/>
          </p:cNvCxnSpPr>
          <p:nvPr userDrawn="1"/>
        </p:nvCxnSpPr>
        <p:spPr>
          <a:xfrm>
            <a:off x="960228" y="4492309"/>
            <a:ext cx="5135773" cy="0"/>
          </a:xfrm>
          <a:prstGeom prst="line">
            <a:avLst/>
          </a:prstGeom>
          <a:ln w="3175">
            <a:solidFill>
              <a:schemeClr val="bg1">
                <a:alpha val="51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89584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3" orient="horz" pos="1620">
          <p15:clr>
            <a:srgbClr val="FBAE40"/>
          </p15:clr>
        </p15:guide>
        <p15:guide id="4" pos="648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Chapter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 userDrawn="1">
            <p:ph type="subTitle" idx="1"/>
          </p:nvPr>
        </p:nvSpPr>
        <p:spPr>
          <a:xfrm>
            <a:off x="947853" y="3485631"/>
            <a:ext cx="7422620" cy="1010448"/>
          </a:xfrm>
        </p:spPr>
        <p:txBody>
          <a:bodyPr vert="horz" lIns="0" tIns="0" rIns="0" bIns="0" rtlCol="0" anchor="t" anchorCtr="0">
            <a:noAutofit/>
          </a:bodyPr>
          <a:lstStyle>
            <a:lvl1pPr marL="228594" indent="-228594">
              <a:buNone/>
              <a:defRPr lang="en-US" sz="2400" cap="none" spc="0" baseline="0" dirty="0">
                <a:solidFill>
                  <a:srgbClr val="282C32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/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47854" y="1778269"/>
            <a:ext cx="7422621" cy="1289625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4800" b="0" i="0" u="none" spc="-140" baseline="0" dirty="0">
                <a:solidFill>
                  <a:schemeClr val="tx1"/>
                </a:solidFill>
                <a:effectLst/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  <p:pic>
        <p:nvPicPr>
          <p:cNvPr id="8" name="Picture 7" descr="Shape, rectangle&#10;&#10;Description automatically generated">
            <a:extLst>
              <a:ext uri="{FF2B5EF4-FFF2-40B4-BE49-F238E27FC236}">
                <a16:creationId xmlns:a16="http://schemas.microsoft.com/office/drawing/2014/main" id="{B7B8EC29-933D-8944-A040-15AFB22BE11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9016998" y="0"/>
            <a:ext cx="3175001" cy="6858000"/>
          </a:xfrm>
          <a:prstGeom prst="rect">
            <a:avLst/>
          </a:prstGeom>
        </p:spPr>
      </p:pic>
      <p:pic>
        <p:nvPicPr>
          <p:cNvPr id="9" name="Picture 8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AFC3A9BA-465F-2941-A6DE-CB1201E2F5ED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9299861" y="6386369"/>
            <a:ext cx="1333684" cy="251944"/>
          </a:xfrm>
          <a:prstGeom prst="rect">
            <a:avLst/>
          </a:prstGeom>
        </p:spPr>
      </p:pic>
      <p:pic>
        <p:nvPicPr>
          <p:cNvPr id="10" name="Picture 9" descr="Background pattern&#10;&#10;Description automatically generated">
            <a:extLst>
              <a:ext uri="{FF2B5EF4-FFF2-40B4-BE49-F238E27FC236}">
                <a16:creationId xmlns:a16="http://schemas.microsoft.com/office/drawing/2014/main" id="{551EBC1D-63EC-A04D-AC6E-59D2B1499323}"/>
              </a:ext>
            </a:extLst>
          </p:cNvPr>
          <p:cNvPicPr>
            <a:picLocks noChangeAspect="1"/>
          </p:cNvPicPr>
          <p:nvPr userDrawn="1"/>
        </p:nvPicPr>
        <p:blipFill>
          <a:blip r:embed="rId4"/>
          <a:stretch>
            <a:fillRect/>
          </a:stretch>
        </p:blipFill>
        <p:spPr>
          <a:xfrm>
            <a:off x="9017000" y="0"/>
            <a:ext cx="3175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67091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3" orient="horz" pos="1620">
          <p15:clr>
            <a:srgbClr val="FBAE40"/>
          </p15:clr>
        </p15:guide>
        <p15:guide id="4" pos="648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0" indent="0" algn="l" rtl="0">
              <a:spcBef>
                <a:spcPts val="0"/>
              </a:spcBef>
              <a:spcAft>
                <a:spcPts val="0"/>
              </a:spcAft>
              <a:buNone/>
              <a:defRPr sz="2133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2161775"/>
            <a:ext cx="10944464" cy="4018892"/>
          </a:xfrm>
        </p:spPr>
        <p:txBody>
          <a:bodyPr/>
          <a:lstStyle>
            <a:lvl1pPr marL="0" indent="0">
              <a:buFontTx/>
              <a:buNone/>
              <a:defRPr sz="5333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7960861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Placeholder 1"/>
          <p:cNvSpPr>
            <a:spLocks noGrp="1"/>
          </p:cNvSpPr>
          <p:nvPr userDrawn="1">
            <p:ph type="title"/>
          </p:nvPr>
        </p:nvSpPr>
        <p:spPr>
          <a:xfrm>
            <a:off x="623767" y="272718"/>
            <a:ext cx="10944523" cy="13204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2133" b="0"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 userDrawn="1">
            <p:ph sz="quarter" idx="10"/>
          </p:nvPr>
        </p:nvSpPr>
        <p:spPr>
          <a:xfrm>
            <a:off x="623768" y="1659119"/>
            <a:ext cx="10944464" cy="4521548"/>
          </a:xfrm>
        </p:spPr>
        <p:txBody>
          <a:bodyPr/>
          <a:lstStyle>
            <a:lvl1pPr marL="0" indent="0">
              <a:buFontTx/>
              <a:buNone/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1pPr>
            <a:lvl2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2pPr>
            <a:lvl3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3pPr>
            <a:lvl4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4pPr>
            <a:lvl5pPr>
              <a:defRPr>
                <a:solidFill>
                  <a:schemeClr val="tx1"/>
                </a:solidFill>
                <a:latin typeface="Rubik" pitchFamily="2" charset="-79"/>
                <a:cs typeface="Rubik" pitchFamily="2" charset="-79"/>
              </a:defRPr>
            </a:lvl5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78288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Whit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18631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ackground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Shape, rectangle&#10;&#10;Description automatically generated">
            <a:extLst>
              <a:ext uri="{FF2B5EF4-FFF2-40B4-BE49-F238E27FC236}">
                <a16:creationId xmlns:a16="http://schemas.microsoft.com/office/drawing/2014/main" id="{01190F81-F71A-DB45-B7D4-413CCCB1B152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25406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1620">
          <p15:clr>
            <a:srgbClr val="FBAE40"/>
          </p15:clr>
        </p15:guide>
        <p15:guide id="2" pos="396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Big Message Dar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Shape, rectangle&#10;&#10;Description automatically generated">
            <a:extLst>
              <a:ext uri="{FF2B5EF4-FFF2-40B4-BE49-F238E27FC236}">
                <a16:creationId xmlns:a16="http://schemas.microsoft.com/office/drawing/2014/main" id="{E55252E9-5D23-C643-A0D4-73305321208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pic>
        <p:nvPicPr>
          <p:cNvPr id="12" name="Picture 11" descr="A picture containing text, clipart&#10;&#10;Description automatically generated">
            <a:extLst>
              <a:ext uri="{FF2B5EF4-FFF2-40B4-BE49-F238E27FC236}">
                <a16:creationId xmlns:a16="http://schemas.microsoft.com/office/drawing/2014/main" id="{0996EF04-452F-1944-BCF2-383FDF2F9213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542825" y="6386369"/>
            <a:ext cx="1333684" cy="251944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 userDrawn="1">
            <p:ph type="title"/>
          </p:nvPr>
        </p:nvSpPr>
        <p:spPr>
          <a:xfrm>
            <a:off x="947853" y="1434354"/>
            <a:ext cx="9830284" cy="1994647"/>
          </a:xfrm>
        </p:spPr>
        <p:txBody>
          <a:bodyPr vert="horz" lIns="0" tIns="0" rIns="0" bIns="0" rtlCol="0" anchor="b" anchorCtr="0">
            <a:noAutofit/>
          </a:bodyPr>
          <a:lstStyle>
            <a:lvl1pPr>
              <a:defRPr lang="en-US" sz="6400" b="0" i="0" u="none" spc="-140" baseline="0" dirty="0">
                <a:solidFill>
                  <a:schemeClr val="bg1"/>
                </a:solidFill>
                <a:effectLst/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GB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99576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sldNum="0" hdr="0" ftr="0" dt="0"/>
  <p:extLst>
    <p:ext uri="{DCECCB84-F9BA-43D5-87BE-67443E8EF086}">
      <p15:sldGuideLst xmlns:p15="http://schemas.microsoft.com/office/powerpoint/2012/main">
        <p15:guide id="3" orient="horz" pos="1620">
          <p15:clr>
            <a:srgbClr val="FBAE40"/>
          </p15:clr>
        </p15:guide>
        <p15:guide id="4" pos="648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Speak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C8D5AE5-618D-CE45-B711-0EB7FC09ED8D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/>
          <a:srcRect t="57361" b="3841"/>
          <a:stretch/>
        </p:blipFill>
        <p:spPr>
          <a:xfrm>
            <a:off x="0" y="0"/>
            <a:ext cx="12192000" cy="184285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D4C1B85F-8B95-BF4E-AF46-470CFA19AAF4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809166" y="475011"/>
            <a:ext cx="2867942" cy="549007"/>
          </a:xfrm>
          <a:prstGeom prst="rect">
            <a:avLst/>
          </a:prstGeom>
        </p:spPr>
      </p:pic>
      <p:sp>
        <p:nvSpPr>
          <p:cNvPr id="8" name="Freeform 7">
            <a:extLst>
              <a:ext uri="{FF2B5EF4-FFF2-40B4-BE49-F238E27FC236}">
                <a16:creationId xmlns:a16="http://schemas.microsoft.com/office/drawing/2014/main" id="{4603DCB6-309A-DC4A-918C-4CD42B875C17}"/>
              </a:ext>
            </a:extLst>
          </p:cNvPr>
          <p:cNvSpPr/>
          <p:nvPr userDrawn="1"/>
        </p:nvSpPr>
        <p:spPr>
          <a:xfrm>
            <a:off x="0" y="921428"/>
            <a:ext cx="12192000" cy="2781628"/>
          </a:xfrm>
          <a:custGeom>
            <a:avLst/>
            <a:gdLst>
              <a:gd name="connsiteX0" fmla="*/ 12192000 w 12192000"/>
              <a:gd name="connsiteY0" fmla="*/ 0 h 2781628"/>
              <a:gd name="connsiteX1" fmla="*/ 12192000 w 12192000"/>
              <a:gd name="connsiteY1" fmla="*/ 2781628 h 2781628"/>
              <a:gd name="connsiteX2" fmla="*/ 0 w 12192000"/>
              <a:gd name="connsiteY2" fmla="*/ 2781628 h 2781628"/>
              <a:gd name="connsiteX3" fmla="*/ 0 w 12192000"/>
              <a:gd name="connsiteY3" fmla="*/ 673344 h 2781628"/>
              <a:gd name="connsiteX4" fmla="*/ 12192000 w 12192000"/>
              <a:gd name="connsiteY4" fmla="*/ 0 h 278162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92000" h="2781628">
                <a:moveTo>
                  <a:pt x="12192000" y="0"/>
                </a:moveTo>
                <a:lnTo>
                  <a:pt x="12192000" y="2781628"/>
                </a:lnTo>
                <a:lnTo>
                  <a:pt x="0" y="2781628"/>
                </a:lnTo>
                <a:lnTo>
                  <a:pt x="0" y="673344"/>
                </a:lnTo>
                <a:lnTo>
                  <a:pt x="1219200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endParaRPr lang="en-US" dirty="0" err="1">
              <a:solidFill>
                <a:srgbClr val="000000"/>
              </a:solidFill>
              <a:latin typeface="Helvetica Neue"/>
              <a:cs typeface="Courier New" panose="02070309020205020404" pitchFamily="49" charset="0"/>
            </a:endParaRPr>
          </a:p>
        </p:txBody>
      </p:sp>
      <p:sp>
        <p:nvSpPr>
          <p:cNvPr id="9" name="Title 8">
            <a:extLst>
              <a:ext uri="{FF2B5EF4-FFF2-40B4-BE49-F238E27FC236}">
                <a16:creationId xmlns:a16="http://schemas.microsoft.com/office/drawing/2014/main" id="{F2AA87E9-A80B-8E4A-93A6-FCDFBE8E4E6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486275" y="1802379"/>
            <a:ext cx="6929438" cy="503078"/>
          </a:xfrm>
        </p:spPr>
        <p:txBody>
          <a:bodyPr tIns="0" bIns="0" anchor="b">
            <a:noAutofit/>
          </a:bodyPr>
          <a:lstStyle>
            <a:lvl1pPr>
              <a:defRPr sz="2800" b="1" i="0">
                <a:latin typeface="Rubik" pitchFamily="2" charset="-79"/>
                <a:cs typeface="Rubik" pitchFamily="2" charset="-79"/>
              </a:defRPr>
            </a:lvl1pPr>
          </a:lstStyle>
          <a:p>
            <a:r>
              <a:rPr lang="en-US" dirty="0"/>
              <a:t>Name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99464133-5182-1D40-8F6D-5BD4C2E599C2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4486275" y="2323010"/>
            <a:ext cx="6929438" cy="347781"/>
          </a:xfrm>
        </p:spPr>
        <p:txBody>
          <a:bodyPr tIns="0" bIns="0" anchor="t">
            <a:noAutofit/>
          </a:bodyPr>
          <a:lstStyle>
            <a:lvl1pPr marL="0" indent="0">
              <a:buNone/>
              <a:defRPr sz="20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Title</a:t>
            </a:r>
          </a:p>
        </p:txBody>
      </p:sp>
      <p:sp>
        <p:nvSpPr>
          <p:cNvPr id="14" name="Content Placeholder 12">
            <a:extLst>
              <a:ext uri="{FF2B5EF4-FFF2-40B4-BE49-F238E27FC236}">
                <a16:creationId xmlns:a16="http://schemas.microsoft.com/office/drawing/2014/main" id="{08D28DA5-CF45-554A-A315-F8A10027603D}"/>
              </a:ext>
            </a:extLst>
          </p:cNvPr>
          <p:cNvSpPr>
            <a:spLocks noGrp="1"/>
          </p:cNvSpPr>
          <p:nvPr>
            <p:ph sz="quarter" idx="11" hasCustomPrompt="1"/>
          </p:nvPr>
        </p:nvSpPr>
        <p:spPr>
          <a:xfrm>
            <a:off x="4486275" y="4777792"/>
            <a:ext cx="6929438" cy="1481430"/>
          </a:xfrm>
        </p:spPr>
        <p:txBody>
          <a:bodyPr anchor="t">
            <a:noAutofit/>
          </a:bodyPr>
          <a:lstStyle>
            <a:lvl1pPr marL="0" indent="0">
              <a:buNone/>
              <a:defRPr sz="1400" b="0" i="0">
                <a:latin typeface="Rubik" pitchFamily="2" charset="-79"/>
                <a:cs typeface="Rubik" pitchFamily="2" charset="-79"/>
              </a:defRPr>
            </a:lvl1pPr>
          </a:lstStyle>
          <a:p>
            <a:pPr lvl="0"/>
            <a:r>
              <a:rPr lang="en-US" dirty="0"/>
              <a:t>Detail</a:t>
            </a:r>
          </a:p>
        </p:txBody>
      </p:sp>
      <p:sp>
        <p:nvSpPr>
          <p:cNvPr id="15" name="Content Placeholder 12">
            <a:extLst>
              <a:ext uri="{FF2B5EF4-FFF2-40B4-BE49-F238E27FC236}">
                <a16:creationId xmlns:a16="http://schemas.microsoft.com/office/drawing/2014/main" id="{6D822A38-AB3C-C048-AA7B-ED6EF7A825BF}"/>
              </a:ext>
            </a:extLst>
          </p:cNvPr>
          <p:cNvSpPr>
            <a:spLocks noGrp="1"/>
          </p:cNvSpPr>
          <p:nvPr>
            <p:ph sz="quarter" idx="12" hasCustomPrompt="1"/>
          </p:nvPr>
        </p:nvSpPr>
        <p:spPr>
          <a:xfrm>
            <a:off x="4486275" y="4301833"/>
            <a:ext cx="6929438" cy="423691"/>
          </a:xfrm>
        </p:spPr>
        <p:txBody>
          <a:bodyPr anchor="t">
            <a:noAutofit/>
          </a:bodyPr>
          <a:lstStyle>
            <a:lvl1pPr marL="0" indent="0">
              <a:buNone/>
              <a:defRPr sz="2000" b="0" i="0">
                <a:latin typeface="Rubik Medium" pitchFamily="2" charset="-79"/>
                <a:cs typeface="Rubik Medium" pitchFamily="2" charset="-79"/>
              </a:defRPr>
            </a:lvl1pPr>
          </a:lstStyle>
          <a:p>
            <a:pPr lvl="0"/>
            <a:r>
              <a:rPr lang="en-US" dirty="0"/>
              <a:t>Talk Title</a:t>
            </a:r>
          </a:p>
        </p:txBody>
      </p:sp>
      <p:sp>
        <p:nvSpPr>
          <p:cNvPr id="20" name="Picture Placeholder 19">
            <a:extLst>
              <a:ext uri="{FF2B5EF4-FFF2-40B4-BE49-F238E27FC236}">
                <a16:creationId xmlns:a16="http://schemas.microsoft.com/office/drawing/2014/main" id="{0BBD229F-A5BF-904C-A352-D6F4A82BD06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57213" y="1862138"/>
            <a:ext cx="3371850" cy="4383087"/>
          </a:xfrm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21" name="Content Placeholder 12">
            <a:extLst>
              <a:ext uri="{FF2B5EF4-FFF2-40B4-BE49-F238E27FC236}">
                <a16:creationId xmlns:a16="http://schemas.microsoft.com/office/drawing/2014/main" id="{9EA52E4C-8AD2-9A4E-AB5A-9199FE1F07CF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4486275" y="2723059"/>
            <a:ext cx="6929438" cy="1359665"/>
          </a:xfrm>
        </p:spPr>
        <p:txBody>
          <a:bodyPr vert="horz" lIns="91440" tIns="45720" rIns="91440" bIns="45720" rtlCol="0" anchor="t">
            <a:noAutofit/>
          </a:bodyPr>
          <a:lstStyle>
            <a:lvl1pPr marL="0" indent="0">
              <a:buNone/>
              <a:defRPr lang="en-US" sz="1400" dirty="0"/>
            </a:lvl1pPr>
          </a:lstStyle>
          <a:p>
            <a:pPr marL="346075" lvl="0" indent="-346075"/>
            <a:r>
              <a:rPr lang="en-US" dirty="0"/>
              <a:t>About</a:t>
            </a:r>
          </a:p>
        </p:txBody>
      </p:sp>
    </p:spTree>
    <p:extLst>
      <p:ext uri="{BB962C8B-B14F-4D97-AF65-F5344CB8AC3E}">
        <p14:creationId xmlns:p14="http://schemas.microsoft.com/office/powerpoint/2010/main" val="36271060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528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40002BF5-4260-D648-961C-3762DD2E6E72}"/>
              </a:ext>
            </a:extLst>
          </p:cNvPr>
          <p:cNvPicPr>
            <a:picLocks noChangeAspect="1"/>
          </p:cNvPicPr>
          <p:nvPr userDrawn="1"/>
        </p:nvPicPr>
        <p:blipFill>
          <a:blip r:embed="rId10"/>
          <a:stretch>
            <a:fillRect/>
          </a:stretch>
        </p:blipFill>
        <p:spPr>
          <a:xfrm>
            <a:off x="0" y="6305549"/>
            <a:ext cx="12192000" cy="552451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75443" y="239059"/>
            <a:ext cx="11122460" cy="10787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75442" y="1436742"/>
            <a:ext cx="11122461" cy="46907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4585939" y="6519320"/>
            <a:ext cx="3020123" cy="209299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900" b="0" i="0" kern="1200" dirty="0">
                <a:solidFill>
                  <a:schemeClr val="bg1">
                    <a:alpha val="60000"/>
                  </a:schemeClr>
                </a:solidFill>
                <a:latin typeface="Rubik" pitchFamily="2" charset="-79"/>
                <a:ea typeface="Helvetica Neue" charset="0"/>
                <a:cs typeface="Rubik" pitchFamily="2" charset="-79"/>
                <a:sym typeface="Symbol"/>
              </a:rPr>
              <a:t>© 2021 InfluxData. All rights reserved.</a:t>
            </a:r>
            <a:r>
              <a:rPr lang="en-US" sz="900" b="0" i="0" kern="1200" baseline="0" dirty="0">
                <a:solidFill>
                  <a:schemeClr val="bg1">
                    <a:alpha val="60000"/>
                  </a:schemeClr>
                </a:solidFill>
                <a:latin typeface="Rubik" pitchFamily="2" charset="-79"/>
                <a:ea typeface="Helvetica Neue" charset="0"/>
                <a:cs typeface="Rubik" pitchFamily="2" charset="-79"/>
                <a:sym typeface="Symbol"/>
              </a:rPr>
              <a:t> </a:t>
            </a:r>
            <a:endParaRPr lang="en-US" sz="900" dirty="0">
              <a:solidFill>
                <a:schemeClr val="bg1">
                  <a:alpha val="60000"/>
                </a:schemeClr>
              </a:solidFill>
              <a:latin typeface="Rubik" pitchFamily="2" charset="-79"/>
              <a:ea typeface="Helvetica Neue" charset="0"/>
              <a:cs typeface="Rubik" pitchFamily="2" charset="-79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0431933" y="6519321"/>
            <a:ext cx="1265971" cy="199243"/>
          </a:xfrm>
          <a:prstGeom prst="rect">
            <a:avLst/>
          </a:prstGeom>
          <a:noFill/>
        </p:spPr>
        <p:txBody>
          <a:bodyPr wrap="none" lIns="0" tIns="0" rIns="0" bIns="0" rtlCol="0">
            <a:noAutofit/>
          </a:bodyPr>
          <a:lstStyle/>
          <a:p>
            <a:pPr marL="0" marR="0" indent="0" algn="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9A86F24-19EF-7741-955D-D24726FB20C9}" type="slidenum">
              <a:rPr lang="en-US" sz="900" smtClean="0">
                <a:solidFill>
                  <a:schemeClr val="bg1">
                    <a:alpha val="60000"/>
                  </a:schemeClr>
                </a:solidFill>
                <a:latin typeface="Rubik" pitchFamily="2" charset="-79"/>
                <a:ea typeface="Helvetica Neue" charset="0"/>
                <a:cs typeface="Rubik" pitchFamily="2" charset="-79"/>
              </a:rPr>
              <a:pPr marL="0" marR="0" indent="0" algn="r" defTabSz="914377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‹N›</a:t>
            </a:fld>
            <a:endParaRPr lang="en-US" sz="900" dirty="0">
              <a:solidFill>
                <a:schemeClr val="bg1">
                  <a:alpha val="60000"/>
                </a:schemeClr>
              </a:solidFill>
              <a:latin typeface="Rubik" pitchFamily="2" charset="-79"/>
              <a:ea typeface="Helvetica Neue" charset="0"/>
              <a:cs typeface="Rubik" pitchFamily="2" charset="-79"/>
            </a:endParaRPr>
          </a:p>
          <a:p>
            <a:pPr algn="r"/>
            <a:endParaRPr lang="en-US" sz="900" b="0" i="0" dirty="0">
              <a:solidFill>
                <a:schemeClr val="bg1">
                  <a:alpha val="60000"/>
                </a:schemeClr>
              </a:solidFill>
              <a:latin typeface="Rubik" pitchFamily="2" charset="-79"/>
              <a:ea typeface="Helvetica Neue" charset="0"/>
              <a:cs typeface="Rubik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4220046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7" r:id="rId3"/>
    <p:sldLayoutId id="2147483668" r:id="rId4"/>
    <p:sldLayoutId id="2147483669" r:id="rId5"/>
    <p:sldLayoutId id="2147483670" r:id="rId6"/>
    <p:sldLayoutId id="2147483671" r:id="rId7"/>
    <p:sldLayoutId id="2147483672" r:id="rId8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3200" b="0" i="0" kern="1200">
          <a:solidFill>
            <a:srgbClr val="2C2C38"/>
          </a:solidFill>
          <a:latin typeface="Rubik Medium" pitchFamily="2" charset="-79"/>
          <a:ea typeface="Helvetica Neue" charset="0"/>
          <a:cs typeface="Rubik Medium" pitchFamily="2" charset="-79"/>
        </a:defRPr>
      </a:lvl1pPr>
    </p:titleStyle>
    <p:bodyStyle>
      <a:lvl1pPr marL="346066" indent="-346066" algn="l" defTabSz="914377" rtl="0" eaLnBrk="1" latinLnBrk="0" hangingPunct="1">
        <a:lnSpc>
          <a:spcPct val="100000"/>
        </a:lnSpc>
        <a:spcBef>
          <a:spcPts val="1000"/>
        </a:spcBef>
        <a:buClrTx/>
        <a:buSzPct val="100000"/>
        <a:buFont typeface="Arial" charset="0"/>
        <a:buChar char="•"/>
        <a:tabLst/>
        <a:defRPr sz="2800" b="0" i="0" kern="1200">
          <a:solidFill>
            <a:srgbClr val="2C2C38"/>
          </a:solidFill>
          <a:latin typeface="Rubik" pitchFamily="2" charset="-79"/>
          <a:ea typeface="Helvetica Neue" charset="0"/>
          <a:cs typeface="Rubik" pitchFamily="2" charset="-79"/>
        </a:defRPr>
      </a:lvl1pPr>
      <a:lvl2pPr marL="800080" indent="-342891" algn="l" defTabSz="914377" rtl="0" eaLnBrk="1" latinLnBrk="0" hangingPunct="1">
        <a:lnSpc>
          <a:spcPct val="100000"/>
        </a:lnSpc>
        <a:spcBef>
          <a:spcPts val="500"/>
        </a:spcBef>
        <a:buClrTx/>
        <a:buFont typeface="Helvetica" charset="-52"/>
        <a:buChar char="–"/>
        <a:tabLst/>
        <a:defRPr sz="2400" b="0" i="0" kern="1200">
          <a:solidFill>
            <a:srgbClr val="2C2C38"/>
          </a:solidFill>
          <a:latin typeface="Rubik" pitchFamily="2" charset="-79"/>
          <a:ea typeface="Helvetica Neue" charset="0"/>
          <a:cs typeface="Rubik" pitchFamily="2" charset="-79"/>
        </a:defRPr>
      </a:lvl2pPr>
      <a:lvl3pPr marL="1142971" indent="-228594" algn="l" defTabSz="914377" rtl="0" eaLnBrk="1" latinLnBrk="0" hangingPunct="1">
        <a:lnSpc>
          <a:spcPct val="100000"/>
        </a:lnSpc>
        <a:spcBef>
          <a:spcPts val="500"/>
        </a:spcBef>
        <a:buClrTx/>
        <a:buFont typeface="Arial" charset="0"/>
        <a:buChar char="•"/>
        <a:tabLst/>
        <a:defRPr sz="2000" b="0" i="0" kern="1200">
          <a:solidFill>
            <a:srgbClr val="2C2C38"/>
          </a:solidFill>
          <a:latin typeface="Rubik" pitchFamily="2" charset="-79"/>
          <a:ea typeface="Helvetica Neue" charset="0"/>
          <a:cs typeface="Rubik" pitchFamily="2" charset="-79"/>
        </a:defRPr>
      </a:lvl3pPr>
      <a:lvl4pPr marL="1600160" indent="-228594" algn="l" defTabSz="914377" rtl="0" eaLnBrk="1" latinLnBrk="0" hangingPunct="1">
        <a:lnSpc>
          <a:spcPct val="100000"/>
        </a:lnSpc>
        <a:spcBef>
          <a:spcPts val="500"/>
        </a:spcBef>
        <a:buClrTx/>
        <a:buFont typeface="LucidaGrande" charset="0"/>
        <a:buChar char="▫︎"/>
        <a:defRPr sz="1800" b="0" i="0" kern="1200">
          <a:solidFill>
            <a:srgbClr val="2C2C38"/>
          </a:solidFill>
          <a:latin typeface="Rubik" pitchFamily="2" charset="-79"/>
          <a:ea typeface="Helvetica Neue" charset="0"/>
          <a:cs typeface="Rubik" pitchFamily="2" charset="-79"/>
        </a:defRPr>
      </a:lvl4pPr>
      <a:lvl5pPr marL="2057349" indent="-228594" algn="l" defTabSz="914377" rtl="0" eaLnBrk="1" latinLnBrk="0" hangingPunct="1">
        <a:lnSpc>
          <a:spcPct val="100000"/>
        </a:lnSpc>
        <a:spcBef>
          <a:spcPts val="500"/>
        </a:spcBef>
        <a:buClrTx/>
        <a:buFont typeface=".AppleSystemUIFont" charset="-120"/>
        <a:buChar char="-"/>
        <a:defRPr sz="1800" b="0" i="0" kern="1200">
          <a:solidFill>
            <a:srgbClr val="2C2C38"/>
          </a:solidFill>
          <a:latin typeface="Rubik" pitchFamily="2" charset="-79"/>
          <a:ea typeface="Helvetica Neue" charset="0"/>
          <a:cs typeface="Rubik" pitchFamily="2" charset="-79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Training</a:t>
            </a:r>
          </a:p>
        </p:txBody>
      </p:sp>
      <p:sp>
        <p:nvSpPr>
          <p:cNvPr id="5" name="Subtitle 1">
            <a:extLst>
              <a:ext uri="{FF2B5EF4-FFF2-40B4-BE49-F238E27FC236}">
                <a16:creationId xmlns:a16="http://schemas.microsoft.com/office/drawing/2014/main" id="{4C280130-6F83-B043-AF72-7FBB55B29348}"/>
              </a:ext>
            </a:extLst>
          </p:cNvPr>
          <p:cNvSpPr txBox="1">
            <a:spLocks/>
          </p:cNvSpPr>
          <p:nvPr/>
        </p:nvSpPr>
        <p:spPr>
          <a:xfrm>
            <a:off x="960229" y="4725451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dirty="0">
              <a:latin typeface="Helvetica Neue Light"/>
              <a:ea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811925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84CB93-04BB-F448-933B-206811FF14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5494" y="1873806"/>
            <a:ext cx="7422620" cy="423864"/>
          </a:xfrm>
        </p:spPr>
        <p:txBody>
          <a:bodyPr/>
          <a:lstStyle/>
          <a:p>
            <a:r>
              <a:rPr lang="en-GB" dirty="0"/>
              <a:t>Ph.D. Student | </a:t>
            </a:r>
            <a:r>
              <a:rPr lang="en-GB" b="1" dirty="0"/>
              <a:t>Politecnico di Milano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3C99693-AD6C-AE46-B840-9D9DD8BA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62" y="55089"/>
            <a:ext cx="8429787" cy="1289625"/>
          </a:xfrm>
        </p:spPr>
        <p:txBody>
          <a:bodyPr/>
          <a:lstStyle/>
          <a:p>
            <a:r>
              <a:rPr lang="en-GB" dirty="0"/>
              <a:t>Alessio Bernardo, M.Sc.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F5C6-B5A8-5E4E-BEF1-722E4F0BAF2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2852" y="5208888"/>
            <a:ext cx="6929437" cy="14811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GB" sz="14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t>alessio.bernardo@polimi.it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GB" sz="14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t>@alebernardo94 </a:t>
            </a:r>
          </a:p>
          <a:p>
            <a:pPr marL="0" indent="0" defTabSz="914400">
              <a:lnSpc>
                <a:spcPct val="90000"/>
              </a:lnSpc>
              <a:buNone/>
            </a:pPr>
            <a:r>
              <a:rPr lang="en-GB" sz="1400" dirty="0">
                <a:solidFill>
                  <a:prstClr val="black">
                    <a:tint val="75000"/>
                  </a:prstClr>
                </a:solidFill>
                <a:latin typeface="+mn-lt"/>
                <a:ea typeface="+mn-ea"/>
              </a:rPr>
              <a:t>https://alessiobernardo.github.io/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09ADA-15F8-2C4A-BD3F-D5AB3295100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2852" y="4732638"/>
            <a:ext cx="6929437" cy="423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Contact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AA1A1CA9-D044-884B-875E-3056BA7AC786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2851" y="2727753"/>
            <a:ext cx="6929437" cy="1025525"/>
          </a:xfrm>
        </p:spPr>
        <p:txBody>
          <a:bodyPr>
            <a:normAutofit lnSpcReduction="10000"/>
          </a:bodyPr>
          <a:lstStyle/>
          <a:p>
            <a:pPr marL="0" indent="0" defTabSz="914400">
              <a:lnSpc>
                <a:spcPct val="110000"/>
              </a:lnSpc>
              <a:buNone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Expert in </a:t>
            </a:r>
            <a:r>
              <a:rPr lang="en-GB" sz="1400" dirty="0">
                <a:solidFill>
                  <a:schemeClr val="tx1"/>
                </a:solidFill>
                <a:latin typeface="+mn-lt"/>
              </a:rPr>
              <a:t>streaming data processing and time evolving analytic</a:t>
            </a:r>
            <a:endParaRPr lang="en-GB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10000"/>
              </a:lnSpc>
              <a:buNone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Contributor of MOA</a:t>
            </a:r>
          </a:p>
          <a:p>
            <a:pPr marL="0" indent="0" defTabSz="914400">
              <a:lnSpc>
                <a:spcPct val="110000"/>
              </a:lnSpc>
              <a:buNone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~3 years experience in innovation and research projects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F6E9C-F6F0-034D-9165-77B875F02BFA}"/>
              </a:ext>
            </a:extLst>
          </p:cNvPr>
          <p:cNvCxnSpPr>
            <a:cxnSpLocks/>
          </p:cNvCxnSpPr>
          <p:nvPr/>
        </p:nvCxnSpPr>
        <p:spPr>
          <a:xfrm>
            <a:off x="224838" y="4437383"/>
            <a:ext cx="69294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" name="Google Shape;69;p14">
            <a:extLst>
              <a:ext uri="{FF2B5EF4-FFF2-40B4-BE49-F238E27FC236}">
                <a16:creationId xmlns:a16="http://schemas.microsoft.com/office/drawing/2014/main" id="{482F038C-22A1-8F49-AD30-F78CA8038FAD}"/>
              </a:ext>
            </a:extLst>
          </p:cNvPr>
          <p:cNvPicPr preferRelativeResize="0"/>
          <p:nvPr/>
        </p:nvPicPr>
        <p:blipFill rotWithShape="1">
          <a:blip r:embed="rId2"/>
          <a:srcRect l="18587" r="15350" b="40978"/>
          <a:stretch/>
        </p:blipFill>
        <p:spPr>
          <a:xfrm>
            <a:off x="9310062" y="599638"/>
            <a:ext cx="2635358" cy="302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5587986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C99693-AD6C-AE46-B840-9D9DD8BAE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6262" y="55089"/>
            <a:ext cx="7422621" cy="1289625"/>
          </a:xfrm>
        </p:spPr>
        <p:txBody>
          <a:bodyPr/>
          <a:lstStyle/>
          <a:p>
            <a:r>
              <a:rPr lang="en-GB" dirty="0"/>
              <a:t>Emanuele Falzone, M.Sc.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57F5C6-B5A8-5E4E-BEF1-722E4F0BAF24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2851" y="4988642"/>
            <a:ext cx="6929437" cy="1481138"/>
          </a:xfrm>
        </p:spPr>
        <p:txBody>
          <a:bodyPr>
            <a:normAutofit/>
          </a:bodyPr>
          <a:lstStyle/>
          <a:p>
            <a:pPr marL="0" indent="0" defTabSz="914400">
              <a:lnSpc>
                <a:spcPct val="90000"/>
              </a:lnSpc>
              <a:buNone/>
            </a:pPr>
            <a:r>
              <a:rPr lang="en-GB" sz="1400" dirty="0" err="1">
                <a:solidFill>
                  <a:prstClr val="black">
                    <a:tint val="75000"/>
                  </a:prstClr>
                </a:solidFill>
                <a:ea typeface="+mn-ea"/>
              </a:rPr>
              <a:t>emanuele.falzone@polimi.it</a:t>
            </a:r>
            <a:endParaRPr lang="en-GB" sz="1400" dirty="0">
              <a:solidFill>
                <a:prstClr val="black">
                  <a:tint val="75000"/>
                </a:prstClr>
              </a:solidFill>
              <a:ea typeface="+mn-ea"/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9309ADA-15F8-2C4A-BD3F-D5AB3295100A}"/>
              </a:ext>
            </a:extLst>
          </p:cNvPr>
          <p:cNvSpPr>
            <a:spLocks noGrp="1"/>
          </p:cNvSpPr>
          <p:nvPr>
            <p:ph sz="quarter" idx="4294967295"/>
          </p:nvPr>
        </p:nvSpPr>
        <p:spPr>
          <a:xfrm>
            <a:off x="662851" y="4512392"/>
            <a:ext cx="6929437" cy="42386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/>
              <a:t>Contact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10F6E9C-F6F0-034D-9165-77B875F02BFA}"/>
              </a:ext>
            </a:extLst>
          </p:cNvPr>
          <p:cNvCxnSpPr>
            <a:cxnSpLocks/>
          </p:cNvCxnSpPr>
          <p:nvPr/>
        </p:nvCxnSpPr>
        <p:spPr>
          <a:xfrm>
            <a:off x="252547" y="4049455"/>
            <a:ext cx="6929434" cy="0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E8F1A9F8-C718-B349-A1DD-9A6FB4F50AD0}"/>
              </a:ext>
            </a:extLst>
          </p:cNvPr>
          <p:cNvSpPr txBox="1">
            <a:spLocks/>
          </p:cNvSpPr>
          <p:nvPr/>
        </p:nvSpPr>
        <p:spPr>
          <a:xfrm>
            <a:off x="455494" y="1873806"/>
            <a:ext cx="7422620" cy="423864"/>
          </a:xfrm>
          <a:prstGeom prst="rect">
            <a:avLst/>
          </a:prstGeom>
        </p:spPr>
        <p:txBody>
          <a:bodyPr vert="horz" lIns="0" tIns="0" rIns="0" bIns="0" rtlCol="0" anchor="t" anchorCtr="0">
            <a:noAutofit/>
          </a:bodyPr>
          <a:lstStyle>
            <a:lvl1pPr marL="228594" indent="-228594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charset="0"/>
              <a:buNone/>
              <a:tabLst/>
              <a:defRPr lang="en-US" sz="2400" b="0" i="0" kern="1200" cap="none" spc="0" baseline="0" dirty="0">
                <a:solidFill>
                  <a:srgbClr val="282C32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1pPr>
            <a:lvl2pPr marL="800080" indent="-342891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Helvetica" charset="-52"/>
              <a:buChar char="–"/>
              <a:tabLst/>
              <a:defRPr sz="24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Arial" charset="0"/>
              <a:buChar char="•"/>
              <a:tabLst/>
              <a:defRPr sz="20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LucidaGrande" charset="0"/>
              <a:buChar char="▫︎"/>
              <a:defRPr sz="18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.AppleSystemUIFont" charset="-120"/>
              <a:buChar char="-"/>
              <a:defRPr sz="18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/>
              <a:t>Ph.D. Student | </a:t>
            </a:r>
            <a:r>
              <a:rPr lang="en-GB" b="1"/>
              <a:t>Politecnico di Milano</a:t>
            </a:r>
          </a:p>
          <a:p>
            <a:endParaRPr lang="en-GB"/>
          </a:p>
        </p:txBody>
      </p:sp>
      <p:sp>
        <p:nvSpPr>
          <p:cNvPr id="12" name="Content Placeholder 6">
            <a:extLst>
              <a:ext uri="{FF2B5EF4-FFF2-40B4-BE49-F238E27FC236}">
                <a16:creationId xmlns:a16="http://schemas.microsoft.com/office/drawing/2014/main" id="{FDE1AF9D-C8E6-4147-A711-7AF54891DC98}"/>
              </a:ext>
            </a:extLst>
          </p:cNvPr>
          <p:cNvSpPr txBox="1">
            <a:spLocks/>
          </p:cNvSpPr>
          <p:nvPr/>
        </p:nvSpPr>
        <p:spPr>
          <a:xfrm>
            <a:off x="662851" y="2727753"/>
            <a:ext cx="6929437" cy="10255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6066" indent="-346066" algn="l" defTabSz="914377" rtl="0" eaLnBrk="1" latinLnBrk="0" hangingPunct="1">
              <a:lnSpc>
                <a:spcPct val="100000"/>
              </a:lnSpc>
              <a:spcBef>
                <a:spcPts val="1000"/>
              </a:spcBef>
              <a:buClrTx/>
              <a:buSzPct val="100000"/>
              <a:buFont typeface="Arial" charset="0"/>
              <a:buChar char="•"/>
              <a:tabLst/>
              <a:defRPr sz="28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1pPr>
            <a:lvl2pPr marL="800080" indent="-342891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Helvetica" charset="-52"/>
              <a:buChar char="–"/>
              <a:tabLst/>
              <a:defRPr sz="24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2pPr>
            <a:lvl3pPr marL="1142971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Arial" charset="0"/>
              <a:buChar char="•"/>
              <a:tabLst/>
              <a:defRPr sz="20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3pPr>
            <a:lvl4pPr marL="1600160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LucidaGrande" charset="0"/>
              <a:buChar char="▫︎"/>
              <a:defRPr sz="18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4pPr>
            <a:lvl5pPr marL="2057349" indent="-228594" algn="l" defTabSz="914377" rtl="0" eaLnBrk="1" latinLnBrk="0" hangingPunct="1">
              <a:lnSpc>
                <a:spcPct val="100000"/>
              </a:lnSpc>
              <a:spcBef>
                <a:spcPts val="500"/>
              </a:spcBef>
              <a:buClrTx/>
              <a:buFont typeface=".AppleSystemUIFont" charset="-120"/>
              <a:buChar char="-"/>
              <a:defRPr sz="1800" b="0" i="0" kern="1200">
                <a:solidFill>
                  <a:srgbClr val="2C2C38"/>
                </a:solidFill>
                <a:latin typeface="Rubik" pitchFamily="2" charset="-79"/>
                <a:ea typeface="Helvetica Neue" charset="0"/>
                <a:cs typeface="Rubik" pitchFamily="2" charset="-79"/>
              </a:defRPr>
            </a:lvl5pPr>
            <a:lvl6pPr marL="2514537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726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914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103" indent="-228594" algn="l" defTabSz="914377" rtl="0" eaLnBrk="1" latinLnBrk="0" hangingPunct="1">
              <a:lnSpc>
                <a:spcPct val="90000"/>
              </a:lnSpc>
              <a:spcBef>
                <a:spcPts val="500"/>
              </a:spcBef>
              <a:buFont typeface="Arial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defTabSz="914400">
              <a:lnSpc>
                <a:spcPct val="110000"/>
              </a:lnSpc>
              <a:buNone/>
            </a:pPr>
            <a:r>
              <a:rPr lang="en-GB" sz="1400" dirty="0">
                <a:solidFill>
                  <a:schemeClr val="tx1"/>
                </a:solidFill>
              </a:rPr>
              <a:t>Expert in graph query languages</a:t>
            </a:r>
            <a:endParaRPr lang="en-GB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pPr marL="0" indent="0" defTabSz="914400">
              <a:lnSpc>
                <a:spcPct val="110000"/>
              </a:lnSpc>
              <a:buFont typeface="Arial" charset="0"/>
              <a:buNone/>
            </a:pPr>
            <a:r>
              <a:rPr lang="en-GB" sz="14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~3 years experience in innovation and research projects</a:t>
            </a:r>
            <a:endParaRPr lang="en-US" sz="1400" dirty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9" name="Google Shape;69;p14">
            <a:extLst>
              <a:ext uri="{FF2B5EF4-FFF2-40B4-BE49-F238E27FC236}">
                <a16:creationId xmlns:a16="http://schemas.microsoft.com/office/drawing/2014/main" id="{88623875-B882-5246-A338-4700DB336C05}"/>
              </a:ext>
            </a:extLst>
          </p:cNvPr>
          <p:cNvPicPr preferRelativeResize="0"/>
          <p:nvPr/>
        </p:nvPicPr>
        <p:blipFill>
          <a:blip r:embed="rId2"/>
          <a:srcRect t="4412" b="4412"/>
          <a:stretch/>
        </p:blipFill>
        <p:spPr>
          <a:xfrm>
            <a:off x="9310062" y="599638"/>
            <a:ext cx="2635358" cy="3027139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181699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5E3092D-C75E-7446-AFAD-75E4D4F365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Flux Training</a:t>
            </a:r>
          </a:p>
        </p:txBody>
      </p:sp>
      <p:sp>
        <p:nvSpPr>
          <p:cNvPr id="7" name="Subtitle 1">
            <a:extLst>
              <a:ext uri="{FF2B5EF4-FFF2-40B4-BE49-F238E27FC236}">
                <a16:creationId xmlns:a16="http://schemas.microsoft.com/office/drawing/2014/main" id="{5BA3759C-D039-C44D-A6DE-5BEAC4DF4576}"/>
              </a:ext>
            </a:extLst>
          </p:cNvPr>
          <p:cNvSpPr txBox="1">
            <a:spLocks/>
          </p:cNvSpPr>
          <p:nvPr/>
        </p:nvSpPr>
        <p:spPr>
          <a:xfrm>
            <a:off x="960229" y="4725451"/>
            <a:ext cx="5297138" cy="1182189"/>
          </a:xfrm>
          <a:prstGeom prst="rect">
            <a:avLst/>
          </a:prstGeom>
          <a:noFill/>
          <a:ln>
            <a:noFill/>
          </a:ln>
        </p:spPr>
        <p:txBody>
          <a:bodyPr spcFirstLastPara="1" vert="horz" wrap="square" lIns="0" tIns="0" rIns="0" bIns="0" rtlCol="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171450" marR="0" lvl="0" indent="-171450" algn="l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2C2C38"/>
              </a:buClr>
              <a:buSzPts val="2100"/>
              <a:buFont typeface="Arial"/>
              <a:buNone/>
              <a:defRPr lang="en-US" sz="1800" b="0" i="0" u="none" strike="noStrike" cap="none" spc="0" baseline="0" dirty="0">
                <a:solidFill>
                  <a:schemeClr val="bg1"/>
                </a:solidFill>
                <a:uFillTx/>
                <a:latin typeface="Arial" panose="020B0604020202020204" pitchFamily="34" charset="0"/>
                <a:ea typeface="Helvetica Neue"/>
                <a:cs typeface="Arial" panose="020B0604020202020204" pitchFamily="34" charset="0"/>
                <a:sym typeface="Helvetica Neue"/>
              </a:defRPr>
            </a:lvl1pPr>
            <a:lvl2pPr marL="914400" marR="0" lvl="1" indent="-3429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800"/>
              <a:buFont typeface="Helvetica Neue"/>
              <a:buChar char="–"/>
              <a:defRPr sz="18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3pPr>
            <a:lvl4pPr marL="1828800" marR="0" lvl="3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Merriweather Sans"/>
              <a:buChar char="▫︎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4pPr>
            <a:lvl5pPr marL="2286000" marR="0" lvl="4" indent="-3175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2C2C38"/>
              </a:buClr>
              <a:buSzPts val="1400"/>
              <a:buFont typeface="Arial"/>
              <a:buChar char="-"/>
              <a:defRPr sz="1400" b="0" i="0" u="none" strike="noStrike" cap="none">
                <a:solidFill>
                  <a:srgbClr val="2C2C38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5pPr>
            <a:lvl6pPr marL="2743200" marR="0" lvl="5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6pPr>
            <a:lvl7pPr marL="3200400" marR="0" lvl="6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7pPr>
            <a:lvl8pPr marL="3657600" marR="0" lvl="7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8pPr>
            <a:lvl9pPr marL="4114800" marR="0" lvl="8" indent="-317500" algn="l" rtl="0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sz="1400" b="0" i="0" u="none" strike="noStrike" cap="none">
                <a:solidFill>
                  <a:schemeClr val="dk1"/>
                </a:solidFill>
                <a:uFillTx/>
                <a:latin typeface="Helvetica Neue"/>
                <a:ea typeface="Helvetica Neue"/>
                <a:cs typeface="Helvetica Neue"/>
                <a:sym typeface="Helvetica Neue"/>
              </a:defRPr>
            </a:lvl9pPr>
          </a:lstStyle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Alessio Bernardo</a:t>
            </a:r>
          </a:p>
          <a:p>
            <a:pPr marL="177800" indent="-177800">
              <a:spcBef>
                <a:spcPts val="0"/>
              </a:spcBef>
              <a:buClr>
                <a:schemeClr val="lt1"/>
              </a:buClr>
              <a:buSzPts val="1800"/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 </a:t>
            </a:r>
          </a:p>
          <a:p>
            <a:pPr marL="177800" indent="-177800">
              <a:spcBef>
                <a:spcPts val="0"/>
              </a:spcBef>
            </a:pPr>
            <a:r>
              <a:rPr lang="it-IT" b="1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Emanuele Falzone</a:t>
            </a:r>
          </a:p>
          <a:p>
            <a:pPr marL="177800" indent="-177800">
              <a:spcBef>
                <a:spcPts val="0"/>
              </a:spcBef>
            </a:pPr>
            <a:r>
              <a:rPr lang="en" dirty="0">
                <a:latin typeface="Helvetica Neue Light"/>
                <a:ea typeface="Helvetica Neue Light"/>
                <a:cs typeface="Helvetica Neue Light"/>
                <a:sym typeface="Helvetica Neue Light"/>
              </a:rPr>
              <a:t>PhD Student @ Politecnico di Milano</a:t>
            </a:r>
            <a:endParaRPr lang="it-IT" dirty="0">
              <a:latin typeface="Helvetica Neue Light"/>
              <a:ea typeface="Helvetica Neue Light"/>
              <a:sym typeface="Helvetica Neue Light"/>
            </a:endParaRPr>
          </a:p>
        </p:txBody>
      </p:sp>
    </p:spTree>
    <p:extLst>
      <p:ext uri="{BB962C8B-B14F-4D97-AF65-F5344CB8AC3E}">
        <p14:creationId xmlns:p14="http://schemas.microsoft.com/office/powerpoint/2010/main" val="6605546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InfluxDays Template">
  <a:themeElements>
    <a:clrScheme name="InfluxDays 2019">
      <a:dk1>
        <a:srgbClr val="000000"/>
      </a:dk1>
      <a:lt1>
        <a:srgbClr val="FFFFFF"/>
      </a:lt1>
      <a:dk2>
        <a:srgbClr val="13002C"/>
      </a:dk2>
      <a:lt2>
        <a:srgbClr val="BEC2CC"/>
      </a:lt2>
      <a:accent1>
        <a:srgbClr val="00C9FF"/>
      </a:accent1>
      <a:accent2>
        <a:srgbClr val="D6F622"/>
      </a:accent2>
      <a:accent3>
        <a:srgbClr val="BF2FE5"/>
      </a:accent3>
      <a:accent4>
        <a:srgbClr val="155C06"/>
      </a:accent4>
      <a:accent5>
        <a:srgbClr val="088C15"/>
      </a:accent5>
      <a:accent6>
        <a:srgbClr val="59BB46"/>
      </a:accent6>
      <a:hlink>
        <a:srgbClr val="0563C1"/>
      </a:hlink>
      <a:folHlink>
        <a:srgbClr val="711C89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5"/>
        </a:solidFill>
        <a:ln>
          <a:noFill/>
        </a:ln>
      </a:spPr>
      <a:bodyPr rtlCol="0" anchor="t"/>
      <a:lstStyle>
        <a:defPPr algn="ctr">
          <a:defRPr dirty="0" err="1" smtClean="0">
            <a:solidFill>
              <a:srgbClr val="000000"/>
            </a:solidFill>
            <a:latin typeface="Helvetica Neue"/>
            <a:cs typeface="Courier New" panose="02070309020205020404" pitchFamily="49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/>
      <a:bodyPr vert="horz" wrap="none" lIns="91440" tIns="45720" rIns="91440" bIns="45720" rtlCol="0">
        <a:spAutoFit/>
      </a:bodyPr>
      <a:lstStyle>
        <a:defPPr algn="l" defTabSz="914400" rtl="0" eaLnBrk="1" latinLnBrk="0" hangingPunct="1">
          <a:lnSpc>
            <a:spcPct val="100000"/>
          </a:lnSpc>
          <a:spcBef>
            <a:spcPts val="1000"/>
          </a:spcBef>
          <a:buClrTx/>
          <a:buSzPct val="100000"/>
          <a:tabLst/>
          <a:defRPr sz="2400" kern="1200" dirty="0" err="1" smtClean="0">
            <a:solidFill>
              <a:srgbClr val="2C2C38"/>
            </a:solidFill>
            <a:latin typeface="Rubik" pitchFamily="2" charset="-79"/>
            <a:ea typeface="Helvetica Neue" charset="0"/>
            <a:cs typeface="Rubik" pitchFamily="2" charset="-79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2" id="{67801E2E-FB8A-0E4C-ABC5-77654B20433F}" vid="{83658ADB-C01F-FF46-B3F0-04900A369B2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267</TotalTime>
  <Words>129</Words>
  <Application>Microsoft Macintosh PowerPoint</Application>
  <PresentationFormat>Widescreen</PresentationFormat>
  <Paragraphs>25</Paragraphs>
  <Slides>4</Slides>
  <Notes>0</Notes>
  <HiddenSlides>0</HiddenSlides>
  <MMClips>0</MMClips>
  <ScaleCrop>false</ScaleCrop>
  <HeadingPairs>
    <vt:vector size="6" baseType="variant">
      <vt:variant>
        <vt:lpstr>Caratteri utilizzati</vt:lpstr>
      </vt:variant>
      <vt:variant>
        <vt:i4>9</vt:i4>
      </vt:variant>
      <vt:variant>
        <vt:lpstr>Tema</vt:lpstr>
      </vt:variant>
      <vt:variant>
        <vt:i4>1</vt:i4>
      </vt:variant>
      <vt:variant>
        <vt:lpstr>Titoli diapositive</vt:lpstr>
      </vt:variant>
      <vt:variant>
        <vt:i4>4</vt:i4>
      </vt:variant>
    </vt:vector>
  </HeadingPairs>
  <TitlesOfParts>
    <vt:vector size="14" baseType="lpstr">
      <vt:lpstr>.AppleSystemUIFont</vt:lpstr>
      <vt:lpstr>Arial</vt:lpstr>
      <vt:lpstr>Calibri</vt:lpstr>
      <vt:lpstr>Helvetica</vt:lpstr>
      <vt:lpstr>Helvetica Neue</vt:lpstr>
      <vt:lpstr>Helvetica Neue Light</vt:lpstr>
      <vt:lpstr>LucidaGrande</vt:lpstr>
      <vt:lpstr>Rubik</vt:lpstr>
      <vt:lpstr>Rubik Medium</vt:lpstr>
      <vt:lpstr>InfluxDays Template</vt:lpstr>
      <vt:lpstr>Flux Training</vt:lpstr>
      <vt:lpstr>Alessio Bernardo, M.Sc.</vt:lpstr>
      <vt:lpstr>Emanuele Falzone, M.Sc.</vt:lpstr>
      <vt:lpstr>Flux Training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Flux Training</dc:title>
  <dc:creator>Chris Churilo</dc:creator>
  <cp:lastModifiedBy>Alessio Bernardo</cp:lastModifiedBy>
  <cp:revision>54</cp:revision>
  <dcterms:created xsi:type="dcterms:W3CDTF">2019-09-26T17:09:47Z</dcterms:created>
  <dcterms:modified xsi:type="dcterms:W3CDTF">2021-09-14T07:57:05Z</dcterms:modified>
</cp:coreProperties>
</file>