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Helvetica Neue" panose="02000503000000020004" pitchFamily="2" charset="0"/>
      <p:regular r:id="rId28"/>
      <p:bold r:id="rId29"/>
      <p:italic r:id="rId30"/>
      <p:boldItalic r:id="rId31"/>
    </p:embeddedFont>
    <p:embeddedFont>
      <p:font typeface="Helvetica Neue Light" panose="02000403000000020004" pitchFamily="2" charset="0"/>
      <p:regular r:id="rId32"/>
      <p:bold r:id="rId33"/>
      <p:italic r:id="rId34"/>
      <p:boldItalic r:id="rId35"/>
    </p:embeddedFont>
    <p:embeddedFont>
      <p:font typeface="Rubik" pitchFamily="2" charset="-79"/>
      <p:regular r:id="rId36"/>
      <p:bold r:id="rId37"/>
      <p:italic r:id="rId38"/>
      <p:boldItalic r:id="rId39"/>
    </p:embeddedFont>
    <p:embeddedFont>
      <p:font typeface="Rubik Light" pitchFamily="2" charset="-79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gEu/4LKqc+MgoR/oGBrFYmgJyo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40" name="Google Shape;27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57" name="Google Shape;275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4" name="Google Shape;2764;p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74" name="Google Shape;277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94" name="Google Shape;27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2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7" name="Google Shape;281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2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3" name="Google Shape;28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2" name="Google Shape;2872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2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3" name="Google Shape;29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39" name="Google Shape;2939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" name="Google Shape;5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7" name="Google Shape;297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01" name="Google Shape;6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0" name="Google Shape;113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9" name="Google Shape;165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88" name="Google Shape;218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7" name="Google Shape;2717;p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34" name="Google Shape;27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 Slide 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12" descr="Picture 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Pictur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12" descr="Picture 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>
            <a:spLocks noGrp="1"/>
          </p:cNvSpPr>
          <p:nvPr>
            <p:ph type="body" idx="1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marL="1371600" lvl="2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p12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w="9525" cap="flat" cmpd="sng">
            <a:solidFill>
              <a:srgbClr val="FFFFFF">
                <a:alpha val="50588"/>
              </a:srgbClr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  <p:pic>
        <p:nvPicPr>
          <p:cNvPr id="19" name="Google Shape;19;p1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12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12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>
            <a:spLocks noGrp="1"/>
          </p:cNvSpPr>
          <p:nvPr>
            <p:ph type="subTitle" idx="2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endParaRPr sz="3000" b="0" i="0" u="none" strike="noStrike" cap="non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588"/>
              </a:schemeClr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12"/>
          <p:cNvSpPr txBox="1">
            <a:spLocks noGrp="1"/>
          </p:cNvSpPr>
          <p:nvPr>
            <p:ph type="body" idx="3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fluxDays - Content Dark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marL="914400" lvl="1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marL="1371600" lvl="2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marL="1828800" lvl="3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marL="2286000" lvl="4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marL="2743200" lvl="5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marL="3200400" lvl="6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marL="3657600" lvl="7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marL="4114800" lvl="8" indent="-36195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4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">
  <p:cSld name="Big Messag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7" descr="Picture 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431581" y="179293"/>
            <a:ext cx="8341847" cy="80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1" descr="Picture 1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1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3" descr="Picture 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lang="en-US"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marR="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sz="600" b="0" i="0" u="none" strike="noStrike" cap="non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 idx="4294967295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6" name="Subtitle 1">
            <a:extLst>
              <a:ext uri="{FF2B5EF4-FFF2-40B4-BE49-F238E27FC236}">
                <a16:creationId xmlns:a16="http://schemas.microsoft.com/office/drawing/2014/main" id="{1D140B39-DAB1-374C-AA29-C0797B11EADF}"/>
              </a:ext>
            </a:extLst>
          </p:cNvPr>
          <p:cNvSpPr txBox="1">
            <a:spLocks/>
          </p:cNvSpPr>
          <p:nvPr/>
        </p:nvSpPr>
        <p:spPr>
          <a:xfrm>
            <a:off x="720171" y="3508973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sz="1300" dirty="0">
              <a:latin typeface="Helvetica Neue Light"/>
              <a:ea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2" name="Google Shape;2742;p6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3" name="Google Shape;2743;p6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4" name="Google Shape;2744;p6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45" name="Google Shape;2745;p6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746" name="Google Shape;2746;p6" descr="image10.png"/>
            <p:cNvPicPr preferRelativeResize="0"/>
            <p:nvPr/>
          </p:nvPicPr>
          <p:blipFill rotWithShape="1">
            <a:blip r:embed="rId5">
              <a:alphaModFix/>
            </a:blip>
            <a:srcRect r="808" b="1027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w="9525" cap="flat" cmpd="sng">
              <a:solidFill>
                <a:srgbClr val="202024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747" name="Google Shape;2747;p6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000000">
                  <a:alpha val="33333"/>
                </a:srgbClr>
              </a:gs>
              <a:gs pos="15000">
                <a:srgbClr val="000000">
                  <a:alpha val="33333"/>
                </a:srgbClr>
              </a:gs>
              <a:gs pos="45000">
                <a:srgbClr val="202024">
                  <a:alpha val="55294"/>
                </a:srgbClr>
              </a:gs>
              <a:gs pos="58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8" name="Google Shape;2748;p6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struggling with prescriptive analysis …</a:t>
            </a:r>
            <a:endParaRPr/>
          </a:p>
        </p:txBody>
      </p:sp>
      <p:sp>
        <p:nvSpPr>
          <p:cNvPr id="2749" name="Google Shape;2749;p6"/>
          <p:cNvSpPr txBox="1">
            <a:spLocks noGrp="1"/>
          </p:cNvSpPr>
          <p:nvPr>
            <p:ph type="body" idx="4294967295"/>
          </p:nvPr>
        </p:nvSpPr>
        <p:spPr>
          <a:xfrm>
            <a:off x="422783" y="120682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expected time to failure when that turbine</a:t>
            </a:r>
            <a:br>
              <a:rPr lang="en-US"/>
            </a:br>
            <a:r>
              <a:rPr lang="en-US"/>
              <a:t>starts to vibrate as detected in the last 10 minutes? 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Can I get to that meeting in the next</a:t>
            </a:r>
            <a:br>
              <a:rPr lang="en-US"/>
            </a:br>
            <a:r>
              <a:rPr lang="en-US"/>
              <a:t>15 min using public transport?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Who is driving the discussion </a:t>
            </a:r>
            <a:br>
              <a:rPr lang="en-US"/>
            </a:br>
            <a:r>
              <a:rPr lang="en-US"/>
              <a:t>about the top 10 emerging topics?</a:t>
            </a:r>
            <a:endParaRPr/>
          </a:p>
        </p:txBody>
      </p:sp>
      <p:grpSp>
        <p:nvGrpSpPr>
          <p:cNvPr id="2750" name="Google Shape;2750;p6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51" name="Google Shape;2751;p6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52" name="Google Shape;2752;p6" descr="Picture 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3" name="Google Shape;2753;p6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54" name="Google Shape;2754;p6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9" name="Google Shape;2759;p7" descr="Pictur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74117" y="-646996"/>
            <a:ext cx="8856117" cy="6068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0" name="Google Shape;2760;p7" descr="Picture 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72378" y="-454338"/>
            <a:ext cx="8452637" cy="5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8"/>
          <p:cNvGrpSpPr/>
          <p:nvPr/>
        </p:nvGrpSpPr>
        <p:grpSpPr>
          <a:xfrm>
            <a:off x="1038609" y="1194846"/>
            <a:ext cx="7223649" cy="3447976"/>
            <a:chOff x="0" y="-1"/>
            <a:chExt cx="7223647" cy="3447974"/>
          </a:xfrm>
        </p:grpSpPr>
        <p:sp>
          <p:nvSpPr>
            <p:cNvPr id="2767" name="Google Shape;2767;p8"/>
            <p:cNvSpPr/>
            <p:nvPr/>
          </p:nvSpPr>
          <p:spPr>
            <a:xfrm>
              <a:off x="0" y="0"/>
              <a:ext cx="7223647" cy="3447973"/>
            </a:xfrm>
            <a:prstGeom prst="rect">
              <a:avLst/>
            </a:prstGeom>
            <a:gradFill>
              <a:gsLst>
                <a:gs pos="0">
                  <a:srgbClr val="404040">
                    <a:alpha val="0"/>
                  </a:srgbClr>
                </a:gs>
                <a:gs pos="35000">
                  <a:srgbClr val="404040">
                    <a:alpha val="0"/>
                  </a:srgbClr>
                </a:gs>
                <a:gs pos="71000">
                  <a:srgbClr val="202024"/>
                </a:gs>
                <a:gs pos="74000">
                  <a:srgbClr val="202024"/>
                </a:gs>
                <a:gs pos="76000">
                  <a:srgbClr val="202024"/>
                </a:gs>
                <a:gs pos="100000">
                  <a:srgbClr val="202024"/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768" name="Google Shape;2768;p8" descr="image17.jpeg"/>
            <p:cNvPicPr preferRelativeResize="0"/>
            <p:nvPr/>
          </p:nvPicPr>
          <p:blipFill rotWithShape="1">
            <a:blip r:embed="rId3">
              <a:alphaModFix/>
            </a:blip>
            <a:srcRect b="25206"/>
            <a:stretch/>
          </p:blipFill>
          <p:spPr>
            <a:xfrm>
              <a:off x="0" y="-1"/>
              <a:ext cx="7223647" cy="3447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9" name="Google Shape;2769;p8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to act in time</a:t>
            </a:r>
            <a:endParaRPr/>
          </a:p>
        </p:txBody>
      </p:sp>
      <p:sp>
        <p:nvSpPr>
          <p:cNvPr id="2770" name="Google Shape;2770;p8"/>
          <p:cNvSpPr/>
          <p:nvPr/>
        </p:nvSpPr>
        <p:spPr>
          <a:xfrm>
            <a:off x="903514" y="1194846"/>
            <a:ext cx="7776946" cy="3447974"/>
          </a:xfrm>
          <a:prstGeom prst="rect">
            <a:avLst/>
          </a:prstGeom>
          <a:gradFill>
            <a:gsLst>
              <a:gs pos="0">
                <a:srgbClr val="404040">
                  <a:alpha val="0"/>
                </a:srgbClr>
              </a:gs>
              <a:gs pos="35000">
                <a:srgbClr val="404040">
                  <a:alpha val="0"/>
                </a:srgbClr>
              </a:gs>
              <a:gs pos="71000">
                <a:schemeClr val="dk1"/>
              </a:gs>
              <a:gs pos="74000">
                <a:schemeClr val="dk1"/>
              </a:gs>
              <a:gs pos="76000">
                <a:schemeClr val="dk1"/>
              </a:gs>
              <a:gs pos="100000">
                <a:schemeClr val="dk1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8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2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77" name="Google Shape;2777;p22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8" name="Google Shape;2778;p22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9" name="Google Shape;2779;p22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22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22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22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22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22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22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6" name="Google Shape;2786;p22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7" name="Google Shape;2787;p22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8" name="Google Shape;2788;p22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9" name="Google Shape;2789;p22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2790" name="Google Shape;2790;p22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1" name="Google Shape;2791;p22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9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97" name="Google Shape;2797;p9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8" name="Google Shape;2798;p9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9" name="Google Shape;2799;p9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0" name="Google Shape;2800;p9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1" name="Google Shape;2801;p9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9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9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9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9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9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9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9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9" name="Google Shape;2809;p9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0" name="Google Shape;2810;p9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1" name="Google Shape;2811;p9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2" name="Google Shape;2812;p9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813" name="Google Shape;2813;p9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4" name="Google Shape;2814;p9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23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20" name="Google Shape;2820;p23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1" name="Google Shape;2821;p23"/>
          <p:cNvSpPr/>
          <p:nvPr/>
        </p:nvSpPr>
        <p:spPr>
          <a:xfrm>
            <a:off x="1315454" y="1957531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2" name="Google Shape;2822;p23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3" name="Google Shape;2823;p23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4" name="Google Shape;2824;p23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5" name="Google Shape;2825;p23"/>
          <p:cNvSpPr/>
          <p:nvPr/>
        </p:nvSpPr>
        <p:spPr>
          <a:xfrm>
            <a:off x="1315453" y="1952499"/>
            <a:ext cx="275225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6" name="Google Shape;2826;p23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23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23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23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23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23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23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3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3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5" name="Google Shape;2835;p23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6" name="Google Shape;2836;p23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7" name="Google Shape;2837;p23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8" name="Google Shape;2838;p23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2839" name="Google Shape;2839;p23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0" name="Google Shape;2840;p23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24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46" name="Google Shape;2846;p24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7" name="Google Shape;2847;p24"/>
          <p:cNvSpPr/>
          <p:nvPr/>
        </p:nvSpPr>
        <p:spPr>
          <a:xfrm>
            <a:off x="1315454" y="1957531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8" name="Google Shape;2848;p24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9" name="Google Shape;2849;p24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0" name="Google Shape;2850;p24"/>
          <p:cNvSpPr/>
          <p:nvPr/>
        </p:nvSpPr>
        <p:spPr>
          <a:xfrm>
            <a:off x="1315454" y="2522505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1" name="Google Shape;2851;p24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2" name="Google Shape;2852;p24"/>
          <p:cNvSpPr/>
          <p:nvPr/>
        </p:nvSpPr>
        <p:spPr>
          <a:xfrm>
            <a:off x="1315453" y="1952499"/>
            <a:ext cx="275225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3" name="Google Shape;2853;p24"/>
          <p:cNvSpPr/>
          <p:nvPr/>
        </p:nvSpPr>
        <p:spPr>
          <a:xfrm>
            <a:off x="1315454" y="2520143"/>
            <a:ext cx="349726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4" name="Google Shape;2854;p24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24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24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24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24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24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24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24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24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24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4" name="Google Shape;2864;p24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5" name="Google Shape;2865;p24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6" name="Google Shape;2866;p24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7" name="Google Shape;2867;p24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2868" name="Google Shape;2868;p24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9" name="Google Shape;2869;p24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5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75" name="Google Shape;2875;p25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6" name="Google Shape;2876;p25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7" name="Google Shape;2877;p25"/>
          <p:cNvSpPr/>
          <p:nvPr/>
        </p:nvSpPr>
        <p:spPr>
          <a:xfrm>
            <a:off x="1315454" y="1957531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8" name="Google Shape;2878;p25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9" name="Google Shape;2879;p25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0" name="Google Shape;2880;p25"/>
          <p:cNvSpPr/>
          <p:nvPr/>
        </p:nvSpPr>
        <p:spPr>
          <a:xfrm>
            <a:off x="1315454" y="2522505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1" name="Google Shape;2881;p25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2" name="Google Shape;2882;p25"/>
          <p:cNvSpPr/>
          <p:nvPr/>
        </p:nvSpPr>
        <p:spPr>
          <a:xfrm>
            <a:off x="1315453" y="1952499"/>
            <a:ext cx="275225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3" name="Google Shape;2883;p25"/>
          <p:cNvSpPr/>
          <p:nvPr/>
        </p:nvSpPr>
        <p:spPr>
          <a:xfrm>
            <a:off x="1315454" y="2520143"/>
            <a:ext cx="349726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25"/>
          <p:cNvSpPr/>
          <p:nvPr/>
        </p:nvSpPr>
        <p:spPr>
          <a:xfrm>
            <a:off x="7228103" y="1391248"/>
            <a:ext cx="405875" cy="13846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w="9525" cap="flat" cmpd="sng">
            <a:solidFill>
              <a:srgbClr val="FF4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25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7" name="Google Shape;2897;p25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8" name="Google Shape;2898;p25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9" name="Google Shape;2899;p25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0" name="Google Shape;2900;p2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6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06" name="Google Shape;2906;p26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7" name="Google Shape;2907;p26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8" name="Google Shape;2908;p26"/>
          <p:cNvSpPr/>
          <p:nvPr/>
        </p:nvSpPr>
        <p:spPr>
          <a:xfrm>
            <a:off x="1315454" y="1957531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9" name="Google Shape;2909;p26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0" name="Google Shape;2910;p26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1" name="Google Shape;2911;p26"/>
          <p:cNvSpPr/>
          <p:nvPr/>
        </p:nvSpPr>
        <p:spPr>
          <a:xfrm>
            <a:off x="1315454" y="2522505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2" name="Google Shape;2912;p26"/>
          <p:cNvSpPr/>
          <p:nvPr/>
        </p:nvSpPr>
        <p:spPr>
          <a:xfrm>
            <a:off x="1315454" y="308642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3" name="Google Shape;2913;p26"/>
          <p:cNvSpPr/>
          <p:nvPr/>
        </p:nvSpPr>
        <p:spPr>
          <a:xfrm>
            <a:off x="1315454" y="3651401"/>
            <a:ext cx="5307859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4" name="Google Shape;2914;p26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5" name="Google Shape;2915;p26"/>
          <p:cNvSpPr/>
          <p:nvPr/>
        </p:nvSpPr>
        <p:spPr>
          <a:xfrm>
            <a:off x="1315453" y="1952499"/>
            <a:ext cx="275225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6" name="Google Shape;2916;p26"/>
          <p:cNvSpPr/>
          <p:nvPr/>
        </p:nvSpPr>
        <p:spPr>
          <a:xfrm>
            <a:off x="1315454" y="2520143"/>
            <a:ext cx="349726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7" name="Google Shape;2917;p26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26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26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26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26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26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26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4" name="Google Shape;2924;p26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26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p26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26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26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26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26"/>
          <p:cNvSpPr/>
          <p:nvPr/>
        </p:nvSpPr>
        <p:spPr>
          <a:xfrm>
            <a:off x="7228103" y="1391248"/>
            <a:ext cx="405875" cy="13846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w="9525" cap="flat" cmpd="sng">
            <a:solidFill>
              <a:srgbClr val="FF4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1" name="Google Shape;2931;p26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26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3" name="Google Shape;2933;p26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4" name="Google Shape;2934;p26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5" name="Google Shape;2935;p26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6" name="Google Shape;2936;p26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27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42" name="Google Shape;2942;p27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3" name="Google Shape;2943;p27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4" name="Google Shape;2944;p27"/>
          <p:cNvSpPr/>
          <p:nvPr/>
        </p:nvSpPr>
        <p:spPr>
          <a:xfrm>
            <a:off x="1315454" y="1957531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5" name="Google Shape;2945;p27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6" name="Google Shape;2946;p27"/>
          <p:cNvSpPr/>
          <p:nvPr/>
        </p:nvSpPr>
        <p:spPr>
          <a:xfrm>
            <a:off x="1315454" y="139255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7" name="Google Shape;2947;p27"/>
          <p:cNvSpPr/>
          <p:nvPr/>
        </p:nvSpPr>
        <p:spPr>
          <a:xfrm>
            <a:off x="1315454" y="2522505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8" name="Google Shape;2948;p27"/>
          <p:cNvSpPr/>
          <p:nvPr/>
        </p:nvSpPr>
        <p:spPr>
          <a:xfrm>
            <a:off x="1315454" y="3086426"/>
            <a:ext cx="4563556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9" name="Google Shape;2949;p27"/>
          <p:cNvSpPr/>
          <p:nvPr/>
        </p:nvSpPr>
        <p:spPr>
          <a:xfrm>
            <a:off x="1315454" y="3651401"/>
            <a:ext cx="5307859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0" name="Google Shape;2950;p27"/>
          <p:cNvSpPr/>
          <p:nvPr/>
        </p:nvSpPr>
        <p:spPr>
          <a:xfrm>
            <a:off x="1315454" y="1391248"/>
            <a:ext cx="2213891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1" name="Google Shape;2951;p27"/>
          <p:cNvSpPr/>
          <p:nvPr/>
        </p:nvSpPr>
        <p:spPr>
          <a:xfrm>
            <a:off x="1315453" y="1952499"/>
            <a:ext cx="275225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2" name="Google Shape;2952;p27"/>
          <p:cNvSpPr/>
          <p:nvPr/>
        </p:nvSpPr>
        <p:spPr>
          <a:xfrm>
            <a:off x="1315454" y="2520143"/>
            <a:ext cx="3497267" cy="521813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3" name="Google Shape;2953;p27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27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27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27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27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27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27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0" name="Google Shape;2960;p27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27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27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27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27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27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sz="1400" b="0" i="0" u="none" strike="noStrike" cap="non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27"/>
          <p:cNvSpPr txBox="1"/>
          <p:nvPr/>
        </p:nvSpPr>
        <p:spPr>
          <a:xfrm>
            <a:off x="7687500" y="3161849"/>
            <a:ext cx="1364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Helvetica Neue"/>
              <a:buNone/>
            </a:pPr>
            <a:r>
              <a:rPr lang="en-US" sz="1900" b="0" i="0" u="none" strike="noStrike" cap="none">
                <a:solidFill>
                  <a:srgbClr val="00CC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decisions</a:t>
            </a:r>
            <a:endParaRPr sz="1400" b="0" i="0" u="none" strike="noStrike" cap="non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27"/>
          <p:cNvSpPr/>
          <p:nvPr/>
        </p:nvSpPr>
        <p:spPr>
          <a:xfrm>
            <a:off x="7228103" y="1391248"/>
            <a:ext cx="405875" cy="138461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w="9525" cap="flat" cmpd="sng">
            <a:solidFill>
              <a:srgbClr val="FF4E4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8" name="Google Shape;2968;p27"/>
          <p:cNvSpPr/>
          <p:nvPr/>
        </p:nvSpPr>
        <p:spPr>
          <a:xfrm>
            <a:off x="7228103" y="2775856"/>
            <a:ext cx="405875" cy="139735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cubicBezTo>
                  <a:pt x="5965" y="0"/>
                  <a:pt x="10800" y="896"/>
                  <a:pt x="10800" y="2002"/>
                </a:cubicBezTo>
                <a:lnTo>
                  <a:pt x="10800" y="8798"/>
                </a:lnTo>
                <a:cubicBezTo>
                  <a:pt x="10800" y="9904"/>
                  <a:pt x="15635" y="10800"/>
                  <a:pt x="21600" y="10800"/>
                </a:cubicBezTo>
                <a:cubicBezTo>
                  <a:pt x="15635" y="10800"/>
                  <a:pt x="10800" y="11696"/>
                  <a:pt x="10800" y="12802"/>
                </a:cubicBezTo>
                <a:lnTo>
                  <a:pt x="10800" y="19598"/>
                </a:lnTo>
                <a:cubicBezTo>
                  <a:pt x="10800" y="20704"/>
                  <a:pt x="5965" y="21600"/>
                  <a:pt x="0" y="21600"/>
                </a:cubicBezTo>
              </a:path>
            </a:pathLst>
          </a:custGeom>
          <a:noFill/>
          <a:ln w="9525" cap="flat" cmpd="sng">
            <a:solidFill>
              <a:srgbClr val="00CC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9" name="Google Shape;2969;p27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lang="en-US" sz="11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27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1" name="Google Shape;2971;p27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2" name="Google Shape;2972;p27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3" name="Google Shape;2973;p27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4" name="Google Shape;2974;p27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2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2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2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60" name="Google Shape;60;p2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61" name="Google Shape;61;p2" descr="image10.png"/>
            <p:cNvPicPr preferRelativeResize="0"/>
            <p:nvPr/>
          </p:nvPicPr>
          <p:blipFill rotWithShape="1">
            <a:blip r:embed="rId5">
              <a:alphaModFix/>
            </a:blip>
            <a:srcRect r="808" b="1027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w="9525" cap="flat" cmpd="sng">
              <a:solidFill>
                <a:srgbClr val="202024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62" name="Google Shape;62;p2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202024">
                  <a:alpha val="0"/>
                </a:srgbClr>
              </a:gs>
              <a:gs pos="28000">
                <a:srgbClr val="202024">
                  <a:alpha val="0"/>
                </a:srgbClr>
              </a:gs>
              <a:gs pos="35000">
                <a:srgbClr val="202024">
                  <a:alpha val="55294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/>
              <a:t>It's a streaming world …</a:t>
            </a:r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4294967295"/>
          </p:nvPr>
        </p:nvSpPr>
        <p:spPr>
          <a:xfrm>
            <a:off x="422783" y="1255758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Off-shore oil operations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Smart Cities</a:t>
            </a:r>
            <a:endParaRPr/>
          </a:p>
          <a:p>
            <a:pPr marL="0" lvl="0" indent="952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Social networks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66" name="Google Shape;66;p2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7" name="Google Shape;67;p2" descr="Picture 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9" name="Google Shape;69;p2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10"/>
          <p:cNvSpPr txBox="1">
            <a:spLocks noGrp="1"/>
          </p:cNvSpPr>
          <p:nvPr>
            <p:ph type="title" idx="4294967295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2A4C2AB3-195A-D543-B762-17828A8F6060}"/>
              </a:ext>
            </a:extLst>
          </p:cNvPr>
          <p:cNvSpPr txBox="1">
            <a:spLocks/>
          </p:cNvSpPr>
          <p:nvPr/>
        </p:nvSpPr>
        <p:spPr>
          <a:xfrm>
            <a:off x="720171" y="3508973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sz="1300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sz="13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sz="1300" dirty="0">
              <a:latin typeface="Helvetica Neue Light"/>
              <a:ea typeface="Helvetica Neue Light"/>
              <a:sym typeface="Helvetica Neue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75" name="Google Shape;75;p18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10800000" flipH="1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rot="10800000" flipH="1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rot="10800000" flipH="1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rot="10800000" flipH="1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rot="10800000" flipH="1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rot="10800000" flipH="1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rot="10800000" flipH="1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rot="10800000" flipH="1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rot="10800000" flipH="1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rot="10800000" flipH="1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rot="10800000" flipH="1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rot="10800000" flipH="1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rot="10800000" flipH="1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rot="10800000" flipH="1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rot="10800000" flipH="1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rot="10800000" flipH="1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rot="10800000" flipH="1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rot="10800000" flipH="1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rot="10800000" flipH="1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rot="10800000" flipH="1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rot="10800000" flipH="1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rot="10800000" flipH="1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rot="10800000" flipH="1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rot="10800000" flipH="1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rot="10800000" flipH="1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rot="10800000" flipH="1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rot="10800000" flipH="1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rot="10800000" flipH="1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rot="10800000" flipH="1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rot="10800000" flipH="1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rot="10800000" flipH="1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rot="10800000" flipH="1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10800000" flipH="1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10800000" flipH="1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rot="10800000" flipH="1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10800000" flipH="1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 rot="10800000" flipH="1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 rot="10800000" flipH="1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 rot="10800000" flipH="1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rot="10800000" flipH="1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rot="10800000" flipH="1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rot="10800000" flipH="1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rot="10800000" flipH="1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rot="10800000" flipH="1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 rot="10800000" flipH="1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 rot="10800000" flipH="1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332" name="Google Shape;332;p18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 rot="10800000" flipH="1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 rot="10800000" flipH="1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 rot="10800000" flipH="1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 rot="10800000" flipH="1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 rot="10800000" flipH="1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 rot="10800000" flipH="1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 rot="10800000" flipH="1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 rot="10800000" flipH="1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 rot="10800000" flipH="1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 rot="10800000" flipH="1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 rot="10800000" flipH="1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 rot="10800000" flipH="1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 rot="10800000" flipH="1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 rot="10800000" flipH="1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 rot="10800000" flipH="1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 rot="10800000" flipH="1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 rot="10800000" flipH="1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 rot="10800000" flipH="1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rot="10800000" flipH="1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 rot="10800000" flipH="1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 rot="10800000" flipH="1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 rot="10800000" flipH="1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 rot="10800000" flipH="1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rot="10800000" flipH="1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 rot="10800000" flipH="1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 rot="10800000" flipH="1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 rot="10800000" flipH="1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 rot="10800000" flipH="1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 rot="10800000" flipH="1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rot="10800000" flipH="1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rot="10800000" flipH="1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rot="10800000" flipH="1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 rot="10800000" flipH="1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 rot="10800000" flipH="1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rot="10800000" flipH="1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 rot="10800000" flipH="1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 rot="10800000" flipH="1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 rot="10800000" flipH="1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 rot="10800000" flipH="1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 rot="10800000" flipH="1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rot="10800000" flipH="1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rot="10800000" flipH="1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rot="10800000" flipH="1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rot="10800000" flipH="1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rot="10800000" flipH="1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rot="10800000" flipH="1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8" name="Google Shape;588;p18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18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590" name="Google Shape;590;p18"/>
          <p:cNvSpPr txBox="1">
            <a:spLocks noGrp="1"/>
          </p:cNvSpPr>
          <p:nvPr>
            <p:ph type="body" idx="4294967295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59556" lvl="0" indent="-12620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None/>
            </a:pPr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592" name="Google Shape;592;p18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93" name="Google Shape;593;p18" descr="Picture 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595" name="Google Shape;595;p18" descr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18" descr="Google Shape;31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97" name="Google Shape;597;p18" descr="Google Shape;325;p34"/>
          <p:cNvPicPr preferRelativeResize="0"/>
          <p:nvPr/>
        </p:nvPicPr>
        <p:blipFill rotWithShape="1">
          <a:blip r:embed="rId6">
            <a:alphaModFix/>
          </a:blip>
          <a:srcRect b="47279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98" name="Google Shape;598;p18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604" name="Google Shape;604;p3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 rot="10800000" flipH="1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 rot="10800000" flipH="1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 rot="10800000" flipH="1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 rot="10800000" flipH="1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 rot="10800000" flipH="1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 rot="10800000" flipH="1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 rot="10800000" flipH="1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 rot="10800000" flipH="1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 rot="10800000" flipH="1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 rot="10800000" flipH="1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 rot="10800000" flipH="1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 rot="10800000" flipH="1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 rot="10800000" flipH="1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 rot="10800000" flipH="1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 rot="10800000" flipH="1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 rot="10800000" flipH="1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 rot="10800000" flipH="1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 rot="10800000" flipH="1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 rot="10800000" flipH="1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 rot="10800000" flipH="1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 rot="10800000" flipH="1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 rot="10800000" flipH="1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 rot="10800000" flipH="1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 rot="10800000" flipH="1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 rot="10800000" flipH="1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 rot="10800000" flipH="1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 rot="10800000" flipH="1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 rot="10800000" flipH="1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 rot="10800000" flipH="1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 rot="10800000" flipH="1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 rot="10800000" flipH="1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 rot="10800000" flipH="1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 rot="10800000" flipH="1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 rot="10800000" flipH="1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 rot="10800000" flipH="1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 rot="10800000" flipH="1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 rot="10800000" flipH="1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 rot="10800000" flipH="1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 rot="10800000" flipH="1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 rot="10800000" flipH="1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 rot="10800000" flipH="1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 rot="10800000" flipH="1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 rot="10800000" flipH="1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 rot="10800000" flipH="1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 rot="10800000" flipH="1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3"/>
            <p:cNvSpPr/>
            <p:nvPr/>
          </p:nvSpPr>
          <p:spPr>
            <a:xfrm rot="10800000" flipH="1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60" name="Google Shape;860;p3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861" name="Google Shape;861;p3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3"/>
            <p:cNvSpPr/>
            <p:nvPr/>
          </p:nvSpPr>
          <p:spPr>
            <a:xfrm rot="10800000" flipH="1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3"/>
            <p:cNvSpPr/>
            <p:nvPr/>
          </p:nvSpPr>
          <p:spPr>
            <a:xfrm rot="10800000" flipH="1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 rot="10800000" flipH="1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 rot="10800000" flipH="1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 rot="10800000" flipH="1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 rot="10800000" flipH="1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 rot="10800000" flipH="1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 rot="10800000" flipH="1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 rot="10800000" flipH="1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 rot="10800000" flipH="1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 rot="10800000" flipH="1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 rot="10800000" flipH="1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 rot="10800000" flipH="1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 rot="10800000" flipH="1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 rot="10800000" flipH="1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 rot="10800000" flipH="1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 rot="10800000" flipH="1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 rot="10800000" flipH="1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 rot="10800000" flipH="1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 rot="10800000" flipH="1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 rot="10800000" flipH="1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 rot="10800000" flipH="1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 rot="10800000" flipH="1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 rot="10800000" flipH="1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 rot="10800000" flipH="1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 rot="10800000" flipH="1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 rot="10800000" flipH="1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 rot="10800000" flipH="1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 rot="10800000" flipH="1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 rot="10800000" flipH="1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 rot="10800000" flipH="1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 rot="10800000" flipH="1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 rot="10800000" flipH="1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 rot="10800000" flipH="1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 rot="10800000" flipH="1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 rot="10800000" flipH="1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 rot="10800000" flipH="1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3"/>
            <p:cNvSpPr/>
            <p:nvPr/>
          </p:nvSpPr>
          <p:spPr>
            <a:xfrm rot="10800000" flipH="1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3"/>
            <p:cNvSpPr/>
            <p:nvPr/>
          </p:nvSpPr>
          <p:spPr>
            <a:xfrm rot="10800000" flipH="1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3"/>
            <p:cNvSpPr/>
            <p:nvPr/>
          </p:nvSpPr>
          <p:spPr>
            <a:xfrm rot="10800000" flipH="1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5" name="Google Shape;1085;p3"/>
            <p:cNvSpPr/>
            <p:nvPr/>
          </p:nvSpPr>
          <p:spPr>
            <a:xfrm rot="10800000" flipH="1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6" name="Google Shape;1086;p3"/>
            <p:cNvSpPr/>
            <p:nvPr/>
          </p:nvSpPr>
          <p:spPr>
            <a:xfrm rot="10800000" flipH="1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 rot="10800000" flipH="1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 rot="10800000" flipH="1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3"/>
            <p:cNvSpPr/>
            <p:nvPr/>
          </p:nvSpPr>
          <p:spPr>
            <a:xfrm rot="10800000" flipH="1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3"/>
            <p:cNvSpPr/>
            <p:nvPr/>
          </p:nvSpPr>
          <p:spPr>
            <a:xfrm rot="10800000" flipH="1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7" name="Google Shape;1117;p3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8" name="Google Shape;1118;p3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119" name="Google Shape;1119;p3"/>
          <p:cNvSpPr txBox="1">
            <a:spLocks noGrp="1"/>
          </p:cNvSpPr>
          <p:nvPr>
            <p:ph type="body" idx="4294967295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120" name="Google Shape;1120;p3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121" name="Google Shape;1121;p3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22" name="Google Shape;1122;p3" descr="Picture 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3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124" name="Google Shape;1124;p3" descr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5" name="Google Shape;1125;p3" descr="Google Shape;31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26" name="Google Shape;1126;p3" descr="Google Shape;325;p34"/>
          <p:cNvPicPr preferRelativeResize="0"/>
          <p:nvPr/>
        </p:nvPicPr>
        <p:blipFill rotWithShape="1">
          <a:blip r:embed="rId6">
            <a:alphaModFix/>
          </a:blip>
          <a:srcRect b="47279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7" name="Google Shape;1127;p3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9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133" name="Google Shape;1133;p19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rot="10800000" flipH="1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rot="10800000" flipH="1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rot="10800000" flipH="1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 rot="10800000" flipH="1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 rot="10800000" flipH="1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 rot="10800000" flipH="1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 rot="10800000" flipH="1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 rot="10800000" flipH="1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 rot="10800000" flipH="1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 rot="10800000" flipH="1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 rot="10800000" flipH="1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 rot="10800000" flipH="1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 rot="10800000" flipH="1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 rot="10800000" flipH="1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 rot="10800000" flipH="1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 rot="10800000" flipH="1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 rot="10800000" flipH="1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 rot="10800000" flipH="1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 rot="10800000" flipH="1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 rot="10800000" flipH="1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 rot="10800000" flipH="1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 rot="10800000" flipH="1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 rot="10800000" flipH="1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 rot="10800000" flipH="1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 rot="10800000" flipH="1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 rot="10800000" flipH="1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 rot="10800000" flipH="1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 rot="10800000" flipH="1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rot="10800000" flipH="1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 rot="10800000" flipH="1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 rot="10800000" flipH="1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rot="10800000" flipH="1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 rot="10800000" flipH="1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 rot="10800000" flipH="1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 rot="10800000" flipH="1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 rot="10800000" flipH="1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 rot="10800000" flipH="1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 rot="10800000" flipH="1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 rot="10800000" flipH="1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 rot="10800000" flipH="1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 rot="10800000" flipH="1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 rot="10800000" flipH="1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 rot="10800000" flipH="1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 rot="10800000" flipH="1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 rot="10800000" flipH="1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 rot="10800000" flipH="1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9" name="Google Shape;1389;p19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390" name="Google Shape;1390;p19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2" name="Google Shape;1462;p19"/>
            <p:cNvSpPr/>
            <p:nvPr/>
          </p:nvSpPr>
          <p:spPr>
            <a:xfrm rot="10800000" flipH="1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3" name="Google Shape;1463;p19"/>
            <p:cNvSpPr/>
            <p:nvPr/>
          </p:nvSpPr>
          <p:spPr>
            <a:xfrm rot="10800000" flipH="1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7" name="Google Shape;1467;p19"/>
            <p:cNvSpPr/>
            <p:nvPr/>
          </p:nvSpPr>
          <p:spPr>
            <a:xfrm rot="10800000" flipH="1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 rot="10800000" flipH="1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 rot="10800000" flipH="1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 rot="10800000" flipH="1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 rot="10800000" flipH="1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 rot="10800000" flipH="1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 rot="10800000" flipH="1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 rot="10800000" flipH="1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 rot="10800000" flipH="1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 rot="10800000" flipH="1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 rot="10800000" flipH="1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 rot="10800000" flipH="1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 rot="10800000" flipH="1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 rot="10800000" flipH="1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 rot="10800000" flipH="1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 rot="10800000" flipH="1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 rot="10800000" flipH="1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 rot="10800000" flipH="1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 rot="10800000" flipH="1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 rot="10800000" flipH="1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 rot="10800000" flipH="1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 rot="10800000" flipH="1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4" name="Google Shape;1534;p19"/>
            <p:cNvSpPr/>
            <p:nvPr/>
          </p:nvSpPr>
          <p:spPr>
            <a:xfrm rot="10800000" flipH="1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6" name="Google Shape;1536;p19"/>
            <p:cNvSpPr/>
            <p:nvPr/>
          </p:nvSpPr>
          <p:spPr>
            <a:xfrm rot="10800000" flipH="1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8" name="Google Shape;1538;p19"/>
            <p:cNvSpPr/>
            <p:nvPr/>
          </p:nvSpPr>
          <p:spPr>
            <a:xfrm rot="10800000" flipH="1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0" name="Google Shape;1540;p19"/>
            <p:cNvSpPr/>
            <p:nvPr/>
          </p:nvSpPr>
          <p:spPr>
            <a:xfrm rot="10800000" flipH="1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2" name="Google Shape;1542;p19"/>
            <p:cNvSpPr/>
            <p:nvPr/>
          </p:nvSpPr>
          <p:spPr>
            <a:xfrm rot="10800000" flipH="1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 rot="10800000" flipH="1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 rot="10800000" flipH="1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 rot="10800000" flipH="1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 rot="10800000" flipH="1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 rot="10800000" flipH="1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 rot="10800000" flipH="1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 rot="10800000" flipH="1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 rot="10800000" flipH="1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 rot="10800000" flipH="1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 rot="10800000" flipH="1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 rot="10800000" flipH="1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 rot="10800000" flipH="1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 rot="10800000" flipH="1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 rot="10800000" flipH="1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 rot="10800000" flipH="1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 rot="10800000" flipH="1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 rot="10800000" flipH="1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46" name="Google Shape;1646;p19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7" name="Google Shape;1647;p19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648" name="Google Shape;1648;p19"/>
          <p:cNvSpPr txBox="1">
            <a:spLocks noGrp="1"/>
          </p:cNvSpPr>
          <p:nvPr>
            <p:ph type="body" idx="4294967295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649" name="Google Shape;1649;p19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650" name="Google Shape;1650;p19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51" name="Google Shape;1651;p19" descr="Picture 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2" name="Google Shape;1652;p19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1653" name="Google Shape;1653;p19" descr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4" name="Google Shape;1654;p19" descr="Google Shape;31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5" name="Google Shape;1655;p19" descr="Google Shape;325;p34"/>
          <p:cNvPicPr preferRelativeResize="0"/>
          <p:nvPr/>
        </p:nvPicPr>
        <p:blipFill rotWithShape="1">
          <a:blip r:embed="rId6">
            <a:alphaModFix/>
          </a:blip>
          <a:srcRect b="47279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56" name="Google Shape;1656;p19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20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662" name="Google Shape;1662;p20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6" name="Google Shape;1716;p20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 rot="10800000" flipH="1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 rot="10800000" flipH="1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 rot="10800000" flipH="1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 rot="10800000" flipH="1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 rot="10800000" flipH="1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 rot="10800000" flipH="1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 rot="10800000" flipH="1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 rot="10800000" flipH="1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 rot="10800000" flipH="1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 rot="10800000" flipH="1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 rot="10800000" flipH="1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 rot="10800000" flipH="1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 rot="10800000" flipH="1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 rot="10800000" flipH="1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 rot="10800000" flipH="1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 rot="10800000" flipH="1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 rot="10800000" flipH="1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 rot="10800000" flipH="1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 rot="10800000" flipH="1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 rot="10800000" flipH="1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 rot="10800000" flipH="1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 rot="10800000" flipH="1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 rot="10800000" flipH="1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 rot="10800000" flipH="1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 rot="10800000" flipH="1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 rot="10800000" flipH="1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 rot="10800000" flipH="1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 rot="10800000" flipH="1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 rot="10800000" flipH="1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4" name="Google Shape;1854;p20"/>
            <p:cNvSpPr/>
            <p:nvPr/>
          </p:nvSpPr>
          <p:spPr>
            <a:xfrm rot="10800000" flipH="1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5" name="Google Shape;1855;p20"/>
            <p:cNvSpPr/>
            <p:nvPr/>
          </p:nvSpPr>
          <p:spPr>
            <a:xfrm rot="10800000" flipH="1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9" name="Google Shape;1859;p20"/>
            <p:cNvSpPr/>
            <p:nvPr/>
          </p:nvSpPr>
          <p:spPr>
            <a:xfrm rot="10800000" flipH="1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4" name="Google Shape;1874;p20"/>
            <p:cNvSpPr/>
            <p:nvPr/>
          </p:nvSpPr>
          <p:spPr>
            <a:xfrm rot="10800000" flipH="1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5" name="Google Shape;1875;p20"/>
            <p:cNvSpPr/>
            <p:nvPr/>
          </p:nvSpPr>
          <p:spPr>
            <a:xfrm rot="10800000" flipH="1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7" name="Google Shape;1877;p20"/>
            <p:cNvSpPr/>
            <p:nvPr/>
          </p:nvSpPr>
          <p:spPr>
            <a:xfrm rot="10800000" flipH="1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8" name="Google Shape;1878;p20"/>
            <p:cNvSpPr/>
            <p:nvPr/>
          </p:nvSpPr>
          <p:spPr>
            <a:xfrm rot="10800000" flipH="1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0" name="Google Shape;1880;p20"/>
            <p:cNvSpPr/>
            <p:nvPr/>
          </p:nvSpPr>
          <p:spPr>
            <a:xfrm rot="10800000" flipH="1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2" name="Google Shape;1882;p20"/>
            <p:cNvSpPr/>
            <p:nvPr/>
          </p:nvSpPr>
          <p:spPr>
            <a:xfrm rot="10800000" flipH="1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3" name="Google Shape;1883;p20"/>
            <p:cNvSpPr/>
            <p:nvPr/>
          </p:nvSpPr>
          <p:spPr>
            <a:xfrm rot="10800000" flipH="1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4" name="Google Shape;1884;p20"/>
            <p:cNvSpPr/>
            <p:nvPr/>
          </p:nvSpPr>
          <p:spPr>
            <a:xfrm rot="10800000" flipH="1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6" name="Google Shape;1886;p20"/>
            <p:cNvSpPr/>
            <p:nvPr/>
          </p:nvSpPr>
          <p:spPr>
            <a:xfrm rot="10800000" flipH="1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7" name="Google Shape;1887;p20"/>
            <p:cNvSpPr/>
            <p:nvPr/>
          </p:nvSpPr>
          <p:spPr>
            <a:xfrm rot="10800000" flipH="1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9" name="Google Shape;1889;p20"/>
            <p:cNvSpPr/>
            <p:nvPr/>
          </p:nvSpPr>
          <p:spPr>
            <a:xfrm rot="10800000" flipH="1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1" name="Google Shape;1891;p20"/>
            <p:cNvSpPr/>
            <p:nvPr/>
          </p:nvSpPr>
          <p:spPr>
            <a:xfrm rot="10800000" flipH="1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4" name="Google Shape;1894;p20"/>
            <p:cNvSpPr/>
            <p:nvPr/>
          </p:nvSpPr>
          <p:spPr>
            <a:xfrm rot="10800000" flipH="1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6" name="Google Shape;1896;p20"/>
            <p:cNvSpPr/>
            <p:nvPr/>
          </p:nvSpPr>
          <p:spPr>
            <a:xfrm rot="10800000" flipH="1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918" name="Google Shape;1918;p20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919" name="Google Shape;1919;p20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rot="10800000" flipH="1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rot="10800000" flipH="1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rot="10800000" flipH="1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 rot="10800000" flipH="1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rot="10800000" flipH="1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 rot="10800000" flipH="1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 rot="10800000" flipH="1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 rot="10800000" flipH="1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 rot="10800000" flipH="1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 rot="10800000" flipH="1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 rot="10800000" flipH="1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 rot="10800000" flipH="1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 rot="10800000" flipH="1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 rot="10800000" flipH="1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 rot="10800000" flipH="1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 rot="10800000" flipH="1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 rot="10800000" flipH="1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rot="10800000" flipH="1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 rot="10800000" flipH="1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 rot="10800000" flipH="1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 rot="10800000" flipH="1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 rot="10800000" flipH="1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 rot="10800000" flipH="1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 rot="10800000" flipH="1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 rot="10800000" flipH="1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 rot="10800000" flipH="1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 rot="10800000" flipH="1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 rot="10800000" flipH="1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 rot="10800000" flipH="1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 rot="10800000" flipH="1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 rot="10800000" flipH="1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 rot="10800000" flipH="1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 rot="10800000" flipH="1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 rot="10800000" flipH="1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 rot="10800000" flipH="1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 rot="10800000" flipH="1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 rot="10800000" flipH="1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 rot="10800000" flipH="1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 rot="10800000" flipH="1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 rot="10800000" flipH="1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 rot="10800000" flipH="1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 rot="10800000" flipH="1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 rot="10800000" flipH="1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 rot="10800000" flipH="1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 rot="10800000" flipH="1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 rot="10800000" flipH="1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75" name="Google Shape;2175;p20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Google Shape;2176;p20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177" name="Google Shape;2177;p20"/>
          <p:cNvSpPr txBox="1">
            <a:spLocks noGrp="1"/>
          </p:cNvSpPr>
          <p:nvPr>
            <p:ph type="body" idx="4294967295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</p:txBody>
      </p:sp>
      <p:grpSp>
        <p:nvGrpSpPr>
          <p:cNvPr id="2178" name="Google Shape;2178;p20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179" name="Google Shape;2179;p20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0" name="Google Shape;2180;p20" descr="Picture 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Google Shape;2181;p20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182" name="Google Shape;2182;p20" descr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3" name="Google Shape;2183;p20" descr="Google Shape;31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184" name="Google Shape;2184;p20" descr="Google Shape;325;p34"/>
          <p:cNvPicPr preferRelativeResize="0"/>
          <p:nvPr/>
        </p:nvPicPr>
        <p:blipFill rotWithShape="1">
          <a:blip r:embed="rId6">
            <a:alphaModFix/>
          </a:blip>
          <a:srcRect b="47279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85" name="Google Shape;2185;p20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0" name="Google Shape;2190;p21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2191" name="Google Shape;2191;p21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 rot="10800000" flipH="1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 rot="10800000" flipH="1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 rot="10800000" flipH="1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 rot="10800000" flipH="1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 rot="10800000" flipH="1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 rot="10800000" flipH="1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 rot="10800000" flipH="1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 rot="10800000" flipH="1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 rot="10800000" flipH="1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 rot="10800000" flipH="1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 rot="10800000" flipH="1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 rot="10800000" flipH="1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 rot="10800000" flipH="1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 rot="10800000" flipH="1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 rot="10800000" flipH="1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 rot="10800000" flipH="1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 rot="10800000" flipH="1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 rot="10800000" flipH="1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 rot="10800000" flipH="1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 rot="10800000" flipH="1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 rot="10800000" flipH="1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 rot="10800000" flipH="1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 rot="10800000" flipH="1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 rot="10800000" flipH="1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 rot="10800000" flipH="1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 rot="10800000" flipH="1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 rot="10800000" flipH="1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 rot="10800000" flipH="1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 rot="10800000" flipH="1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 rot="10800000" flipH="1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 rot="10800000" flipH="1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 rot="10800000" flipH="1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 rot="10800000" flipH="1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 rot="10800000" flipH="1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 rot="10800000" flipH="1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 rot="10800000" flipH="1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 rot="10800000" flipH="1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 rot="10800000" flipH="1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 rot="10800000" flipH="1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 rot="10800000" flipH="1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 rot="10800000" flipH="1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 rot="10800000" flipH="1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 rot="10800000" flipH="1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 rot="10800000" flipH="1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 rot="10800000" flipH="1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 rot="10800000" flipH="1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47" name="Google Shape;2447;p21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2448" name="Google Shape;2448;p21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 rot="10800000" flipH="1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 rot="10800000" flipH="1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 rot="10800000" flipH="1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rot="10800000" flipH="1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rot="10800000" flipH="1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 rot="10800000" flipH="1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 rot="10800000" flipH="1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 rot="10800000" flipH="1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 rot="10800000" flipH="1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 rot="10800000" flipH="1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 rot="10800000" flipH="1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 rot="10800000" flipH="1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 rot="10800000" flipH="1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 rot="10800000" flipH="1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 rot="10800000" flipH="1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 rot="10800000" flipH="1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 rot="10800000" flipH="1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 rot="10800000" flipH="1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 rot="10800000" flipH="1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 rot="10800000" flipH="1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 rot="10800000" flipH="1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 rot="10800000" flipH="1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 rot="10800000" flipH="1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 rot="10800000" flipH="1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 rot="10800000" flipH="1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 rot="10800000" flipH="1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 rot="10800000" flipH="1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 rot="10800000" flipH="1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 rot="10800000" flipH="1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 rot="10800000" flipH="1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 rot="10800000" flipH="1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 rot="10800000" flipH="1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 rot="10800000" flipH="1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 rot="10800000" flipH="1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 rot="10800000" flipH="1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 rot="10800000" flipH="1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 rot="10800000" flipH="1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 rot="10800000" flipH="1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 rot="10800000" flipH="1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 rot="10800000" flipH="1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 rot="10800000" flipH="1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 rot="10800000" flipH="1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 rot="10800000" flipH="1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 rot="10800000" flipH="1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0" name="Google Shape;2680;p21"/>
            <p:cNvSpPr/>
            <p:nvPr/>
          </p:nvSpPr>
          <p:spPr>
            <a:xfrm rot="10800000" flipH="1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2" name="Google Shape;2682;p21"/>
            <p:cNvSpPr/>
            <p:nvPr/>
          </p:nvSpPr>
          <p:spPr>
            <a:xfrm rot="10800000" flipH="1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04" name="Google Shape;2704;p21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5294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5" name="Google Shape;2705;p21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706" name="Google Shape;2706;p21"/>
          <p:cNvSpPr txBox="1">
            <a:spLocks noGrp="1"/>
          </p:cNvSpPr>
          <p:nvPr>
            <p:ph type="body" idx="4294967295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259556" lvl="0" indent="-2595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  <a:p>
            <a:pPr marL="259556" lvl="0" indent="-259556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events</a:t>
            </a:r>
            <a:r>
              <a:rPr lang="en-US" b="0">
                <a:solidFill>
                  <a:srgbClr val="2C2C38"/>
                </a:solidFill>
              </a:rPr>
              <a:t>!</a:t>
            </a:r>
            <a:endParaRPr/>
          </a:p>
        </p:txBody>
      </p:sp>
      <p:grpSp>
        <p:nvGrpSpPr>
          <p:cNvPr id="2707" name="Google Shape;2707;p21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708" name="Google Shape;2708;p21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09" name="Google Shape;2709;p21" descr="Picture 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0" name="Google Shape;2710;p21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id="2711" name="Google Shape;2711;p21" descr="Google Shape;320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2" name="Google Shape;2712;p21" descr="Google Shape;310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713" name="Google Shape;2713;p21" descr="Google Shape;325;p34"/>
          <p:cNvPicPr preferRelativeResize="0"/>
          <p:nvPr/>
        </p:nvPicPr>
        <p:blipFill rotWithShape="1">
          <a:blip r:embed="rId6">
            <a:alphaModFix/>
          </a:blip>
          <a:srcRect b="47279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714" name="Google Shape;2714;p21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9" name="Google Shape;2719;p4" descr="Picture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0" name="Google Shape;2720;p4" descr="Picture 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1" name="Google Shape;2721;p4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22" name="Google Shape;2722;p4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723" name="Google Shape;2723;p4" descr="image10.png"/>
            <p:cNvPicPr preferRelativeResize="0"/>
            <p:nvPr/>
          </p:nvPicPr>
          <p:blipFill rotWithShape="1">
            <a:blip r:embed="rId5">
              <a:alphaModFix/>
            </a:blip>
            <a:srcRect r="808" b="1027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w="9525" cap="flat" cmpd="sng">
              <a:solidFill>
                <a:srgbClr val="202024"/>
              </a:solidFill>
              <a:prstDash val="solid"/>
              <a:round/>
              <a:headEnd type="none" w="sm" len="sm"/>
              <a:tailEnd type="none" w="sm" len="sm"/>
            </a:ln>
          </p:spPr>
        </p:pic>
      </p:grpSp>
      <p:sp>
        <p:nvSpPr>
          <p:cNvPr id="2724" name="Google Shape;2724;p4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chemeClr val="dk1"/>
              </a:gs>
              <a:gs pos="2000">
                <a:schemeClr val="dk1"/>
              </a:gs>
              <a:gs pos="31000">
                <a:srgbClr val="202024">
                  <a:alpha val="29411"/>
                </a:srgbClr>
              </a:gs>
              <a:gs pos="57000">
                <a:srgbClr val="17171A"/>
              </a:gs>
              <a:gs pos="81000">
                <a:schemeClr val="dk1"/>
              </a:gs>
              <a:gs pos="90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endParaRPr sz="14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5" name="Google Shape;2725;p4"/>
          <p:cNvSpPr txBox="1">
            <a:spLocks noGrp="1"/>
          </p:cNvSpPr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 sz="21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looking for historical descriptive analysis …</a:t>
            </a:r>
            <a:endParaRPr/>
          </a:p>
        </p:txBody>
      </p:sp>
      <p:sp>
        <p:nvSpPr>
          <p:cNvPr id="2726" name="Google Shape;2726;p4"/>
          <p:cNvSpPr txBox="1">
            <a:spLocks noGrp="1"/>
          </p:cNvSpPr>
          <p:nvPr>
            <p:ph type="body" idx="4294967295"/>
          </p:nvPr>
        </p:nvSpPr>
        <p:spPr>
          <a:xfrm>
            <a:off x="397383" y="1237479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rmAutofit/>
          </a:bodyPr>
          <a:lstStyle/>
          <a:p>
            <a:pPr marL="457200" lvl="0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average time to failure </a:t>
            </a:r>
            <a:br>
              <a:rPr lang="en-US"/>
            </a:br>
            <a:r>
              <a:rPr lang="en-US"/>
              <a:t>for the different brands of turbine in use?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maximum delay of </a:t>
            </a:r>
            <a:br>
              <a:rPr lang="en-US"/>
            </a:br>
            <a:r>
              <a:rPr lang="en-US"/>
              <a:t>the public transport per city district?</a:t>
            </a:r>
            <a:endParaRPr/>
          </a:p>
          <a:p>
            <a:pPr marL="457200" lvl="0" indent="-361950" algn="l" rtl="0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Which content features are correlated</a:t>
            </a:r>
            <a:br>
              <a:rPr lang="en-US"/>
            </a:br>
            <a:r>
              <a:rPr lang="en-US"/>
              <a:t>to high impact posts?</a:t>
            </a:r>
            <a:endParaRPr/>
          </a:p>
        </p:txBody>
      </p:sp>
      <p:grpSp>
        <p:nvGrpSpPr>
          <p:cNvPr id="2727" name="Google Shape;2727;p4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28" name="Google Shape;2728;p4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lang="en-US" sz="800" b="0" i="0" u="none" strike="noStrike" cap="non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9" name="Google Shape;2729;p4" descr="Picture 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0" name="Google Shape;2730;p4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w="9525" cap="flat" cmpd="sng">
              <a:solidFill>
                <a:srgbClr val="80808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31" name="Google Shape;2731;p4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6" name="Google Shape;2736;p5" descr="Picture 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3286" y="-778733"/>
            <a:ext cx="8643258" cy="59222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7" name="Google Shape;2737;p5"/>
          <p:cNvSpPr txBox="1">
            <a:spLocks noGrp="1"/>
          </p:cNvSpPr>
          <p:nvPr>
            <p:ph type="sldNum" idx="12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473</Words>
  <Application>Microsoft Macintosh PowerPoint</Application>
  <PresentationFormat>Presentazione su schermo (16:9)</PresentationFormat>
  <Paragraphs>166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Helvetica Neue Light</vt:lpstr>
      <vt:lpstr>Rubik Light</vt:lpstr>
      <vt:lpstr>Helvetica Neue</vt:lpstr>
      <vt:lpstr>Calibri</vt:lpstr>
      <vt:lpstr>Rubik</vt:lpstr>
      <vt:lpstr>1_Office Theme</vt:lpstr>
      <vt:lpstr>1_Office Theme</vt:lpstr>
      <vt:lpstr>Introduction</vt:lpstr>
      <vt:lpstr>It's a streaming world …</vt:lpstr>
      <vt:lpstr>… full of …</vt:lpstr>
      <vt:lpstr>… full of …</vt:lpstr>
      <vt:lpstr>… full of …</vt:lpstr>
      <vt:lpstr>… full of …</vt:lpstr>
      <vt:lpstr>… full of …</vt:lpstr>
      <vt:lpstr>… looking for historical descriptive analysis …</vt:lpstr>
      <vt:lpstr>Presentazione standard di PowerPoint</vt:lpstr>
      <vt:lpstr>… struggling with prescriptive analysis …</vt:lpstr>
      <vt:lpstr>Presentazione standard di PowerPoint</vt:lpstr>
      <vt:lpstr>… to act in time</vt:lpstr>
      <vt:lpstr>… while taking data-driven decisions</vt:lpstr>
      <vt:lpstr>… while taking data-driven decisions</vt:lpstr>
      <vt:lpstr>… while taking data-driven decisions</vt:lpstr>
      <vt:lpstr>… while taking data-driven decisions</vt:lpstr>
      <vt:lpstr>… while taking data-driven decisions</vt:lpstr>
      <vt:lpstr>… while taking data-driven decisions</vt:lpstr>
      <vt:lpstr>… while taking data-driven decisions</vt:lpstr>
      <vt:lpstr>Introduction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cp:lastModifiedBy>Alessio Bernardo</cp:lastModifiedBy>
  <cp:revision>1</cp:revision>
  <dcterms:modified xsi:type="dcterms:W3CDTF">2021-09-14T06:44:18Z</dcterms:modified>
</cp:coreProperties>
</file>