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</p:sldIdLst>
  <p:sldSz cy="5143500" cx="9144000"/>
  <p:notesSz cx="6858000" cy="9144000"/>
  <p:embeddedFontLst>
    <p:embeddedFont>
      <p:font typeface="Rubik Light"/>
      <p:regular r:id="rId44"/>
      <p:bold r:id="rId45"/>
      <p:italic r:id="rId46"/>
      <p:boldItalic r:id="rId47"/>
    </p:embeddedFont>
    <p:embeddedFont>
      <p:font typeface="Helvetica Neue"/>
      <p:regular r:id="rId48"/>
      <p:bold r:id="rId49"/>
      <p:italic r:id="rId50"/>
      <p:boldItalic r:id="rId51"/>
    </p:embeddedFont>
    <p:embeddedFont>
      <p:font typeface="Rubik"/>
      <p:regular r:id="rId52"/>
      <p:bold r:id="rId53"/>
      <p:italic r:id="rId54"/>
      <p:boldItalic r:id="rId5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56" roundtripDataSignature="AMtx7mj/6+CGSlb5D7FDBzDDGIzaprHsl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font" Target="fonts/RubikLight-regular.fntdata"/><Relationship Id="rId43" Type="http://schemas.openxmlformats.org/officeDocument/2006/relationships/slide" Target="slides/slide39.xml"/><Relationship Id="rId46" Type="http://schemas.openxmlformats.org/officeDocument/2006/relationships/font" Target="fonts/RubikLight-italic.fntdata"/><Relationship Id="rId45" Type="http://schemas.openxmlformats.org/officeDocument/2006/relationships/font" Target="fonts/RubikLight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HelveticaNeue-regular.fntdata"/><Relationship Id="rId47" Type="http://schemas.openxmlformats.org/officeDocument/2006/relationships/font" Target="fonts/RubikLight-boldItalic.fntdata"/><Relationship Id="rId49" Type="http://schemas.openxmlformats.org/officeDocument/2006/relationships/font" Target="fonts/HelveticaNeue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HelveticaNeue-boldItalic.fntdata"/><Relationship Id="rId50" Type="http://schemas.openxmlformats.org/officeDocument/2006/relationships/font" Target="fonts/HelveticaNeue-italic.fntdata"/><Relationship Id="rId53" Type="http://schemas.openxmlformats.org/officeDocument/2006/relationships/font" Target="fonts/Rubik-bold.fntdata"/><Relationship Id="rId52" Type="http://schemas.openxmlformats.org/officeDocument/2006/relationships/font" Target="fonts/Rubik-regular.fntdata"/><Relationship Id="rId11" Type="http://schemas.openxmlformats.org/officeDocument/2006/relationships/slide" Target="slides/slide7.xml"/><Relationship Id="rId55" Type="http://schemas.openxmlformats.org/officeDocument/2006/relationships/font" Target="fonts/Rubik-boldItalic.fntdata"/><Relationship Id="rId10" Type="http://schemas.openxmlformats.org/officeDocument/2006/relationships/slide" Target="slides/slide6.xml"/><Relationship Id="rId54" Type="http://schemas.openxmlformats.org/officeDocument/2006/relationships/font" Target="fonts/Rubik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56" Type="http://customschemas.google.com/relationships/presentationmetadata" Target="meta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" name="Google Shape;54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2" name="Google Shape;182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8" name="Google Shape;188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/>
              <a:t>Time shift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/>
              <a:t>ma ci sono riuscito solo perchè potevo ispezionare I dati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/>
              <a:t>trunchiamo?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-GB" sz="1100"/>
              <a:t>Valori multipli|!!!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/>
              <a:t>E allora?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-GB" sz="1100"/>
              <a:t>aggregate window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2" name="Google Shape;262;p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/>
              <a:t>Time shift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/>
              <a:t>ma ci sono riuscito solo perchè potevo ispezionare I dati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/>
              <a:t>trunchiamo?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-GB" sz="1100"/>
              <a:t>Valori multipli|!!!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/>
              <a:t>E allora?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-GB" sz="1100"/>
              <a:t>aggregate window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7" name="Google Shape;337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4" name="Google Shape;344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4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8" name="Google Shape;418;p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3" name="Google Shape;493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9" name="Google Shape;499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4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74" name="Google Shape;574;p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50" name="Google Shape;650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1" name="Google Shape;61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56" name="Google Shape;656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62" name="Google Shape;662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38" name="Google Shape;738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14" name="Google Shape;814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90" name="Google Shape;890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96" name="Google Shape;896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p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02" name="Google Shape;902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p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83" name="Google Shape;983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64" name="Google Shape;1064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3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Google Shape;1144;p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45" name="Google Shape;1145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6" name="Google Shape;66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0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p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52" name="Google Shape;1152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7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Google Shape;1158;p4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59" name="Google Shape;1159;p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4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p4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66" name="Google Shape;1166;p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p4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73" name="Google Shape;1173;p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8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p4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80" name="Google Shape;1180;p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5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p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87" name="Google Shape;1187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4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Google Shape;1195;p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96" name="Google Shape;1196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p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03" name="Google Shape;1203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7" name="Shape 1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gd4d298e562_1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09" name="Google Shape;1209;gd4d298e562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3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Google Shape;1214;gd5e528ab89_0_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15" name="Google Shape;1215;gd5e528ab89_0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4" name="Google Shape;74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2" name="Google Shape;82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9" name="Google Shape;89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1" name="Google Shape;161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8" name="Google Shape;168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5" name="Google Shape;175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image" Target="../media/image2.png"/><Relationship Id="rId7" Type="http://schemas.openxmlformats.org/officeDocument/2006/relationships/image" Target="../media/image7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 Slide 1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5" id="12" name="Google Shape;12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10" id="13" name="Google Shape;13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43525" y="0"/>
            <a:ext cx="380047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11" id="14" name="Google Shape;14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413" y="639196"/>
            <a:ext cx="3417461" cy="645587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3"/>
          <p:cNvSpPr txBox="1"/>
          <p:nvPr>
            <p:ph idx="1" type="body"/>
          </p:nvPr>
        </p:nvSpPr>
        <p:spPr>
          <a:xfrm>
            <a:off x="720171" y="3502450"/>
            <a:ext cx="3972855" cy="5832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C2C38"/>
              </a:buClr>
              <a:buSzPts val="1800"/>
              <a:buFont typeface="Rubik"/>
              <a:buNone/>
              <a:defRPr sz="1800">
                <a:latin typeface="Rubik"/>
                <a:ea typeface="Rubik"/>
                <a:cs typeface="Rubik"/>
                <a:sym typeface="Rubik"/>
              </a:defRPr>
            </a:lvl1pPr>
            <a:lvl2pPr indent="-342900" lvl="1" marL="914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C2C38"/>
              </a:buClr>
              <a:buSzPts val="1800"/>
              <a:buFont typeface="Rubik"/>
              <a:buChar char="•"/>
              <a:defRPr sz="1800">
                <a:latin typeface="Rubik"/>
                <a:ea typeface="Rubik"/>
                <a:cs typeface="Rubik"/>
                <a:sym typeface="Rubik"/>
              </a:defRPr>
            </a:lvl2pPr>
            <a:lvl3pPr indent="-342900" lvl="2" marL="1371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C2C38"/>
              </a:buClr>
              <a:buSzPts val="1800"/>
              <a:buFont typeface="Rubik"/>
              <a:buChar char="•"/>
              <a:defRPr sz="1800">
                <a:latin typeface="Rubik"/>
                <a:ea typeface="Rubik"/>
                <a:cs typeface="Rubik"/>
                <a:sym typeface="Rubik"/>
              </a:defRPr>
            </a:lvl3pPr>
            <a:lvl4pPr indent="-342900" lvl="3" marL="18288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C2C38"/>
              </a:buClr>
              <a:buSzPts val="1800"/>
              <a:buFont typeface="Rubik"/>
              <a:buChar char="•"/>
              <a:defRPr sz="1800">
                <a:latin typeface="Rubik"/>
                <a:ea typeface="Rubik"/>
                <a:cs typeface="Rubik"/>
                <a:sym typeface="Rubik"/>
              </a:defRPr>
            </a:lvl4pPr>
            <a:lvl5pPr indent="-342900" lvl="4" marL="2286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C2C38"/>
              </a:buClr>
              <a:buSzPts val="1800"/>
              <a:buFont typeface="Rubik"/>
              <a:buChar char="•"/>
              <a:defRPr sz="1800">
                <a:latin typeface="Rubik"/>
                <a:ea typeface="Rubik"/>
                <a:cs typeface="Rubik"/>
                <a:sym typeface="Rubik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6" name="Google Shape;16;p33"/>
          <p:cNvCxnSpPr/>
          <p:nvPr/>
        </p:nvCxnSpPr>
        <p:spPr>
          <a:xfrm>
            <a:off x="720171" y="3369231"/>
            <a:ext cx="3851831" cy="1"/>
          </a:xfrm>
          <a:prstGeom prst="straightConnector1">
            <a:avLst/>
          </a:prstGeom>
          <a:noFill/>
          <a:ln cap="flat" cmpd="sng" w="9525">
            <a:solidFill>
              <a:srgbClr val="FFFFFF">
                <a:alpha val="49803"/>
              </a:srgbClr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7" name="Google Shape;17;p33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descr="Shape, rectangle&#10;&#10;Description automatically generated" id="18" name="Google Shape;18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192506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ckground pattern&#10;&#10;Description automatically generated" id="19" name="Google Shape;19;p3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343525" y="0"/>
            <a:ext cx="380047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text, clipart&#10;&#10;Description automatically generated" id="20" name="Google Shape;20;p3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85414" y="639197"/>
            <a:ext cx="3417460" cy="645586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3"/>
          <p:cNvSpPr txBox="1"/>
          <p:nvPr>
            <p:ph idx="2" type="subTitle"/>
          </p:nvPr>
        </p:nvSpPr>
        <p:spPr>
          <a:xfrm>
            <a:off x="720171" y="3502451"/>
            <a:ext cx="3972854" cy="5832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cap="non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2C2C38"/>
              </a:buClr>
              <a:buSzPts val="1800"/>
              <a:buChar char="–"/>
              <a:defRPr/>
            </a:lvl2pPr>
            <a:lvl3pPr lvl="2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2C2C38"/>
              </a:buClr>
              <a:buSzPts val="1800"/>
              <a:buChar char="•"/>
              <a:defRPr/>
            </a:lvl3pPr>
            <a:lvl4pPr lvl="3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2C2C38"/>
              </a:buClr>
              <a:buSzPts val="1800"/>
              <a:buChar char="▫"/>
              <a:defRPr/>
            </a:lvl4pPr>
            <a:lvl5pPr lvl="4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2C2C38"/>
              </a:buClr>
              <a:buSzPts val="1800"/>
              <a:buChar char="-"/>
              <a:defRPr/>
            </a:lvl5pPr>
            <a:lvl6pPr lvl="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33"/>
          <p:cNvSpPr txBox="1"/>
          <p:nvPr/>
        </p:nvSpPr>
        <p:spPr>
          <a:xfrm>
            <a:off x="720171" y="1898254"/>
            <a:ext cx="3972854" cy="134699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ubik Light"/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  <p:cxnSp>
        <p:nvCxnSpPr>
          <p:cNvPr id="23" name="Google Shape;23;p33"/>
          <p:cNvCxnSpPr/>
          <p:nvPr/>
        </p:nvCxnSpPr>
        <p:spPr>
          <a:xfrm>
            <a:off x="720171" y="3369232"/>
            <a:ext cx="3851830" cy="0"/>
          </a:xfrm>
          <a:prstGeom prst="straightConnector1">
            <a:avLst/>
          </a:prstGeom>
          <a:noFill/>
          <a:ln cap="flat" cmpd="sng" w="9525">
            <a:solidFill>
              <a:schemeClr val="lt1">
                <a:alpha val="4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4" name="Google Shape;24;p33"/>
          <p:cNvSpPr txBox="1"/>
          <p:nvPr>
            <p:ph idx="3" type="body"/>
          </p:nvPr>
        </p:nvSpPr>
        <p:spPr>
          <a:xfrm>
            <a:off x="720170" y="1851743"/>
            <a:ext cx="4006850" cy="1408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2C2C38"/>
              </a:buClr>
              <a:buSzPts val="21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2C2C38"/>
              </a:buClr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2C2C38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2C2C38"/>
              </a:buClr>
              <a:buSzPts val="1800"/>
              <a:buChar char="▫"/>
              <a:defRPr/>
            </a:lvl4pPr>
            <a:lvl5pPr indent="-3429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2C2C38"/>
              </a:buClr>
              <a:buSzPts val="1800"/>
              <a:buChar char="-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pter Slide" showMasterSp="0">
  <p:cSld name="Chapter Slide">
    <p:bg>
      <p:bgPr>
        <a:solidFill>
          <a:schemeClr val="lt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4"/>
          <p:cNvSpPr txBox="1"/>
          <p:nvPr>
            <p:ph idx="1" type="subTitle"/>
          </p:nvPr>
        </p:nvSpPr>
        <p:spPr>
          <a:xfrm>
            <a:off x="710889" y="2614223"/>
            <a:ext cx="5566965" cy="7578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282C32"/>
              </a:buClr>
              <a:buSzPts val="1800"/>
              <a:buNone/>
              <a:defRPr sz="1800" cap="none">
                <a:solidFill>
                  <a:srgbClr val="282C32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2C2C38"/>
              </a:buClr>
              <a:buSzPts val="1800"/>
              <a:buChar char="–"/>
              <a:defRPr/>
            </a:lvl2pPr>
            <a:lvl3pPr lvl="2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2C2C38"/>
              </a:buClr>
              <a:buSzPts val="1800"/>
              <a:buChar char="•"/>
              <a:defRPr/>
            </a:lvl3pPr>
            <a:lvl4pPr lvl="3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2C2C38"/>
              </a:buClr>
              <a:buSzPts val="1800"/>
              <a:buChar char="▫"/>
              <a:defRPr/>
            </a:lvl4pPr>
            <a:lvl5pPr lvl="4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2C2C38"/>
              </a:buClr>
              <a:buSzPts val="1800"/>
              <a:buChar char="-"/>
              <a:defRPr/>
            </a:lvl5pPr>
            <a:lvl6pPr lvl="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34"/>
          <p:cNvSpPr txBox="1"/>
          <p:nvPr>
            <p:ph type="title"/>
          </p:nvPr>
        </p:nvSpPr>
        <p:spPr>
          <a:xfrm>
            <a:off x="710890" y="1333701"/>
            <a:ext cx="5566966" cy="96721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ubik Light"/>
              <a:buNone/>
              <a:defRPr b="0" i="0" sz="3600" u="none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descr="Shape, rectangle&#10;&#10;Description automatically generated" id="28" name="Google Shape;28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62748" y="0"/>
            <a:ext cx="238125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text, clipart&#10;&#10;Description automatically generated" id="29" name="Google Shape;29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74895" y="4789777"/>
            <a:ext cx="1000263" cy="18895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ckground pattern&#10;&#10;Description automatically generated" id="30" name="Google Shape;30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750" y="0"/>
            <a:ext cx="23812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648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 1">
  <p:cSld name="1_Title and Content 1">
    <p:bg>
      <p:bgPr>
        <a:solidFill>
          <a:schemeClr val="dk1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39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bg>
      <p:bgPr>
        <a:solidFill>
          <a:schemeClr val="dk1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d4d298e562_1_61"/>
          <p:cNvSpPr txBox="1"/>
          <p:nvPr>
            <p:ph type="title"/>
          </p:nvPr>
        </p:nvSpPr>
        <p:spPr>
          <a:xfrm>
            <a:off x="463540" y="609601"/>
            <a:ext cx="8208300" cy="5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34" name="Google Shape;34;gd4d298e562_1_61"/>
          <p:cNvSpPr txBox="1"/>
          <p:nvPr>
            <p:ph idx="12" type="sldNum"/>
          </p:nvPr>
        </p:nvSpPr>
        <p:spPr>
          <a:xfrm>
            <a:off x="8804692" y="4842028"/>
            <a:ext cx="1869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bg>
      <p:bgPr>
        <a:solidFill>
          <a:schemeClr val="lt1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, rectangle&#10;&#10;Description automatically generated" id="36" name="Google Shape;36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ckground pattern&#10;&#10;Description automatically generated" id="37" name="Google Shape;37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43525" y="0"/>
            <a:ext cx="380047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text, clipart&#10;&#10;Description automatically generated" id="38" name="Google Shape;38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414" y="639197"/>
            <a:ext cx="3417460" cy="645586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36"/>
          <p:cNvSpPr txBox="1"/>
          <p:nvPr>
            <p:ph idx="1" type="subTitle"/>
          </p:nvPr>
        </p:nvSpPr>
        <p:spPr>
          <a:xfrm>
            <a:off x="720171" y="3502451"/>
            <a:ext cx="3972854" cy="5832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cap="non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2C2C38"/>
              </a:buClr>
              <a:buSzPts val="1800"/>
              <a:buChar char="–"/>
              <a:defRPr/>
            </a:lvl2pPr>
            <a:lvl3pPr lvl="2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2C2C38"/>
              </a:buClr>
              <a:buSzPts val="1800"/>
              <a:buChar char="•"/>
              <a:defRPr/>
            </a:lvl3pPr>
            <a:lvl4pPr lvl="3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2C2C38"/>
              </a:buClr>
              <a:buSzPts val="1800"/>
              <a:buChar char="▫"/>
              <a:defRPr/>
            </a:lvl4pPr>
            <a:lvl5pPr lvl="4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2C2C38"/>
              </a:buClr>
              <a:buSzPts val="1800"/>
              <a:buChar char="-"/>
              <a:defRPr/>
            </a:lvl5pPr>
            <a:lvl6pPr lvl="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36"/>
          <p:cNvSpPr txBox="1"/>
          <p:nvPr>
            <p:ph type="title"/>
          </p:nvPr>
        </p:nvSpPr>
        <p:spPr>
          <a:xfrm>
            <a:off x="720171" y="1898254"/>
            <a:ext cx="3972854" cy="134699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ubik Light"/>
              <a:buNone/>
              <a:defRPr b="0" i="0" sz="3000" u="none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41" name="Google Shape;41;p36"/>
          <p:cNvCxnSpPr/>
          <p:nvPr/>
        </p:nvCxnSpPr>
        <p:spPr>
          <a:xfrm>
            <a:off x="720171" y="3369232"/>
            <a:ext cx="3851830" cy="0"/>
          </a:xfrm>
          <a:prstGeom prst="straightConnector1">
            <a:avLst/>
          </a:prstGeom>
          <a:noFill/>
          <a:ln cap="flat" cmpd="sng" w="9525">
            <a:solidFill>
              <a:schemeClr val="lt1">
                <a:alpha val="4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1">
  <p:cSld name="Title and Content 1">
    <p:bg>
      <p:bgPr>
        <a:solidFill>
          <a:schemeClr val="lt1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7"/>
          <p:cNvSpPr txBox="1"/>
          <p:nvPr>
            <p:ph type="title"/>
          </p:nvPr>
        </p:nvSpPr>
        <p:spPr>
          <a:xfrm>
            <a:off x="467825" y="204538"/>
            <a:ext cx="8208392" cy="9903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ubik"/>
              <a:buNone/>
              <a:defRPr b="0" sz="16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7"/>
          <p:cNvSpPr txBox="1"/>
          <p:nvPr>
            <p:ph idx="1" type="body"/>
          </p:nvPr>
        </p:nvSpPr>
        <p:spPr>
          <a:xfrm>
            <a:off x="467826" y="1621331"/>
            <a:ext cx="8208348" cy="30141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ubik"/>
              <a:buNone/>
              <a:defRPr sz="40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2286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2385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14325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▫"/>
              <a:defRPr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14325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-"/>
              <a:defRPr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39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2">
  <p:cSld name="Title and Content 2">
    <p:bg>
      <p:bgPr>
        <a:solidFill>
          <a:schemeClr val="lt1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8"/>
          <p:cNvSpPr txBox="1"/>
          <p:nvPr>
            <p:ph type="title"/>
          </p:nvPr>
        </p:nvSpPr>
        <p:spPr>
          <a:xfrm>
            <a:off x="467825" y="204538"/>
            <a:ext cx="8208392" cy="9903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ubik"/>
              <a:buNone/>
              <a:defRPr b="0" sz="16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8"/>
          <p:cNvSpPr txBox="1"/>
          <p:nvPr>
            <p:ph idx="1" type="body"/>
          </p:nvPr>
        </p:nvSpPr>
        <p:spPr>
          <a:xfrm>
            <a:off x="467826" y="1244339"/>
            <a:ext cx="8208348" cy="33911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ubik"/>
              <a:buNone/>
              <a:defRPr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429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2385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14325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▫"/>
              <a:defRPr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14325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-"/>
              <a:defRPr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396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Message Dark" showMasterSp="0">
  <p:cSld name="Big Message Dark">
    <p:bg>
      <p:bgPr>
        <a:solidFill>
          <a:schemeClr val="lt1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, rectangle&#10;&#10;Description automatically generated" id="49" name="Google Shape;49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text, clipart&#10;&#10;Description automatically generated" id="50" name="Google Shape;50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118" y="4789777"/>
            <a:ext cx="1000263" cy="188958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39"/>
          <p:cNvSpPr txBox="1"/>
          <p:nvPr>
            <p:ph type="title"/>
          </p:nvPr>
        </p:nvSpPr>
        <p:spPr>
          <a:xfrm>
            <a:off x="710889" y="1075765"/>
            <a:ext cx="7372713" cy="149598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ubik"/>
              <a:buNone/>
              <a:defRPr b="0" i="0" sz="4800" u="non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64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3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4684850"/>
            <a:ext cx="9144000" cy="4581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32"/>
          <p:cNvSpPr txBox="1"/>
          <p:nvPr>
            <p:ph type="title"/>
          </p:nvPr>
        </p:nvSpPr>
        <p:spPr>
          <a:xfrm>
            <a:off x="431582" y="179294"/>
            <a:ext cx="8341845" cy="8090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C2C38"/>
              </a:buClr>
              <a:buSzPts val="2400"/>
              <a:buFont typeface="Rubik Light"/>
              <a:buNone/>
              <a:defRPr b="0" i="0" sz="2400" u="none" cap="none" strike="noStrike">
                <a:solidFill>
                  <a:srgbClr val="2C2C38"/>
                </a:solidFill>
                <a:latin typeface="Rubik Light"/>
                <a:ea typeface="Rubik Light"/>
                <a:cs typeface="Rubik Light"/>
                <a:sym typeface="Rubik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32"/>
          <p:cNvSpPr txBox="1"/>
          <p:nvPr>
            <p:ph idx="1" type="body"/>
          </p:nvPr>
        </p:nvSpPr>
        <p:spPr>
          <a:xfrm>
            <a:off x="431581" y="1077556"/>
            <a:ext cx="8341846" cy="35180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2C2C38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2C2C38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2C2C38"/>
              </a:buClr>
              <a:buSzPts val="1800"/>
              <a:buFont typeface="Helvetica Neue"/>
              <a:buChar char="–"/>
              <a:defRPr b="0" i="0" sz="1800" u="none" cap="none" strike="noStrike">
                <a:solidFill>
                  <a:srgbClr val="2C2C38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23850" lvl="2" marL="13716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2C2C38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rgbClr val="2C2C38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14325" lvl="3" marL="18288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2C2C38"/>
              </a:buClr>
              <a:buSzPts val="1350"/>
              <a:buFont typeface="Merriweather Sans"/>
              <a:buChar char="▫︎"/>
              <a:defRPr b="0" i="0" sz="1350" u="none" cap="none" strike="noStrike">
                <a:solidFill>
                  <a:srgbClr val="2C2C38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14325" lvl="4" marL="22860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2C2C38"/>
              </a:buClr>
              <a:buSzPts val="1350"/>
              <a:buFont typeface="Arial"/>
              <a:buChar char="-"/>
              <a:defRPr b="0" i="0" sz="1350" u="none" cap="none" strike="noStrike">
                <a:solidFill>
                  <a:srgbClr val="2C2C38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2"/>
          <p:cNvSpPr txBox="1"/>
          <p:nvPr/>
        </p:nvSpPr>
        <p:spPr>
          <a:xfrm>
            <a:off x="8068900" y="4861604"/>
            <a:ext cx="949500" cy="1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75"/>
              <a:buFont typeface="Rubik"/>
              <a:buNone/>
            </a:pPr>
            <a:fld id="{00000000-1234-1234-1234-123412341234}" type="slidenum">
              <a:rPr b="0" i="0" lang="en-GB" sz="675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‹#›</a:t>
            </a:fld>
            <a:endParaRPr b="0" i="0" sz="675" u="none" cap="none" strike="noStrike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Calibri"/>
              <a:buNone/>
            </a:pPr>
            <a:r>
              <a:t/>
            </a:r>
            <a:endParaRPr b="0" i="0" sz="675" u="none" cap="none" strike="noStrike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0" name="Google Shape;10;p32"/>
          <p:cNvSpPr txBox="1"/>
          <p:nvPr/>
        </p:nvSpPr>
        <p:spPr>
          <a:xfrm>
            <a:off x="3712698" y="4889475"/>
            <a:ext cx="1546800" cy="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</a:pPr>
            <a:r>
              <a:rPr b="0" i="0" lang="en-GB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© 2021 InfluxData. All rights reserved.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9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7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6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"/>
          <p:cNvSpPr txBox="1"/>
          <p:nvPr>
            <p:ph idx="4294967295" type="title"/>
          </p:nvPr>
        </p:nvSpPr>
        <p:spPr>
          <a:xfrm>
            <a:off x="711699" y="2196300"/>
            <a:ext cx="4625400" cy="134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Rubik Light"/>
              <a:buNone/>
            </a:pPr>
            <a:r>
              <a:rPr b="0" i="0" lang="en-GB" sz="3200" u="none" cap="none" strike="noStrike">
                <a:solidFill>
                  <a:srgbClr val="FFFFFF"/>
                </a:solidFill>
                <a:latin typeface="Rubik Light"/>
                <a:ea typeface="Rubik Light"/>
                <a:cs typeface="Rubik Light"/>
                <a:sym typeface="Rubik Light"/>
              </a:rPr>
              <a:t>Advanced Data Analysis</a:t>
            </a:r>
            <a:br>
              <a:rPr b="0" i="0" lang="en-GB" sz="3200" u="none" cap="none" strike="noStrike">
                <a:solidFill>
                  <a:srgbClr val="FFFFFF"/>
                </a:solidFill>
                <a:latin typeface="Rubik Light"/>
                <a:ea typeface="Rubik Light"/>
                <a:cs typeface="Rubik Light"/>
                <a:sym typeface="Rubik Light"/>
              </a:rPr>
            </a:br>
            <a:r>
              <a:rPr b="0" i="0" lang="en-GB" sz="3200" u="none" cap="none" strike="noStrike">
                <a:solidFill>
                  <a:srgbClr val="FFFFFF"/>
                </a:solidFill>
                <a:latin typeface="Rubik Light"/>
                <a:ea typeface="Rubik Light"/>
                <a:cs typeface="Rubik Light"/>
                <a:sym typeface="Rubik Light"/>
              </a:rPr>
              <a:t>Joining Time Series</a:t>
            </a:r>
            <a:endParaRPr b="0" i="0" sz="3200" u="none" cap="none" strike="noStrike">
              <a:solidFill>
                <a:srgbClr val="2C2C38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  <p:sp>
        <p:nvSpPr>
          <p:cNvPr id="57" name="Google Shape;57;p1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8" name="Google Shape;58;p1"/>
          <p:cNvSpPr txBox="1"/>
          <p:nvPr/>
        </p:nvSpPr>
        <p:spPr>
          <a:xfrm>
            <a:off x="711705" y="3507707"/>
            <a:ext cx="5297100" cy="14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</a:pPr>
            <a:r>
              <a:rPr b="0" i="0" lang="en-GB" sz="1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Emanuele Della Valle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</a:pPr>
            <a:r>
              <a:rPr b="0" i="0" lang="en-GB" sz="1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Prof. @ Politecnico di Milano 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</a:pPr>
            <a:r>
              <a:rPr b="0" i="0" lang="en-GB" sz="1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Founder &amp; Partner @ Quantia Consulting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</a:pPr>
            <a:r>
              <a:rPr b="0" i="0" lang="en-GB" sz="1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Marco Balduini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</a:pPr>
            <a:r>
              <a:rPr b="0" i="0" lang="en-GB" sz="1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Founder &amp; CEO @ Quantia Consulting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</a:pPr>
            <a:r>
              <a:rPr b="0" i="0" lang="en-GB" sz="1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Riccardo Tommasini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0012" lvl="0" marL="10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</a:pPr>
            <a:r>
              <a:rPr lang="en-GB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Prof. @ INSA Lyon (France)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0"/>
          <p:cNvSpPr txBox="1"/>
          <p:nvPr>
            <p:ph idx="4294967295" type="title"/>
          </p:nvPr>
        </p:nvSpPr>
        <p:spPr>
          <a:xfrm>
            <a:off x="152875" y="229550"/>
            <a:ext cx="8208900" cy="5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C2C38"/>
              </a:buClr>
              <a:buSzPts val="2400"/>
              <a:buFont typeface="Rubik Light"/>
              <a:buNone/>
            </a:pPr>
            <a:r>
              <a:rPr b="0" i="0" lang="en-GB" sz="240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The reality is always more difficult than expected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descr="Picture 6" id="185" name="Google Shape;185;p10"/>
          <p:cNvPicPr preferRelativeResize="0"/>
          <p:nvPr/>
        </p:nvPicPr>
        <p:blipFill rotWithShape="1">
          <a:blip r:embed="rId3">
            <a:alphaModFix/>
          </a:blip>
          <a:srcRect b="0" l="0" r="0" t="22868"/>
          <a:stretch/>
        </p:blipFill>
        <p:spPr>
          <a:xfrm>
            <a:off x="463540" y="1176211"/>
            <a:ext cx="8208393" cy="35340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1"/>
          <p:cNvSpPr txBox="1"/>
          <p:nvPr>
            <p:ph idx="4294967295" type="title"/>
          </p:nvPr>
        </p:nvSpPr>
        <p:spPr>
          <a:xfrm>
            <a:off x="272963" y="292850"/>
            <a:ext cx="8208900" cy="5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C2C38"/>
              </a:buClr>
              <a:buSzPts val="2400"/>
              <a:buFont typeface="Rubik Light"/>
              <a:buNone/>
            </a:pPr>
            <a:r>
              <a:rPr b="0" i="0" lang="en-GB" sz="240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A close look to the distribution of our data over time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91" name="Google Shape;191;p11"/>
          <p:cNvCxnSpPr/>
          <p:nvPr/>
        </p:nvCxnSpPr>
        <p:spPr>
          <a:xfrm>
            <a:off x="666572" y="2384276"/>
            <a:ext cx="7845040" cy="1"/>
          </a:xfrm>
          <a:prstGeom prst="straightConnector1">
            <a:avLst/>
          </a:prstGeom>
          <a:noFill/>
          <a:ln cap="flat" cmpd="sng" w="9525">
            <a:solidFill>
              <a:srgbClr val="D7E5E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2" name="Google Shape;192;p11"/>
          <p:cNvCxnSpPr/>
          <p:nvPr/>
        </p:nvCxnSpPr>
        <p:spPr>
          <a:xfrm>
            <a:off x="666572" y="3893766"/>
            <a:ext cx="7845040" cy="1"/>
          </a:xfrm>
          <a:prstGeom prst="straightConnector1">
            <a:avLst/>
          </a:prstGeom>
          <a:noFill/>
          <a:ln cap="flat" cmpd="sng" w="9525">
            <a:solidFill>
              <a:srgbClr val="D7E5E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93" name="Google Shape;193;p11"/>
          <p:cNvSpPr txBox="1"/>
          <p:nvPr/>
        </p:nvSpPr>
        <p:spPr>
          <a:xfrm>
            <a:off x="853877" y="2409380"/>
            <a:ext cx="549076" cy="288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400"/>
              <a:buFont typeface="Calibri"/>
              <a:buNone/>
            </a:pPr>
            <a:r>
              <a:rPr b="0" i="0" lang="en-GB" sz="14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00:00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1"/>
          <p:cNvSpPr txBox="1"/>
          <p:nvPr/>
        </p:nvSpPr>
        <p:spPr>
          <a:xfrm>
            <a:off x="2455401" y="2409380"/>
            <a:ext cx="549076" cy="288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400"/>
              <a:buFont typeface="Calibri"/>
              <a:buNone/>
            </a:pPr>
            <a:r>
              <a:rPr b="0" i="0" lang="en-GB" sz="14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01:00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1"/>
          <p:cNvSpPr txBox="1"/>
          <p:nvPr/>
        </p:nvSpPr>
        <p:spPr>
          <a:xfrm>
            <a:off x="4056925" y="2409380"/>
            <a:ext cx="549076" cy="288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400"/>
              <a:buFont typeface="Calibri"/>
              <a:buNone/>
            </a:pPr>
            <a:r>
              <a:rPr b="0" i="0" lang="en-GB" sz="14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02:00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1"/>
          <p:cNvSpPr txBox="1"/>
          <p:nvPr/>
        </p:nvSpPr>
        <p:spPr>
          <a:xfrm>
            <a:off x="5658451" y="2409380"/>
            <a:ext cx="549075" cy="288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400"/>
              <a:buFont typeface="Calibri"/>
              <a:buNone/>
            </a:pPr>
            <a:r>
              <a:rPr b="0" i="0" lang="en-GB" sz="14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03:00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11"/>
          <p:cNvSpPr txBox="1"/>
          <p:nvPr/>
        </p:nvSpPr>
        <p:spPr>
          <a:xfrm>
            <a:off x="7259975" y="2409380"/>
            <a:ext cx="549075" cy="288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400"/>
              <a:buFont typeface="Calibri"/>
              <a:buNone/>
            </a:pPr>
            <a:r>
              <a:rPr b="0" i="0" lang="en-GB" sz="14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04:00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8" name="Google Shape;198;p11"/>
          <p:cNvCxnSpPr>
            <a:stCxn id="193" idx="0"/>
            <a:endCxn id="199" idx="0"/>
          </p:cNvCxnSpPr>
          <p:nvPr/>
        </p:nvCxnSpPr>
        <p:spPr>
          <a:xfrm rot="10800000">
            <a:off x="1126315" y="1587980"/>
            <a:ext cx="2100" cy="821400"/>
          </a:xfrm>
          <a:prstGeom prst="straightConnector1">
            <a:avLst/>
          </a:prstGeom>
          <a:noFill/>
          <a:ln cap="flat" cmpd="sng" w="9525">
            <a:solidFill>
              <a:srgbClr val="D7E5E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0" name="Google Shape;200;p11"/>
          <p:cNvCxnSpPr>
            <a:stCxn id="194" idx="0"/>
            <a:endCxn id="201" idx="0"/>
          </p:cNvCxnSpPr>
          <p:nvPr/>
        </p:nvCxnSpPr>
        <p:spPr>
          <a:xfrm rot="10800000">
            <a:off x="2717639" y="1359080"/>
            <a:ext cx="12300" cy="1050300"/>
          </a:xfrm>
          <a:prstGeom prst="straightConnector1">
            <a:avLst/>
          </a:prstGeom>
          <a:noFill/>
          <a:ln cap="flat" cmpd="sng" w="9525">
            <a:solidFill>
              <a:srgbClr val="D7E5E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2" name="Google Shape;202;p11"/>
          <p:cNvCxnSpPr>
            <a:stCxn id="195" idx="0"/>
            <a:endCxn id="203" idx="0"/>
          </p:cNvCxnSpPr>
          <p:nvPr/>
        </p:nvCxnSpPr>
        <p:spPr>
          <a:xfrm rot="10800000">
            <a:off x="4315563" y="1810580"/>
            <a:ext cx="15900" cy="598800"/>
          </a:xfrm>
          <a:prstGeom prst="straightConnector1">
            <a:avLst/>
          </a:prstGeom>
          <a:noFill/>
          <a:ln cap="flat" cmpd="sng" w="9525">
            <a:solidFill>
              <a:srgbClr val="D7E5E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4" name="Google Shape;204;p11"/>
          <p:cNvCxnSpPr>
            <a:stCxn id="196" idx="0"/>
            <a:endCxn id="205" idx="0"/>
          </p:cNvCxnSpPr>
          <p:nvPr/>
        </p:nvCxnSpPr>
        <p:spPr>
          <a:xfrm rot="10800000">
            <a:off x="5927889" y="1817780"/>
            <a:ext cx="5100" cy="591600"/>
          </a:xfrm>
          <a:prstGeom prst="straightConnector1">
            <a:avLst/>
          </a:prstGeom>
          <a:noFill/>
          <a:ln cap="flat" cmpd="sng" w="9525">
            <a:solidFill>
              <a:srgbClr val="D7E5E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6" name="Google Shape;206;p11"/>
          <p:cNvCxnSpPr>
            <a:stCxn id="197" idx="0"/>
            <a:endCxn id="207" idx="0"/>
          </p:cNvCxnSpPr>
          <p:nvPr/>
        </p:nvCxnSpPr>
        <p:spPr>
          <a:xfrm rot="10800000">
            <a:off x="7525213" y="1720580"/>
            <a:ext cx="9300" cy="688800"/>
          </a:xfrm>
          <a:prstGeom prst="straightConnector1">
            <a:avLst/>
          </a:prstGeom>
          <a:noFill/>
          <a:ln cap="flat" cmpd="sng" w="9525">
            <a:solidFill>
              <a:srgbClr val="D7E5E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9" name="Google Shape;199;p11"/>
          <p:cNvSpPr/>
          <p:nvPr/>
        </p:nvSpPr>
        <p:spPr>
          <a:xfrm>
            <a:off x="1083479" y="1587955"/>
            <a:ext cx="85459" cy="87023"/>
          </a:xfrm>
          <a:prstGeom prst="ellipse">
            <a:avLst/>
          </a:prstGeom>
          <a:solidFill>
            <a:srgbClr val="D7E5E6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11"/>
          <p:cNvSpPr/>
          <p:nvPr/>
        </p:nvSpPr>
        <p:spPr>
          <a:xfrm>
            <a:off x="2674810" y="1359070"/>
            <a:ext cx="85459" cy="87023"/>
          </a:xfrm>
          <a:prstGeom prst="ellipse">
            <a:avLst/>
          </a:prstGeom>
          <a:solidFill>
            <a:srgbClr val="D7E5E6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11"/>
          <p:cNvSpPr/>
          <p:nvPr/>
        </p:nvSpPr>
        <p:spPr>
          <a:xfrm>
            <a:off x="4272831" y="1810675"/>
            <a:ext cx="85459" cy="87023"/>
          </a:xfrm>
          <a:prstGeom prst="ellipse">
            <a:avLst/>
          </a:prstGeom>
          <a:solidFill>
            <a:srgbClr val="D7E5E6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11"/>
          <p:cNvSpPr/>
          <p:nvPr/>
        </p:nvSpPr>
        <p:spPr>
          <a:xfrm>
            <a:off x="5885183" y="1817795"/>
            <a:ext cx="85459" cy="87023"/>
          </a:xfrm>
          <a:prstGeom prst="ellipse">
            <a:avLst/>
          </a:prstGeom>
          <a:solidFill>
            <a:srgbClr val="D7E5E6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11"/>
          <p:cNvSpPr/>
          <p:nvPr/>
        </p:nvSpPr>
        <p:spPr>
          <a:xfrm>
            <a:off x="7482512" y="1720675"/>
            <a:ext cx="85459" cy="87023"/>
          </a:xfrm>
          <a:prstGeom prst="ellipse">
            <a:avLst/>
          </a:prstGeom>
          <a:solidFill>
            <a:srgbClr val="D7E5E6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11"/>
          <p:cNvSpPr txBox="1"/>
          <p:nvPr/>
        </p:nvSpPr>
        <p:spPr>
          <a:xfrm>
            <a:off x="1188608" y="1475663"/>
            <a:ext cx="358414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290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11"/>
          <p:cNvSpPr txBox="1"/>
          <p:nvPr/>
        </p:nvSpPr>
        <p:spPr>
          <a:xfrm>
            <a:off x="2785561" y="1248691"/>
            <a:ext cx="358413" cy="264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305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11"/>
          <p:cNvSpPr txBox="1"/>
          <p:nvPr/>
        </p:nvSpPr>
        <p:spPr>
          <a:xfrm>
            <a:off x="6000568" y="1699646"/>
            <a:ext cx="358413" cy="264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280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11"/>
          <p:cNvSpPr txBox="1"/>
          <p:nvPr/>
        </p:nvSpPr>
        <p:spPr>
          <a:xfrm>
            <a:off x="4417822" y="1700296"/>
            <a:ext cx="358414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280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11"/>
          <p:cNvSpPr txBox="1"/>
          <p:nvPr/>
        </p:nvSpPr>
        <p:spPr>
          <a:xfrm>
            <a:off x="7628710" y="1487907"/>
            <a:ext cx="358414" cy="264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285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3" name="Google Shape;213;p11"/>
          <p:cNvGrpSpPr/>
          <p:nvPr/>
        </p:nvGrpSpPr>
        <p:grpSpPr>
          <a:xfrm>
            <a:off x="1307629" y="3171925"/>
            <a:ext cx="549076" cy="1046454"/>
            <a:chOff x="0" y="0"/>
            <a:chExt cx="549075" cy="1046452"/>
          </a:xfrm>
        </p:grpSpPr>
        <p:sp>
          <p:nvSpPr>
            <p:cNvPr id="214" name="Google Shape;214;p11"/>
            <p:cNvSpPr txBox="1"/>
            <p:nvPr/>
          </p:nvSpPr>
          <p:spPr>
            <a:xfrm>
              <a:off x="0" y="757628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00:15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15" name="Google Shape;215;p11"/>
            <p:cNvCxnSpPr/>
            <p:nvPr/>
          </p:nvCxnSpPr>
          <p:spPr>
            <a:xfrm flipH="1" rot="10800000">
              <a:off x="270232" y="87021"/>
              <a:ext cx="2100" cy="670607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16" name="Google Shape;216;p11"/>
            <p:cNvSpPr/>
            <p:nvPr/>
          </p:nvSpPr>
          <p:spPr>
            <a:xfrm>
              <a:off x="229602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7" name="Google Shape;217;p11"/>
          <p:cNvGrpSpPr/>
          <p:nvPr/>
        </p:nvGrpSpPr>
        <p:grpSpPr>
          <a:xfrm>
            <a:off x="2909152" y="2879244"/>
            <a:ext cx="549077" cy="1339135"/>
            <a:chOff x="0" y="0"/>
            <a:chExt cx="549075" cy="1339134"/>
          </a:xfrm>
        </p:grpSpPr>
        <p:sp>
          <p:nvSpPr>
            <p:cNvPr id="218" name="Google Shape;218;p11"/>
            <p:cNvSpPr txBox="1"/>
            <p:nvPr/>
          </p:nvSpPr>
          <p:spPr>
            <a:xfrm>
              <a:off x="0" y="1050310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01:15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19" name="Google Shape;219;p11"/>
            <p:cNvCxnSpPr/>
            <p:nvPr/>
          </p:nvCxnSpPr>
          <p:spPr>
            <a:xfrm rot="10800000">
              <a:off x="262138" y="87020"/>
              <a:ext cx="8095" cy="963290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20" name="Google Shape;220;p11"/>
            <p:cNvSpPr/>
            <p:nvPr/>
          </p:nvSpPr>
          <p:spPr>
            <a:xfrm>
              <a:off x="219409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1" name="Google Shape;221;p11"/>
          <p:cNvGrpSpPr/>
          <p:nvPr/>
        </p:nvGrpSpPr>
        <p:grpSpPr>
          <a:xfrm>
            <a:off x="4510676" y="3086299"/>
            <a:ext cx="549076" cy="1132080"/>
            <a:chOff x="0" y="0"/>
            <a:chExt cx="549075" cy="1132079"/>
          </a:xfrm>
        </p:grpSpPr>
        <p:sp>
          <p:nvSpPr>
            <p:cNvPr id="222" name="Google Shape;222;p11"/>
            <p:cNvSpPr txBox="1"/>
            <p:nvPr/>
          </p:nvSpPr>
          <p:spPr>
            <a:xfrm>
              <a:off x="0" y="843255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02:15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3" name="Google Shape;223;p11"/>
            <p:cNvCxnSpPr/>
            <p:nvPr/>
          </p:nvCxnSpPr>
          <p:spPr>
            <a:xfrm rot="10800000">
              <a:off x="258635" y="87021"/>
              <a:ext cx="11598" cy="756235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24" name="Google Shape;224;p11"/>
            <p:cNvSpPr/>
            <p:nvPr/>
          </p:nvSpPr>
          <p:spPr>
            <a:xfrm>
              <a:off x="215906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5" name="Google Shape;225;p11"/>
          <p:cNvGrpSpPr/>
          <p:nvPr/>
        </p:nvGrpSpPr>
        <p:grpSpPr>
          <a:xfrm>
            <a:off x="6112200" y="3476197"/>
            <a:ext cx="549076" cy="742182"/>
            <a:chOff x="0" y="0"/>
            <a:chExt cx="549075" cy="742180"/>
          </a:xfrm>
        </p:grpSpPr>
        <p:sp>
          <p:nvSpPr>
            <p:cNvPr id="226" name="Google Shape;226;p11"/>
            <p:cNvSpPr txBox="1"/>
            <p:nvPr/>
          </p:nvSpPr>
          <p:spPr>
            <a:xfrm>
              <a:off x="0" y="453356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03:15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7" name="Google Shape;227;p11"/>
            <p:cNvCxnSpPr/>
            <p:nvPr/>
          </p:nvCxnSpPr>
          <p:spPr>
            <a:xfrm rot="10800000">
              <a:off x="269461" y="87021"/>
              <a:ext cx="772" cy="366336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28" name="Google Shape;228;p11"/>
            <p:cNvSpPr/>
            <p:nvPr/>
          </p:nvSpPr>
          <p:spPr>
            <a:xfrm>
              <a:off x="226732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9" name="Google Shape;229;p11"/>
          <p:cNvGrpSpPr/>
          <p:nvPr/>
        </p:nvGrpSpPr>
        <p:grpSpPr>
          <a:xfrm>
            <a:off x="7713727" y="3272749"/>
            <a:ext cx="549076" cy="945630"/>
            <a:chOff x="0" y="0"/>
            <a:chExt cx="549075" cy="945629"/>
          </a:xfrm>
        </p:grpSpPr>
        <p:sp>
          <p:nvSpPr>
            <p:cNvPr id="230" name="Google Shape;230;p11"/>
            <p:cNvSpPr txBox="1"/>
            <p:nvPr/>
          </p:nvSpPr>
          <p:spPr>
            <a:xfrm>
              <a:off x="0" y="656805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04:15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31" name="Google Shape;231;p11"/>
            <p:cNvCxnSpPr/>
            <p:nvPr/>
          </p:nvCxnSpPr>
          <p:spPr>
            <a:xfrm rot="10800000">
              <a:off x="265265" y="87021"/>
              <a:ext cx="4968" cy="569785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32" name="Google Shape;232;p11"/>
            <p:cNvSpPr/>
            <p:nvPr/>
          </p:nvSpPr>
          <p:spPr>
            <a:xfrm>
              <a:off x="222536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3" name="Google Shape;233;p11"/>
          <p:cNvSpPr txBox="1"/>
          <p:nvPr/>
        </p:nvSpPr>
        <p:spPr>
          <a:xfrm>
            <a:off x="1642360" y="2995838"/>
            <a:ext cx="358413" cy="264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105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11"/>
          <p:cNvSpPr txBox="1"/>
          <p:nvPr/>
        </p:nvSpPr>
        <p:spPr>
          <a:xfrm>
            <a:off x="3239312" y="2768864"/>
            <a:ext cx="358413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120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11"/>
          <p:cNvSpPr txBox="1"/>
          <p:nvPr/>
        </p:nvSpPr>
        <p:spPr>
          <a:xfrm>
            <a:off x="6454595" y="3367663"/>
            <a:ext cx="273656" cy="264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95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1"/>
          <p:cNvSpPr txBox="1"/>
          <p:nvPr/>
        </p:nvSpPr>
        <p:spPr>
          <a:xfrm>
            <a:off x="4871099" y="2988542"/>
            <a:ext cx="347103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110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1"/>
          <p:cNvSpPr txBox="1"/>
          <p:nvPr/>
        </p:nvSpPr>
        <p:spPr>
          <a:xfrm>
            <a:off x="8078904" y="3167803"/>
            <a:ext cx="358414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100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11"/>
          <p:cNvSpPr txBox="1"/>
          <p:nvPr/>
        </p:nvSpPr>
        <p:spPr>
          <a:xfrm>
            <a:off x="328596" y="1660330"/>
            <a:ext cx="321617" cy="288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400"/>
              <a:buFont typeface="Calibri"/>
              <a:buNone/>
            </a:pPr>
            <a:r>
              <a:rPr b="1" i="0" lang="en-GB" sz="14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S1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11"/>
          <p:cNvSpPr txBox="1"/>
          <p:nvPr/>
        </p:nvSpPr>
        <p:spPr>
          <a:xfrm>
            <a:off x="376860" y="3173274"/>
            <a:ext cx="321617" cy="288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400"/>
              <a:buFont typeface="Calibri"/>
              <a:buNone/>
            </a:pPr>
            <a:r>
              <a:rPr b="1" i="0" lang="en-GB" sz="14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S2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0" name="Google Shape;240;p11"/>
          <p:cNvGrpSpPr/>
          <p:nvPr/>
        </p:nvGrpSpPr>
        <p:grpSpPr>
          <a:xfrm>
            <a:off x="2108390" y="3010261"/>
            <a:ext cx="549077" cy="1177086"/>
            <a:chOff x="0" y="0"/>
            <a:chExt cx="549075" cy="1177084"/>
          </a:xfrm>
        </p:grpSpPr>
        <p:sp>
          <p:nvSpPr>
            <p:cNvPr id="241" name="Google Shape;241;p11"/>
            <p:cNvSpPr txBox="1"/>
            <p:nvPr/>
          </p:nvSpPr>
          <p:spPr>
            <a:xfrm>
              <a:off x="0" y="888260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00:45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42" name="Google Shape;242;p11"/>
            <p:cNvCxnSpPr/>
            <p:nvPr/>
          </p:nvCxnSpPr>
          <p:spPr>
            <a:xfrm flipH="1" rot="10800000">
              <a:off x="270232" y="118053"/>
              <a:ext cx="2100" cy="801240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43" name="Google Shape;243;p11"/>
            <p:cNvSpPr/>
            <p:nvPr/>
          </p:nvSpPr>
          <p:spPr>
            <a:xfrm>
              <a:off x="229602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4" name="Google Shape;244;p11"/>
          <p:cNvSpPr txBox="1"/>
          <p:nvPr/>
        </p:nvSpPr>
        <p:spPr>
          <a:xfrm>
            <a:off x="2456812" y="2921261"/>
            <a:ext cx="347103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110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5" name="Google Shape;245;p11"/>
          <p:cNvGrpSpPr/>
          <p:nvPr/>
        </p:nvGrpSpPr>
        <p:grpSpPr>
          <a:xfrm>
            <a:off x="3709914" y="2960925"/>
            <a:ext cx="549077" cy="1252047"/>
            <a:chOff x="0" y="0"/>
            <a:chExt cx="549075" cy="1252046"/>
          </a:xfrm>
        </p:grpSpPr>
        <p:sp>
          <p:nvSpPr>
            <p:cNvPr id="246" name="Google Shape;246;p11"/>
            <p:cNvSpPr txBox="1"/>
            <p:nvPr/>
          </p:nvSpPr>
          <p:spPr>
            <a:xfrm>
              <a:off x="0" y="963222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01:45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47" name="Google Shape;247;p11"/>
            <p:cNvCxnSpPr/>
            <p:nvPr/>
          </p:nvCxnSpPr>
          <p:spPr>
            <a:xfrm rot="10800000">
              <a:off x="262138" y="92427"/>
              <a:ext cx="8095" cy="876202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48" name="Google Shape;248;p11"/>
            <p:cNvSpPr/>
            <p:nvPr/>
          </p:nvSpPr>
          <p:spPr>
            <a:xfrm>
              <a:off x="219409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9" name="Google Shape;249;p11"/>
          <p:cNvSpPr txBox="1"/>
          <p:nvPr/>
        </p:nvSpPr>
        <p:spPr>
          <a:xfrm>
            <a:off x="4044036" y="2861431"/>
            <a:ext cx="347102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115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0" name="Google Shape;250;p11"/>
          <p:cNvGrpSpPr/>
          <p:nvPr/>
        </p:nvGrpSpPr>
        <p:grpSpPr>
          <a:xfrm>
            <a:off x="5311438" y="2946006"/>
            <a:ext cx="549076" cy="1252048"/>
            <a:chOff x="0" y="0"/>
            <a:chExt cx="549075" cy="1252046"/>
          </a:xfrm>
        </p:grpSpPr>
        <p:sp>
          <p:nvSpPr>
            <p:cNvPr id="251" name="Google Shape;251;p11"/>
            <p:cNvSpPr txBox="1"/>
            <p:nvPr/>
          </p:nvSpPr>
          <p:spPr>
            <a:xfrm>
              <a:off x="0" y="963222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02:45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52" name="Google Shape;252;p11"/>
            <p:cNvCxnSpPr/>
            <p:nvPr/>
          </p:nvCxnSpPr>
          <p:spPr>
            <a:xfrm rot="10800000">
              <a:off x="262138" y="107345"/>
              <a:ext cx="8095" cy="876202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53" name="Google Shape;253;p11"/>
            <p:cNvSpPr/>
            <p:nvPr/>
          </p:nvSpPr>
          <p:spPr>
            <a:xfrm>
              <a:off x="219409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4" name="Google Shape;254;p11"/>
          <p:cNvSpPr txBox="1"/>
          <p:nvPr/>
        </p:nvSpPr>
        <p:spPr>
          <a:xfrm>
            <a:off x="5613937" y="2846514"/>
            <a:ext cx="347103" cy="264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115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5" name="Google Shape;255;p11"/>
          <p:cNvGrpSpPr/>
          <p:nvPr/>
        </p:nvGrpSpPr>
        <p:grpSpPr>
          <a:xfrm>
            <a:off x="6912962" y="3631805"/>
            <a:ext cx="549076" cy="566249"/>
            <a:chOff x="0" y="0"/>
            <a:chExt cx="549075" cy="566248"/>
          </a:xfrm>
        </p:grpSpPr>
        <p:sp>
          <p:nvSpPr>
            <p:cNvPr id="256" name="Google Shape;256;p11"/>
            <p:cNvSpPr txBox="1"/>
            <p:nvPr/>
          </p:nvSpPr>
          <p:spPr>
            <a:xfrm>
              <a:off x="0" y="277424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03:45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57" name="Google Shape;257;p11"/>
            <p:cNvCxnSpPr/>
            <p:nvPr/>
          </p:nvCxnSpPr>
          <p:spPr>
            <a:xfrm rot="10800000">
              <a:off x="262138" y="107345"/>
              <a:ext cx="8095" cy="190405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58" name="Google Shape;258;p11"/>
            <p:cNvSpPr/>
            <p:nvPr/>
          </p:nvSpPr>
          <p:spPr>
            <a:xfrm>
              <a:off x="219409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9" name="Google Shape;259;p11"/>
          <p:cNvSpPr txBox="1"/>
          <p:nvPr/>
        </p:nvSpPr>
        <p:spPr>
          <a:xfrm>
            <a:off x="7259953" y="3510539"/>
            <a:ext cx="273656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90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1"/>
          <p:cNvSpPr txBox="1"/>
          <p:nvPr>
            <p:ph idx="4294967295" type="title"/>
          </p:nvPr>
        </p:nvSpPr>
        <p:spPr>
          <a:xfrm>
            <a:off x="272963" y="292850"/>
            <a:ext cx="8208900" cy="5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C2C38"/>
              </a:buClr>
              <a:buSzPts val="2400"/>
              <a:buFont typeface="Rubik Light"/>
              <a:buNone/>
            </a:pPr>
            <a:r>
              <a:rPr b="0" i="0" lang="en-GB" sz="240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A close look to the distribution of our data over time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265" name="Google Shape;265;p31"/>
          <p:cNvCxnSpPr/>
          <p:nvPr/>
        </p:nvCxnSpPr>
        <p:spPr>
          <a:xfrm>
            <a:off x="666572" y="2384276"/>
            <a:ext cx="7845040" cy="1"/>
          </a:xfrm>
          <a:prstGeom prst="straightConnector1">
            <a:avLst/>
          </a:prstGeom>
          <a:noFill/>
          <a:ln cap="flat" cmpd="sng" w="9525">
            <a:solidFill>
              <a:srgbClr val="D7E5E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66" name="Google Shape;266;p31"/>
          <p:cNvCxnSpPr/>
          <p:nvPr/>
        </p:nvCxnSpPr>
        <p:spPr>
          <a:xfrm>
            <a:off x="666572" y="3893766"/>
            <a:ext cx="7845040" cy="1"/>
          </a:xfrm>
          <a:prstGeom prst="straightConnector1">
            <a:avLst/>
          </a:prstGeom>
          <a:noFill/>
          <a:ln cap="flat" cmpd="sng" w="9525">
            <a:solidFill>
              <a:srgbClr val="D7E5E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67" name="Google Shape;267;p31"/>
          <p:cNvSpPr txBox="1"/>
          <p:nvPr/>
        </p:nvSpPr>
        <p:spPr>
          <a:xfrm>
            <a:off x="853877" y="2409380"/>
            <a:ext cx="549076" cy="288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400"/>
              <a:buFont typeface="Calibri"/>
              <a:buNone/>
            </a:pPr>
            <a:r>
              <a:rPr b="0" i="0" lang="en-GB" sz="14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00:00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31"/>
          <p:cNvSpPr txBox="1"/>
          <p:nvPr/>
        </p:nvSpPr>
        <p:spPr>
          <a:xfrm>
            <a:off x="2455401" y="2409380"/>
            <a:ext cx="549076" cy="288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400"/>
              <a:buFont typeface="Calibri"/>
              <a:buNone/>
            </a:pPr>
            <a:r>
              <a:rPr b="0" i="0" lang="en-GB" sz="14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01:00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31"/>
          <p:cNvSpPr txBox="1"/>
          <p:nvPr/>
        </p:nvSpPr>
        <p:spPr>
          <a:xfrm>
            <a:off x="4056925" y="2409380"/>
            <a:ext cx="549076" cy="288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400"/>
              <a:buFont typeface="Calibri"/>
              <a:buNone/>
            </a:pPr>
            <a:r>
              <a:rPr b="0" i="0" lang="en-GB" sz="14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02:00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31"/>
          <p:cNvSpPr txBox="1"/>
          <p:nvPr/>
        </p:nvSpPr>
        <p:spPr>
          <a:xfrm>
            <a:off x="5658451" y="2409380"/>
            <a:ext cx="549075" cy="288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400"/>
              <a:buFont typeface="Calibri"/>
              <a:buNone/>
            </a:pPr>
            <a:r>
              <a:rPr b="0" i="0" lang="en-GB" sz="14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03:00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31"/>
          <p:cNvSpPr txBox="1"/>
          <p:nvPr/>
        </p:nvSpPr>
        <p:spPr>
          <a:xfrm>
            <a:off x="7259975" y="2409380"/>
            <a:ext cx="549075" cy="288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400"/>
              <a:buFont typeface="Calibri"/>
              <a:buNone/>
            </a:pPr>
            <a:r>
              <a:rPr b="0" i="0" lang="en-GB" sz="14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04:00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2" name="Google Shape;272;p31"/>
          <p:cNvCxnSpPr>
            <a:stCxn id="267" idx="0"/>
            <a:endCxn id="273" idx="0"/>
          </p:cNvCxnSpPr>
          <p:nvPr/>
        </p:nvCxnSpPr>
        <p:spPr>
          <a:xfrm rot="10800000">
            <a:off x="1126315" y="1587980"/>
            <a:ext cx="2100" cy="821400"/>
          </a:xfrm>
          <a:prstGeom prst="straightConnector1">
            <a:avLst/>
          </a:prstGeom>
          <a:noFill/>
          <a:ln cap="flat" cmpd="sng" w="9525">
            <a:solidFill>
              <a:srgbClr val="D7E5E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4" name="Google Shape;274;p31"/>
          <p:cNvCxnSpPr>
            <a:stCxn id="268" idx="0"/>
            <a:endCxn id="275" idx="0"/>
          </p:cNvCxnSpPr>
          <p:nvPr/>
        </p:nvCxnSpPr>
        <p:spPr>
          <a:xfrm rot="10800000">
            <a:off x="2717639" y="1359080"/>
            <a:ext cx="12300" cy="1050300"/>
          </a:xfrm>
          <a:prstGeom prst="straightConnector1">
            <a:avLst/>
          </a:prstGeom>
          <a:noFill/>
          <a:ln cap="flat" cmpd="sng" w="9525">
            <a:solidFill>
              <a:srgbClr val="D7E5E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6" name="Google Shape;276;p31"/>
          <p:cNvCxnSpPr>
            <a:stCxn id="269" idx="0"/>
            <a:endCxn id="277" idx="0"/>
          </p:cNvCxnSpPr>
          <p:nvPr/>
        </p:nvCxnSpPr>
        <p:spPr>
          <a:xfrm rot="10800000">
            <a:off x="4315563" y="1810580"/>
            <a:ext cx="15900" cy="598800"/>
          </a:xfrm>
          <a:prstGeom prst="straightConnector1">
            <a:avLst/>
          </a:prstGeom>
          <a:noFill/>
          <a:ln cap="flat" cmpd="sng" w="9525">
            <a:solidFill>
              <a:srgbClr val="D7E5E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8" name="Google Shape;278;p31"/>
          <p:cNvCxnSpPr>
            <a:stCxn id="270" idx="0"/>
            <a:endCxn id="279" idx="0"/>
          </p:cNvCxnSpPr>
          <p:nvPr/>
        </p:nvCxnSpPr>
        <p:spPr>
          <a:xfrm rot="10800000">
            <a:off x="5927889" y="1817780"/>
            <a:ext cx="5100" cy="591600"/>
          </a:xfrm>
          <a:prstGeom prst="straightConnector1">
            <a:avLst/>
          </a:prstGeom>
          <a:noFill/>
          <a:ln cap="flat" cmpd="sng" w="9525">
            <a:solidFill>
              <a:srgbClr val="D7E5E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0" name="Google Shape;280;p31"/>
          <p:cNvCxnSpPr>
            <a:stCxn id="271" idx="0"/>
            <a:endCxn id="281" idx="0"/>
          </p:cNvCxnSpPr>
          <p:nvPr/>
        </p:nvCxnSpPr>
        <p:spPr>
          <a:xfrm rot="10800000">
            <a:off x="7525213" y="1720580"/>
            <a:ext cx="9300" cy="688800"/>
          </a:xfrm>
          <a:prstGeom prst="straightConnector1">
            <a:avLst/>
          </a:prstGeom>
          <a:noFill/>
          <a:ln cap="flat" cmpd="sng" w="9525">
            <a:solidFill>
              <a:srgbClr val="D7E5E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3" name="Google Shape;273;p31"/>
          <p:cNvSpPr/>
          <p:nvPr/>
        </p:nvSpPr>
        <p:spPr>
          <a:xfrm>
            <a:off x="1083479" y="1587955"/>
            <a:ext cx="85459" cy="87023"/>
          </a:xfrm>
          <a:prstGeom prst="ellipse">
            <a:avLst/>
          </a:prstGeom>
          <a:solidFill>
            <a:srgbClr val="D7E5E6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31"/>
          <p:cNvSpPr/>
          <p:nvPr/>
        </p:nvSpPr>
        <p:spPr>
          <a:xfrm>
            <a:off x="2674810" y="1359070"/>
            <a:ext cx="85459" cy="87023"/>
          </a:xfrm>
          <a:prstGeom prst="ellipse">
            <a:avLst/>
          </a:prstGeom>
          <a:solidFill>
            <a:srgbClr val="D7E5E6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31"/>
          <p:cNvSpPr/>
          <p:nvPr/>
        </p:nvSpPr>
        <p:spPr>
          <a:xfrm>
            <a:off x="4272831" y="1810675"/>
            <a:ext cx="85459" cy="87023"/>
          </a:xfrm>
          <a:prstGeom prst="ellipse">
            <a:avLst/>
          </a:prstGeom>
          <a:solidFill>
            <a:srgbClr val="D7E5E6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31"/>
          <p:cNvSpPr/>
          <p:nvPr/>
        </p:nvSpPr>
        <p:spPr>
          <a:xfrm>
            <a:off x="5885183" y="1817795"/>
            <a:ext cx="85459" cy="87023"/>
          </a:xfrm>
          <a:prstGeom prst="ellipse">
            <a:avLst/>
          </a:prstGeom>
          <a:solidFill>
            <a:srgbClr val="D7E5E6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31"/>
          <p:cNvSpPr/>
          <p:nvPr/>
        </p:nvSpPr>
        <p:spPr>
          <a:xfrm>
            <a:off x="7482512" y="1720675"/>
            <a:ext cx="85459" cy="87023"/>
          </a:xfrm>
          <a:prstGeom prst="ellipse">
            <a:avLst/>
          </a:prstGeom>
          <a:solidFill>
            <a:srgbClr val="D7E5E6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31"/>
          <p:cNvSpPr txBox="1"/>
          <p:nvPr/>
        </p:nvSpPr>
        <p:spPr>
          <a:xfrm>
            <a:off x="1188608" y="1475663"/>
            <a:ext cx="358414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290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31"/>
          <p:cNvSpPr txBox="1"/>
          <p:nvPr/>
        </p:nvSpPr>
        <p:spPr>
          <a:xfrm>
            <a:off x="2785561" y="1248691"/>
            <a:ext cx="358413" cy="264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305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31"/>
          <p:cNvSpPr txBox="1"/>
          <p:nvPr/>
        </p:nvSpPr>
        <p:spPr>
          <a:xfrm>
            <a:off x="6000568" y="1699646"/>
            <a:ext cx="358413" cy="264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280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31"/>
          <p:cNvSpPr txBox="1"/>
          <p:nvPr/>
        </p:nvSpPr>
        <p:spPr>
          <a:xfrm>
            <a:off x="4417822" y="1700296"/>
            <a:ext cx="358414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280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31"/>
          <p:cNvSpPr txBox="1"/>
          <p:nvPr/>
        </p:nvSpPr>
        <p:spPr>
          <a:xfrm>
            <a:off x="7628710" y="1487907"/>
            <a:ext cx="358414" cy="264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285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7" name="Google Shape;287;p31"/>
          <p:cNvGrpSpPr/>
          <p:nvPr/>
        </p:nvGrpSpPr>
        <p:grpSpPr>
          <a:xfrm>
            <a:off x="1307629" y="3171925"/>
            <a:ext cx="549076" cy="1046454"/>
            <a:chOff x="0" y="0"/>
            <a:chExt cx="549075" cy="1046452"/>
          </a:xfrm>
        </p:grpSpPr>
        <p:sp>
          <p:nvSpPr>
            <p:cNvPr id="288" name="Google Shape;288;p31"/>
            <p:cNvSpPr txBox="1"/>
            <p:nvPr/>
          </p:nvSpPr>
          <p:spPr>
            <a:xfrm>
              <a:off x="0" y="757628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00:15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89" name="Google Shape;289;p31"/>
            <p:cNvCxnSpPr/>
            <p:nvPr/>
          </p:nvCxnSpPr>
          <p:spPr>
            <a:xfrm flipH="1" rot="10800000">
              <a:off x="270232" y="87021"/>
              <a:ext cx="2100" cy="670607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90" name="Google Shape;290;p31"/>
            <p:cNvSpPr/>
            <p:nvPr/>
          </p:nvSpPr>
          <p:spPr>
            <a:xfrm>
              <a:off x="229602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1" name="Google Shape;291;p31"/>
          <p:cNvGrpSpPr/>
          <p:nvPr/>
        </p:nvGrpSpPr>
        <p:grpSpPr>
          <a:xfrm>
            <a:off x="2909152" y="2879244"/>
            <a:ext cx="549077" cy="1339135"/>
            <a:chOff x="0" y="0"/>
            <a:chExt cx="549075" cy="1339134"/>
          </a:xfrm>
        </p:grpSpPr>
        <p:sp>
          <p:nvSpPr>
            <p:cNvPr id="292" name="Google Shape;292;p31"/>
            <p:cNvSpPr txBox="1"/>
            <p:nvPr/>
          </p:nvSpPr>
          <p:spPr>
            <a:xfrm>
              <a:off x="0" y="1050310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01:15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93" name="Google Shape;293;p31"/>
            <p:cNvCxnSpPr/>
            <p:nvPr/>
          </p:nvCxnSpPr>
          <p:spPr>
            <a:xfrm rot="10800000">
              <a:off x="262138" y="87020"/>
              <a:ext cx="8095" cy="963290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94" name="Google Shape;294;p31"/>
            <p:cNvSpPr/>
            <p:nvPr/>
          </p:nvSpPr>
          <p:spPr>
            <a:xfrm>
              <a:off x="219409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5" name="Google Shape;295;p31"/>
          <p:cNvGrpSpPr/>
          <p:nvPr/>
        </p:nvGrpSpPr>
        <p:grpSpPr>
          <a:xfrm>
            <a:off x="4510676" y="3086299"/>
            <a:ext cx="549076" cy="1132080"/>
            <a:chOff x="0" y="0"/>
            <a:chExt cx="549075" cy="1132079"/>
          </a:xfrm>
        </p:grpSpPr>
        <p:sp>
          <p:nvSpPr>
            <p:cNvPr id="296" name="Google Shape;296;p31"/>
            <p:cNvSpPr txBox="1"/>
            <p:nvPr/>
          </p:nvSpPr>
          <p:spPr>
            <a:xfrm>
              <a:off x="0" y="843255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02:15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97" name="Google Shape;297;p31"/>
            <p:cNvCxnSpPr/>
            <p:nvPr/>
          </p:nvCxnSpPr>
          <p:spPr>
            <a:xfrm rot="10800000">
              <a:off x="258635" y="87021"/>
              <a:ext cx="11598" cy="756235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98" name="Google Shape;298;p31"/>
            <p:cNvSpPr/>
            <p:nvPr/>
          </p:nvSpPr>
          <p:spPr>
            <a:xfrm>
              <a:off x="215906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9" name="Google Shape;299;p31"/>
          <p:cNvGrpSpPr/>
          <p:nvPr/>
        </p:nvGrpSpPr>
        <p:grpSpPr>
          <a:xfrm>
            <a:off x="6112200" y="3476197"/>
            <a:ext cx="549076" cy="742182"/>
            <a:chOff x="0" y="0"/>
            <a:chExt cx="549075" cy="742180"/>
          </a:xfrm>
        </p:grpSpPr>
        <p:sp>
          <p:nvSpPr>
            <p:cNvPr id="300" name="Google Shape;300;p31"/>
            <p:cNvSpPr txBox="1"/>
            <p:nvPr/>
          </p:nvSpPr>
          <p:spPr>
            <a:xfrm>
              <a:off x="0" y="453356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03:15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01" name="Google Shape;301;p31"/>
            <p:cNvCxnSpPr/>
            <p:nvPr/>
          </p:nvCxnSpPr>
          <p:spPr>
            <a:xfrm rot="10800000">
              <a:off x="269461" y="87021"/>
              <a:ext cx="772" cy="366336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02" name="Google Shape;302;p31"/>
            <p:cNvSpPr/>
            <p:nvPr/>
          </p:nvSpPr>
          <p:spPr>
            <a:xfrm>
              <a:off x="226732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3" name="Google Shape;303;p31"/>
          <p:cNvGrpSpPr/>
          <p:nvPr/>
        </p:nvGrpSpPr>
        <p:grpSpPr>
          <a:xfrm>
            <a:off x="7713727" y="3272749"/>
            <a:ext cx="549076" cy="945630"/>
            <a:chOff x="0" y="0"/>
            <a:chExt cx="549075" cy="945629"/>
          </a:xfrm>
        </p:grpSpPr>
        <p:sp>
          <p:nvSpPr>
            <p:cNvPr id="304" name="Google Shape;304;p31"/>
            <p:cNvSpPr txBox="1"/>
            <p:nvPr/>
          </p:nvSpPr>
          <p:spPr>
            <a:xfrm>
              <a:off x="0" y="656805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04:15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05" name="Google Shape;305;p31"/>
            <p:cNvCxnSpPr/>
            <p:nvPr/>
          </p:nvCxnSpPr>
          <p:spPr>
            <a:xfrm rot="10800000">
              <a:off x="265265" y="87021"/>
              <a:ext cx="4968" cy="569785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06" name="Google Shape;306;p31"/>
            <p:cNvSpPr/>
            <p:nvPr/>
          </p:nvSpPr>
          <p:spPr>
            <a:xfrm>
              <a:off x="222536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7" name="Google Shape;307;p31"/>
          <p:cNvSpPr txBox="1"/>
          <p:nvPr/>
        </p:nvSpPr>
        <p:spPr>
          <a:xfrm>
            <a:off x="1642360" y="2995838"/>
            <a:ext cx="358413" cy="264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105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31"/>
          <p:cNvSpPr txBox="1"/>
          <p:nvPr/>
        </p:nvSpPr>
        <p:spPr>
          <a:xfrm>
            <a:off x="3239312" y="2768864"/>
            <a:ext cx="358413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120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31"/>
          <p:cNvSpPr txBox="1"/>
          <p:nvPr/>
        </p:nvSpPr>
        <p:spPr>
          <a:xfrm>
            <a:off x="6454595" y="3367663"/>
            <a:ext cx="273656" cy="264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95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31"/>
          <p:cNvSpPr txBox="1"/>
          <p:nvPr/>
        </p:nvSpPr>
        <p:spPr>
          <a:xfrm>
            <a:off x="4871099" y="2988542"/>
            <a:ext cx="347103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110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31"/>
          <p:cNvSpPr txBox="1"/>
          <p:nvPr/>
        </p:nvSpPr>
        <p:spPr>
          <a:xfrm>
            <a:off x="8078904" y="3167803"/>
            <a:ext cx="358414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100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31"/>
          <p:cNvSpPr txBox="1"/>
          <p:nvPr/>
        </p:nvSpPr>
        <p:spPr>
          <a:xfrm>
            <a:off x="328596" y="1660330"/>
            <a:ext cx="321617" cy="288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400"/>
              <a:buFont typeface="Calibri"/>
              <a:buNone/>
            </a:pPr>
            <a:r>
              <a:rPr b="1" i="0" lang="en-GB" sz="14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S1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31"/>
          <p:cNvSpPr txBox="1"/>
          <p:nvPr/>
        </p:nvSpPr>
        <p:spPr>
          <a:xfrm>
            <a:off x="376860" y="3173274"/>
            <a:ext cx="321617" cy="288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400"/>
              <a:buFont typeface="Calibri"/>
              <a:buNone/>
            </a:pPr>
            <a:r>
              <a:rPr b="1" i="0" lang="en-GB" sz="14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S2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31"/>
          <p:cNvSpPr txBox="1"/>
          <p:nvPr/>
        </p:nvSpPr>
        <p:spPr>
          <a:xfrm>
            <a:off x="192624" y="4373598"/>
            <a:ext cx="8369658" cy="3133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None/>
            </a:pPr>
            <a:r>
              <a:rPr b="1" i="0" lang="en-GB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NOTE: S1 and S2 are not synchronized: metrics don’t occur at the same time and rate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5" name="Google Shape;315;p31"/>
          <p:cNvGrpSpPr/>
          <p:nvPr/>
        </p:nvGrpSpPr>
        <p:grpSpPr>
          <a:xfrm>
            <a:off x="2108390" y="3010261"/>
            <a:ext cx="549077" cy="1177086"/>
            <a:chOff x="0" y="0"/>
            <a:chExt cx="549075" cy="1177084"/>
          </a:xfrm>
        </p:grpSpPr>
        <p:sp>
          <p:nvSpPr>
            <p:cNvPr id="316" name="Google Shape;316;p31"/>
            <p:cNvSpPr txBox="1"/>
            <p:nvPr/>
          </p:nvSpPr>
          <p:spPr>
            <a:xfrm>
              <a:off x="0" y="888260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00:45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17" name="Google Shape;317;p31"/>
            <p:cNvCxnSpPr/>
            <p:nvPr/>
          </p:nvCxnSpPr>
          <p:spPr>
            <a:xfrm flipH="1" rot="10800000">
              <a:off x="270232" y="118053"/>
              <a:ext cx="2100" cy="801240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18" name="Google Shape;318;p31"/>
            <p:cNvSpPr/>
            <p:nvPr/>
          </p:nvSpPr>
          <p:spPr>
            <a:xfrm>
              <a:off x="229602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9" name="Google Shape;319;p31"/>
          <p:cNvSpPr txBox="1"/>
          <p:nvPr/>
        </p:nvSpPr>
        <p:spPr>
          <a:xfrm>
            <a:off x="2456812" y="2921261"/>
            <a:ext cx="347103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110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0" name="Google Shape;320;p31"/>
          <p:cNvGrpSpPr/>
          <p:nvPr/>
        </p:nvGrpSpPr>
        <p:grpSpPr>
          <a:xfrm>
            <a:off x="3709914" y="2960925"/>
            <a:ext cx="549077" cy="1252047"/>
            <a:chOff x="0" y="0"/>
            <a:chExt cx="549075" cy="1252046"/>
          </a:xfrm>
        </p:grpSpPr>
        <p:sp>
          <p:nvSpPr>
            <p:cNvPr id="321" name="Google Shape;321;p31"/>
            <p:cNvSpPr txBox="1"/>
            <p:nvPr/>
          </p:nvSpPr>
          <p:spPr>
            <a:xfrm>
              <a:off x="0" y="963222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01:45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22" name="Google Shape;322;p31"/>
            <p:cNvCxnSpPr/>
            <p:nvPr/>
          </p:nvCxnSpPr>
          <p:spPr>
            <a:xfrm rot="10800000">
              <a:off x="262138" y="92427"/>
              <a:ext cx="8095" cy="876202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23" name="Google Shape;323;p31"/>
            <p:cNvSpPr/>
            <p:nvPr/>
          </p:nvSpPr>
          <p:spPr>
            <a:xfrm>
              <a:off x="219409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4" name="Google Shape;324;p31"/>
          <p:cNvSpPr txBox="1"/>
          <p:nvPr/>
        </p:nvSpPr>
        <p:spPr>
          <a:xfrm>
            <a:off x="4044036" y="2861431"/>
            <a:ext cx="347102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115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5" name="Google Shape;325;p31"/>
          <p:cNvGrpSpPr/>
          <p:nvPr/>
        </p:nvGrpSpPr>
        <p:grpSpPr>
          <a:xfrm>
            <a:off x="5311438" y="2946006"/>
            <a:ext cx="549076" cy="1252048"/>
            <a:chOff x="0" y="0"/>
            <a:chExt cx="549075" cy="1252046"/>
          </a:xfrm>
        </p:grpSpPr>
        <p:sp>
          <p:nvSpPr>
            <p:cNvPr id="326" name="Google Shape;326;p31"/>
            <p:cNvSpPr txBox="1"/>
            <p:nvPr/>
          </p:nvSpPr>
          <p:spPr>
            <a:xfrm>
              <a:off x="0" y="963222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02:45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27" name="Google Shape;327;p31"/>
            <p:cNvCxnSpPr/>
            <p:nvPr/>
          </p:nvCxnSpPr>
          <p:spPr>
            <a:xfrm rot="10800000">
              <a:off x="262138" y="107345"/>
              <a:ext cx="8095" cy="876202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28" name="Google Shape;328;p31"/>
            <p:cNvSpPr/>
            <p:nvPr/>
          </p:nvSpPr>
          <p:spPr>
            <a:xfrm>
              <a:off x="219409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9" name="Google Shape;329;p31"/>
          <p:cNvSpPr txBox="1"/>
          <p:nvPr/>
        </p:nvSpPr>
        <p:spPr>
          <a:xfrm>
            <a:off x="5613937" y="2846514"/>
            <a:ext cx="347103" cy="264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115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0" name="Google Shape;330;p31"/>
          <p:cNvGrpSpPr/>
          <p:nvPr/>
        </p:nvGrpSpPr>
        <p:grpSpPr>
          <a:xfrm>
            <a:off x="6912962" y="3631805"/>
            <a:ext cx="549076" cy="566249"/>
            <a:chOff x="0" y="0"/>
            <a:chExt cx="549075" cy="566248"/>
          </a:xfrm>
        </p:grpSpPr>
        <p:sp>
          <p:nvSpPr>
            <p:cNvPr id="331" name="Google Shape;331;p31"/>
            <p:cNvSpPr txBox="1"/>
            <p:nvPr/>
          </p:nvSpPr>
          <p:spPr>
            <a:xfrm>
              <a:off x="0" y="277424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03:45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32" name="Google Shape;332;p31"/>
            <p:cNvCxnSpPr/>
            <p:nvPr/>
          </p:nvCxnSpPr>
          <p:spPr>
            <a:xfrm rot="10800000">
              <a:off x="262138" y="107345"/>
              <a:ext cx="8095" cy="190405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33" name="Google Shape;333;p31"/>
            <p:cNvSpPr/>
            <p:nvPr/>
          </p:nvSpPr>
          <p:spPr>
            <a:xfrm>
              <a:off x="219409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4" name="Google Shape;334;p31"/>
          <p:cNvSpPr txBox="1"/>
          <p:nvPr/>
        </p:nvSpPr>
        <p:spPr>
          <a:xfrm>
            <a:off x="7259953" y="3510539"/>
            <a:ext cx="273656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90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2" id="339" name="Google Shape;339;p12"/>
          <p:cNvPicPr preferRelativeResize="0"/>
          <p:nvPr/>
        </p:nvPicPr>
        <p:blipFill rotWithShape="1">
          <a:blip r:embed="rId3">
            <a:alphaModFix/>
          </a:blip>
          <a:srcRect b="21728" l="0" r="0" t="12341"/>
          <a:stretch/>
        </p:blipFill>
        <p:spPr>
          <a:xfrm>
            <a:off x="0" y="773200"/>
            <a:ext cx="9144000" cy="3942201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12"/>
          <p:cNvSpPr/>
          <p:nvPr/>
        </p:nvSpPr>
        <p:spPr>
          <a:xfrm>
            <a:off x="-189300" y="773200"/>
            <a:ext cx="9333300" cy="3942300"/>
          </a:xfrm>
          <a:prstGeom prst="rect">
            <a:avLst/>
          </a:prstGeom>
          <a:gradFill>
            <a:gsLst>
              <a:gs pos="0">
                <a:srgbClr val="000000">
                  <a:alpha val="21960"/>
                </a:srgbClr>
              </a:gs>
              <a:gs pos="86000">
                <a:srgbClr val="000000">
                  <a:alpha val="21960"/>
                </a:srgbClr>
              </a:gs>
              <a:gs pos="100000">
                <a:srgbClr val="000000">
                  <a:alpha val="2196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12"/>
          <p:cNvSpPr txBox="1"/>
          <p:nvPr>
            <p:ph idx="4294967295" type="title"/>
          </p:nvPr>
        </p:nvSpPr>
        <p:spPr>
          <a:xfrm>
            <a:off x="278275" y="136700"/>
            <a:ext cx="8208900" cy="5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C2C38"/>
              </a:buClr>
              <a:buSzPts val="2400"/>
              <a:buFont typeface="Rubik Light"/>
              <a:buNone/>
            </a:pPr>
            <a:r>
              <a:rPr b="0" i="0" lang="en-GB" sz="240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Can we synchronize them? Let’s do a time shift!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3"/>
          <p:cNvSpPr txBox="1"/>
          <p:nvPr>
            <p:ph idx="4294967295" type="title"/>
          </p:nvPr>
        </p:nvSpPr>
        <p:spPr>
          <a:xfrm>
            <a:off x="226975" y="292850"/>
            <a:ext cx="8208900" cy="5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C2C38"/>
              </a:buClr>
              <a:buSzPts val="2400"/>
              <a:buFont typeface="Rubik Light"/>
              <a:buNone/>
            </a:pPr>
            <a:r>
              <a:rPr b="0" i="0" lang="en-GB" sz="240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Can we synchronize them with a time shift?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347" name="Google Shape;347;p13"/>
          <p:cNvCxnSpPr/>
          <p:nvPr/>
        </p:nvCxnSpPr>
        <p:spPr>
          <a:xfrm>
            <a:off x="666572" y="2384276"/>
            <a:ext cx="7845040" cy="1"/>
          </a:xfrm>
          <a:prstGeom prst="straightConnector1">
            <a:avLst/>
          </a:prstGeom>
          <a:noFill/>
          <a:ln cap="flat" cmpd="sng" w="9525">
            <a:solidFill>
              <a:srgbClr val="D7E5E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48" name="Google Shape;348;p13"/>
          <p:cNvCxnSpPr/>
          <p:nvPr/>
        </p:nvCxnSpPr>
        <p:spPr>
          <a:xfrm>
            <a:off x="666572" y="3893766"/>
            <a:ext cx="7845040" cy="1"/>
          </a:xfrm>
          <a:prstGeom prst="straightConnector1">
            <a:avLst/>
          </a:prstGeom>
          <a:noFill/>
          <a:ln cap="flat" cmpd="sng" w="9525">
            <a:solidFill>
              <a:srgbClr val="D7E5E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49" name="Google Shape;349;p13"/>
          <p:cNvSpPr txBox="1"/>
          <p:nvPr/>
        </p:nvSpPr>
        <p:spPr>
          <a:xfrm>
            <a:off x="853877" y="2409380"/>
            <a:ext cx="549076" cy="288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400"/>
              <a:buFont typeface="Calibri"/>
              <a:buNone/>
            </a:pPr>
            <a:r>
              <a:rPr b="0" i="0" lang="en-GB" sz="14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00:00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13"/>
          <p:cNvSpPr txBox="1"/>
          <p:nvPr/>
        </p:nvSpPr>
        <p:spPr>
          <a:xfrm>
            <a:off x="2455401" y="2409380"/>
            <a:ext cx="549076" cy="288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400"/>
              <a:buFont typeface="Calibri"/>
              <a:buNone/>
            </a:pPr>
            <a:r>
              <a:rPr b="0" i="0" lang="en-GB" sz="14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01:00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13"/>
          <p:cNvSpPr txBox="1"/>
          <p:nvPr/>
        </p:nvSpPr>
        <p:spPr>
          <a:xfrm>
            <a:off x="4056925" y="2409380"/>
            <a:ext cx="549076" cy="288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400"/>
              <a:buFont typeface="Calibri"/>
              <a:buNone/>
            </a:pPr>
            <a:r>
              <a:rPr b="0" i="0" lang="en-GB" sz="14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02:00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13"/>
          <p:cNvSpPr txBox="1"/>
          <p:nvPr/>
        </p:nvSpPr>
        <p:spPr>
          <a:xfrm>
            <a:off x="5658451" y="2409380"/>
            <a:ext cx="549075" cy="288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400"/>
              <a:buFont typeface="Calibri"/>
              <a:buNone/>
            </a:pPr>
            <a:r>
              <a:rPr b="0" i="0" lang="en-GB" sz="14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03:00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13"/>
          <p:cNvSpPr txBox="1"/>
          <p:nvPr/>
        </p:nvSpPr>
        <p:spPr>
          <a:xfrm>
            <a:off x="7259975" y="2409380"/>
            <a:ext cx="549075" cy="288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400"/>
              <a:buFont typeface="Calibri"/>
              <a:buNone/>
            </a:pPr>
            <a:r>
              <a:rPr b="0" i="0" lang="en-GB" sz="14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04:00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4" name="Google Shape;354;p13"/>
          <p:cNvCxnSpPr>
            <a:stCxn id="349" idx="0"/>
            <a:endCxn id="355" idx="0"/>
          </p:cNvCxnSpPr>
          <p:nvPr/>
        </p:nvCxnSpPr>
        <p:spPr>
          <a:xfrm rot="10800000">
            <a:off x="1126315" y="1587980"/>
            <a:ext cx="2100" cy="821400"/>
          </a:xfrm>
          <a:prstGeom prst="straightConnector1">
            <a:avLst/>
          </a:prstGeom>
          <a:noFill/>
          <a:ln cap="flat" cmpd="sng" w="9525">
            <a:solidFill>
              <a:srgbClr val="D7E5E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6" name="Google Shape;356;p13"/>
          <p:cNvCxnSpPr>
            <a:stCxn id="350" idx="0"/>
            <a:endCxn id="357" idx="0"/>
          </p:cNvCxnSpPr>
          <p:nvPr/>
        </p:nvCxnSpPr>
        <p:spPr>
          <a:xfrm rot="10800000">
            <a:off x="2717639" y="1359080"/>
            <a:ext cx="12300" cy="1050300"/>
          </a:xfrm>
          <a:prstGeom prst="straightConnector1">
            <a:avLst/>
          </a:prstGeom>
          <a:noFill/>
          <a:ln cap="flat" cmpd="sng" w="9525">
            <a:solidFill>
              <a:srgbClr val="D7E5E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8" name="Google Shape;358;p13"/>
          <p:cNvCxnSpPr>
            <a:stCxn id="351" idx="0"/>
            <a:endCxn id="359" idx="0"/>
          </p:cNvCxnSpPr>
          <p:nvPr/>
        </p:nvCxnSpPr>
        <p:spPr>
          <a:xfrm rot="10800000">
            <a:off x="4315563" y="1810580"/>
            <a:ext cx="15900" cy="598800"/>
          </a:xfrm>
          <a:prstGeom prst="straightConnector1">
            <a:avLst/>
          </a:prstGeom>
          <a:noFill/>
          <a:ln cap="flat" cmpd="sng" w="9525">
            <a:solidFill>
              <a:srgbClr val="D7E5E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0" name="Google Shape;360;p13"/>
          <p:cNvCxnSpPr>
            <a:stCxn id="352" idx="0"/>
            <a:endCxn id="361" idx="0"/>
          </p:cNvCxnSpPr>
          <p:nvPr/>
        </p:nvCxnSpPr>
        <p:spPr>
          <a:xfrm rot="10800000">
            <a:off x="5927889" y="1817780"/>
            <a:ext cx="5100" cy="591600"/>
          </a:xfrm>
          <a:prstGeom prst="straightConnector1">
            <a:avLst/>
          </a:prstGeom>
          <a:noFill/>
          <a:ln cap="flat" cmpd="sng" w="9525">
            <a:solidFill>
              <a:srgbClr val="D7E5E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2" name="Google Shape;362;p13"/>
          <p:cNvCxnSpPr>
            <a:stCxn id="353" idx="0"/>
            <a:endCxn id="363" idx="0"/>
          </p:cNvCxnSpPr>
          <p:nvPr/>
        </p:nvCxnSpPr>
        <p:spPr>
          <a:xfrm rot="10800000">
            <a:off x="7525213" y="1720580"/>
            <a:ext cx="9300" cy="688800"/>
          </a:xfrm>
          <a:prstGeom prst="straightConnector1">
            <a:avLst/>
          </a:prstGeom>
          <a:noFill/>
          <a:ln cap="flat" cmpd="sng" w="9525">
            <a:solidFill>
              <a:srgbClr val="D7E5E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5" name="Google Shape;355;p13"/>
          <p:cNvSpPr/>
          <p:nvPr/>
        </p:nvSpPr>
        <p:spPr>
          <a:xfrm>
            <a:off x="1083479" y="1587955"/>
            <a:ext cx="85459" cy="87023"/>
          </a:xfrm>
          <a:prstGeom prst="ellipse">
            <a:avLst/>
          </a:prstGeom>
          <a:solidFill>
            <a:srgbClr val="D7E5E6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13"/>
          <p:cNvSpPr/>
          <p:nvPr/>
        </p:nvSpPr>
        <p:spPr>
          <a:xfrm>
            <a:off x="2674810" y="1359070"/>
            <a:ext cx="85459" cy="87023"/>
          </a:xfrm>
          <a:prstGeom prst="ellipse">
            <a:avLst/>
          </a:prstGeom>
          <a:solidFill>
            <a:srgbClr val="D7E5E6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13"/>
          <p:cNvSpPr/>
          <p:nvPr/>
        </p:nvSpPr>
        <p:spPr>
          <a:xfrm>
            <a:off x="4272831" y="1810675"/>
            <a:ext cx="85459" cy="87023"/>
          </a:xfrm>
          <a:prstGeom prst="ellipse">
            <a:avLst/>
          </a:prstGeom>
          <a:solidFill>
            <a:srgbClr val="D7E5E6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13"/>
          <p:cNvSpPr/>
          <p:nvPr/>
        </p:nvSpPr>
        <p:spPr>
          <a:xfrm>
            <a:off x="5885183" y="1817795"/>
            <a:ext cx="85459" cy="87023"/>
          </a:xfrm>
          <a:prstGeom prst="ellipse">
            <a:avLst/>
          </a:prstGeom>
          <a:solidFill>
            <a:srgbClr val="D7E5E6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13"/>
          <p:cNvSpPr/>
          <p:nvPr/>
        </p:nvSpPr>
        <p:spPr>
          <a:xfrm>
            <a:off x="7482512" y="1720675"/>
            <a:ext cx="85459" cy="87023"/>
          </a:xfrm>
          <a:prstGeom prst="ellipse">
            <a:avLst/>
          </a:prstGeom>
          <a:solidFill>
            <a:srgbClr val="D7E5E6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13"/>
          <p:cNvSpPr txBox="1"/>
          <p:nvPr/>
        </p:nvSpPr>
        <p:spPr>
          <a:xfrm>
            <a:off x="1188608" y="1475663"/>
            <a:ext cx="358414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290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13"/>
          <p:cNvSpPr txBox="1"/>
          <p:nvPr/>
        </p:nvSpPr>
        <p:spPr>
          <a:xfrm>
            <a:off x="2785561" y="1248691"/>
            <a:ext cx="358413" cy="264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305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13"/>
          <p:cNvSpPr txBox="1"/>
          <p:nvPr/>
        </p:nvSpPr>
        <p:spPr>
          <a:xfrm>
            <a:off x="6000568" y="1699646"/>
            <a:ext cx="358413" cy="264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280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13"/>
          <p:cNvSpPr txBox="1"/>
          <p:nvPr/>
        </p:nvSpPr>
        <p:spPr>
          <a:xfrm>
            <a:off x="4417822" y="1700296"/>
            <a:ext cx="358414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280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13"/>
          <p:cNvSpPr txBox="1"/>
          <p:nvPr/>
        </p:nvSpPr>
        <p:spPr>
          <a:xfrm>
            <a:off x="7628710" y="1487907"/>
            <a:ext cx="358414" cy="264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285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9" name="Google Shape;369;p13"/>
          <p:cNvGrpSpPr/>
          <p:nvPr/>
        </p:nvGrpSpPr>
        <p:grpSpPr>
          <a:xfrm>
            <a:off x="1307629" y="3171925"/>
            <a:ext cx="549076" cy="1046454"/>
            <a:chOff x="0" y="0"/>
            <a:chExt cx="549075" cy="1046452"/>
          </a:xfrm>
        </p:grpSpPr>
        <p:sp>
          <p:nvSpPr>
            <p:cNvPr id="370" name="Google Shape;370;p13"/>
            <p:cNvSpPr txBox="1"/>
            <p:nvPr/>
          </p:nvSpPr>
          <p:spPr>
            <a:xfrm>
              <a:off x="0" y="757628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00:15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71" name="Google Shape;371;p13"/>
            <p:cNvCxnSpPr/>
            <p:nvPr/>
          </p:nvCxnSpPr>
          <p:spPr>
            <a:xfrm flipH="1" rot="10800000">
              <a:off x="270232" y="87021"/>
              <a:ext cx="2100" cy="670607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72" name="Google Shape;372;p13"/>
            <p:cNvSpPr/>
            <p:nvPr/>
          </p:nvSpPr>
          <p:spPr>
            <a:xfrm>
              <a:off x="229602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3" name="Google Shape;373;p13"/>
          <p:cNvGrpSpPr/>
          <p:nvPr/>
        </p:nvGrpSpPr>
        <p:grpSpPr>
          <a:xfrm>
            <a:off x="2909152" y="2879244"/>
            <a:ext cx="549077" cy="1339135"/>
            <a:chOff x="0" y="0"/>
            <a:chExt cx="549075" cy="1339134"/>
          </a:xfrm>
        </p:grpSpPr>
        <p:sp>
          <p:nvSpPr>
            <p:cNvPr id="374" name="Google Shape;374;p13"/>
            <p:cNvSpPr txBox="1"/>
            <p:nvPr/>
          </p:nvSpPr>
          <p:spPr>
            <a:xfrm>
              <a:off x="0" y="1050310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01:15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75" name="Google Shape;375;p13"/>
            <p:cNvCxnSpPr/>
            <p:nvPr/>
          </p:nvCxnSpPr>
          <p:spPr>
            <a:xfrm rot="10800000">
              <a:off x="262138" y="87020"/>
              <a:ext cx="8095" cy="963290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76" name="Google Shape;376;p13"/>
            <p:cNvSpPr/>
            <p:nvPr/>
          </p:nvSpPr>
          <p:spPr>
            <a:xfrm>
              <a:off x="219409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7" name="Google Shape;377;p13"/>
          <p:cNvGrpSpPr/>
          <p:nvPr/>
        </p:nvGrpSpPr>
        <p:grpSpPr>
          <a:xfrm>
            <a:off x="4510676" y="3086299"/>
            <a:ext cx="549076" cy="1132080"/>
            <a:chOff x="0" y="0"/>
            <a:chExt cx="549075" cy="1132079"/>
          </a:xfrm>
        </p:grpSpPr>
        <p:sp>
          <p:nvSpPr>
            <p:cNvPr id="378" name="Google Shape;378;p13"/>
            <p:cNvSpPr txBox="1"/>
            <p:nvPr/>
          </p:nvSpPr>
          <p:spPr>
            <a:xfrm>
              <a:off x="0" y="843255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02:15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79" name="Google Shape;379;p13"/>
            <p:cNvCxnSpPr/>
            <p:nvPr/>
          </p:nvCxnSpPr>
          <p:spPr>
            <a:xfrm rot="10800000">
              <a:off x="258635" y="87021"/>
              <a:ext cx="11598" cy="756235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80" name="Google Shape;380;p13"/>
            <p:cNvSpPr/>
            <p:nvPr/>
          </p:nvSpPr>
          <p:spPr>
            <a:xfrm>
              <a:off x="215906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81" name="Google Shape;381;p13"/>
          <p:cNvGrpSpPr/>
          <p:nvPr/>
        </p:nvGrpSpPr>
        <p:grpSpPr>
          <a:xfrm>
            <a:off x="6112200" y="3476197"/>
            <a:ext cx="549076" cy="742182"/>
            <a:chOff x="0" y="0"/>
            <a:chExt cx="549075" cy="742180"/>
          </a:xfrm>
        </p:grpSpPr>
        <p:sp>
          <p:nvSpPr>
            <p:cNvPr id="382" name="Google Shape;382;p13"/>
            <p:cNvSpPr txBox="1"/>
            <p:nvPr/>
          </p:nvSpPr>
          <p:spPr>
            <a:xfrm>
              <a:off x="0" y="453356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03:15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83" name="Google Shape;383;p13"/>
            <p:cNvCxnSpPr/>
            <p:nvPr/>
          </p:nvCxnSpPr>
          <p:spPr>
            <a:xfrm rot="10800000">
              <a:off x="269461" y="87021"/>
              <a:ext cx="772" cy="366336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84" name="Google Shape;384;p13"/>
            <p:cNvSpPr/>
            <p:nvPr/>
          </p:nvSpPr>
          <p:spPr>
            <a:xfrm>
              <a:off x="226732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85" name="Google Shape;385;p13"/>
          <p:cNvGrpSpPr/>
          <p:nvPr/>
        </p:nvGrpSpPr>
        <p:grpSpPr>
          <a:xfrm>
            <a:off x="7713727" y="3272749"/>
            <a:ext cx="549076" cy="945630"/>
            <a:chOff x="0" y="0"/>
            <a:chExt cx="549075" cy="945629"/>
          </a:xfrm>
        </p:grpSpPr>
        <p:sp>
          <p:nvSpPr>
            <p:cNvPr id="386" name="Google Shape;386;p13"/>
            <p:cNvSpPr txBox="1"/>
            <p:nvPr/>
          </p:nvSpPr>
          <p:spPr>
            <a:xfrm>
              <a:off x="0" y="656805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04:15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87" name="Google Shape;387;p13"/>
            <p:cNvCxnSpPr/>
            <p:nvPr/>
          </p:nvCxnSpPr>
          <p:spPr>
            <a:xfrm rot="10800000">
              <a:off x="265265" y="87021"/>
              <a:ext cx="4968" cy="569785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88" name="Google Shape;388;p13"/>
            <p:cNvSpPr/>
            <p:nvPr/>
          </p:nvSpPr>
          <p:spPr>
            <a:xfrm>
              <a:off x="222536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9" name="Google Shape;389;p13"/>
          <p:cNvSpPr txBox="1"/>
          <p:nvPr/>
        </p:nvSpPr>
        <p:spPr>
          <a:xfrm>
            <a:off x="1642360" y="2995838"/>
            <a:ext cx="358413" cy="264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105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13"/>
          <p:cNvSpPr txBox="1"/>
          <p:nvPr/>
        </p:nvSpPr>
        <p:spPr>
          <a:xfrm>
            <a:off x="3239312" y="2768864"/>
            <a:ext cx="358413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120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13"/>
          <p:cNvSpPr txBox="1"/>
          <p:nvPr/>
        </p:nvSpPr>
        <p:spPr>
          <a:xfrm>
            <a:off x="6454595" y="3367663"/>
            <a:ext cx="273656" cy="264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95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13"/>
          <p:cNvSpPr txBox="1"/>
          <p:nvPr/>
        </p:nvSpPr>
        <p:spPr>
          <a:xfrm>
            <a:off x="4871099" y="2988542"/>
            <a:ext cx="347103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110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13"/>
          <p:cNvSpPr txBox="1"/>
          <p:nvPr/>
        </p:nvSpPr>
        <p:spPr>
          <a:xfrm>
            <a:off x="8078904" y="3167803"/>
            <a:ext cx="358414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100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13"/>
          <p:cNvSpPr txBox="1"/>
          <p:nvPr/>
        </p:nvSpPr>
        <p:spPr>
          <a:xfrm>
            <a:off x="328596" y="1660330"/>
            <a:ext cx="321617" cy="288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400"/>
              <a:buFont typeface="Calibri"/>
              <a:buNone/>
            </a:pPr>
            <a:r>
              <a:rPr b="1" i="0" lang="en-GB" sz="14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S1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13"/>
          <p:cNvSpPr txBox="1"/>
          <p:nvPr/>
        </p:nvSpPr>
        <p:spPr>
          <a:xfrm>
            <a:off x="376860" y="3173274"/>
            <a:ext cx="321617" cy="288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400"/>
              <a:buFont typeface="Calibri"/>
              <a:buNone/>
            </a:pPr>
            <a:r>
              <a:rPr b="1" i="0" lang="en-GB" sz="14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S2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6" name="Google Shape;396;p13"/>
          <p:cNvGrpSpPr/>
          <p:nvPr/>
        </p:nvGrpSpPr>
        <p:grpSpPr>
          <a:xfrm>
            <a:off x="2108390" y="3010261"/>
            <a:ext cx="549077" cy="1177086"/>
            <a:chOff x="0" y="0"/>
            <a:chExt cx="549075" cy="1177084"/>
          </a:xfrm>
        </p:grpSpPr>
        <p:sp>
          <p:nvSpPr>
            <p:cNvPr id="397" name="Google Shape;397;p13"/>
            <p:cNvSpPr txBox="1"/>
            <p:nvPr/>
          </p:nvSpPr>
          <p:spPr>
            <a:xfrm>
              <a:off x="0" y="888260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00:45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98" name="Google Shape;398;p13"/>
            <p:cNvCxnSpPr/>
            <p:nvPr/>
          </p:nvCxnSpPr>
          <p:spPr>
            <a:xfrm flipH="1" rot="10800000">
              <a:off x="270232" y="118053"/>
              <a:ext cx="2100" cy="801240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99" name="Google Shape;399;p13"/>
            <p:cNvSpPr/>
            <p:nvPr/>
          </p:nvSpPr>
          <p:spPr>
            <a:xfrm>
              <a:off x="229602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0" name="Google Shape;400;p13"/>
          <p:cNvSpPr txBox="1"/>
          <p:nvPr/>
        </p:nvSpPr>
        <p:spPr>
          <a:xfrm>
            <a:off x="2456812" y="2921261"/>
            <a:ext cx="347103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110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1" name="Google Shape;401;p13"/>
          <p:cNvGrpSpPr/>
          <p:nvPr/>
        </p:nvGrpSpPr>
        <p:grpSpPr>
          <a:xfrm>
            <a:off x="3709914" y="2960925"/>
            <a:ext cx="549077" cy="1252047"/>
            <a:chOff x="0" y="0"/>
            <a:chExt cx="549075" cy="1252046"/>
          </a:xfrm>
        </p:grpSpPr>
        <p:sp>
          <p:nvSpPr>
            <p:cNvPr id="402" name="Google Shape;402;p13"/>
            <p:cNvSpPr txBox="1"/>
            <p:nvPr/>
          </p:nvSpPr>
          <p:spPr>
            <a:xfrm>
              <a:off x="0" y="963222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01:45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03" name="Google Shape;403;p13"/>
            <p:cNvCxnSpPr/>
            <p:nvPr/>
          </p:nvCxnSpPr>
          <p:spPr>
            <a:xfrm rot="10800000">
              <a:off x="262138" y="92427"/>
              <a:ext cx="8095" cy="876202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04" name="Google Shape;404;p13"/>
            <p:cNvSpPr/>
            <p:nvPr/>
          </p:nvSpPr>
          <p:spPr>
            <a:xfrm>
              <a:off x="219409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5" name="Google Shape;405;p13"/>
          <p:cNvSpPr txBox="1"/>
          <p:nvPr/>
        </p:nvSpPr>
        <p:spPr>
          <a:xfrm>
            <a:off x="4044036" y="2861431"/>
            <a:ext cx="347102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115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6" name="Google Shape;406;p13"/>
          <p:cNvGrpSpPr/>
          <p:nvPr/>
        </p:nvGrpSpPr>
        <p:grpSpPr>
          <a:xfrm>
            <a:off x="5311438" y="2946006"/>
            <a:ext cx="549076" cy="1252048"/>
            <a:chOff x="0" y="0"/>
            <a:chExt cx="549075" cy="1252046"/>
          </a:xfrm>
        </p:grpSpPr>
        <p:sp>
          <p:nvSpPr>
            <p:cNvPr id="407" name="Google Shape;407;p13"/>
            <p:cNvSpPr txBox="1"/>
            <p:nvPr/>
          </p:nvSpPr>
          <p:spPr>
            <a:xfrm>
              <a:off x="0" y="963222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02:45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08" name="Google Shape;408;p13"/>
            <p:cNvCxnSpPr/>
            <p:nvPr/>
          </p:nvCxnSpPr>
          <p:spPr>
            <a:xfrm rot="10800000">
              <a:off x="262138" y="107345"/>
              <a:ext cx="8095" cy="876202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09" name="Google Shape;409;p13"/>
            <p:cNvSpPr/>
            <p:nvPr/>
          </p:nvSpPr>
          <p:spPr>
            <a:xfrm>
              <a:off x="219409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0" name="Google Shape;410;p13"/>
          <p:cNvSpPr txBox="1"/>
          <p:nvPr/>
        </p:nvSpPr>
        <p:spPr>
          <a:xfrm>
            <a:off x="5613937" y="2846514"/>
            <a:ext cx="347103" cy="264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115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1" name="Google Shape;411;p13"/>
          <p:cNvGrpSpPr/>
          <p:nvPr/>
        </p:nvGrpSpPr>
        <p:grpSpPr>
          <a:xfrm>
            <a:off x="6912962" y="3631805"/>
            <a:ext cx="549076" cy="566249"/>
            <a:chOff x="0" y="0"/>
            <a:chExt cx="549075" cy="566248"/>
          </a:xfrm>
        </p:grpSpPr>
        <p:sp>
          <p:nvSpPr>
            <p:cNvPr id="412" name="Google Shape;412;p13"/>
            <p:cNvSpPr txBox="1"/>
            <p:nvPr/>
          </p:nvSpPr>
          <p:spPr>
            <a:xfrm>
              <a:off x="0" y="277424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03:45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13" name="Google Shape;413;p13"/>
            <p:cNvCxnSpPr/>
            <p:nvPr/>
          </p:nvCxnSpPr>
          <p:spPr>
            <a:xfrm rot="10800000">
              <a:off x="262138" y="107345"/>
              <a:ext cx="8095" cy="190405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14" name="Google Shape;414;p13"/>
            <p:cNvSpPr/>
            <p:nvPr/>
          </p:nvSpPr>
          <p:spPr>
            <a:xfrm>
              <a:off x="219409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5" name="Google Shape;415;p13"/>
          <p:cNvSpPr txBox="1"/>
          <p:nvPr/>
        </p:nvSpPr>
        <p:spPr>
          <a:xfrm>
            <a:off x="7259953" y="3510539"/>
            <a:ext cx="273656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90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0"/>
          <p:cNvSpPr txBox="1"/>
          <p:nvPr>
            <p:ph idx="4294967295" type="title"/>
          </p:nvPr>
        </p:nvSpPr>
        <p:spPr>
          <a:xfrm>
            <a:off x="226975" y="292850"/>
            <a:ext cx="8208900" cy="5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C2C38"/>
              </a:buClr>
              <a:buSzPts val="2400"/>
              <a:buFont typeface="Rubik Light"/>
              <a:buNone/>
            </a:pPr>
            <a:r>
              <a:rPr b="0" i="0" lang="en-GB" sz="240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Can we synchronize them with a time shift?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421" name="Google Shape;421;p40"/>
          <p:cNvCxnSpPr/>
          <p:nvPr/>
        </p:nvCxnSpPr>
        <p:spPr>
          <a:xfrm>
            <a:off x="666572" y="2384276"/>
            <a:ext cx="7845040" cy="1"/>
          </a:xfrm>
          <a:prstGeom prst="straightConnector1">
            <a:avLst/>
          </a:prstGeom>
          <a:noFill/>
          <a:ln cap="flat" cmpd="sng" w="9525">
            <a:solidFill>
              <a:srgbClr val="D7E5E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22" name="Google Shape;422;p40"/>
          <p:cNvCxnSpPr/>
          <p:nvPr/>
        </p:nvCxnSpPr>
        <p:spPr>
          <a:xfrm>
            <a:off x="666572" y="3893766"/>
            <a:ext cx="7845040" cy="1"/>
          </a:xfrm>
          <a:prstGeom prst="straightConnector1">
            <a:avLst/>
          </a:prstGeom>
          <a:noFill/>
          <a:ln cap="flat" cmpd="sng" w="9525">
            <a:solidFill>
              <a:srgbClr val="D7E5E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23" name="Google Shape;423;p40"/>
          <p:cNvSpPr txBox="1"/>
          <p:nvPr/>
        </p:nvSpPr>
        <p:spPr>
          <a:xfrm>
            <a:off x="853877" y="2409380"/>
            <a:ext cx="549076" cy="288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400"/>
              <a:buFont typeface="Calibri"/>
              <a:buNone/>
            </a:pPr>
            <a:r>
              <a:rPr b="0" i="0" lang="en-GB" sz="14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00:00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40"/>
          <p:cNvSpPr txBox="1"/>
          <p:nvPr/>
        </p:nvSpPr>
        <p:spPr>
          <a:xfrm>
            <a:off x="2455401" y="2409380"/>
            <a:ext cx="549076" cy="288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400"/>
              <a:buFont typeface="Calibri"/>
              <a:buNone/>
            </a:pPr>
            <a:r>
              <a:rPr b="0" i="0" lang="en-GB" sz="14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01:00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40"/>
          <p:cNvSpPr txBox="1"/>
          <p:nvPr/>
        </p:nvSpPr>
        <p:spPr>
          <a:xfrm>
            <a:off x="4056925" y="2409380"/>
            <a:ext cx="549076" cy="288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400"/>
              <a:buFont typeface="Calibri"/>
              <a:buNone/>
            </a:pPr>
            <a:r>
              <a:rPr b="0" i="0" lang="en-GB" sz="14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02:00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40"/>
          <p:cNvSpPr txBox="1"/>
          <p:nvPr/>
        </p:nvSpPr>
        <p:spPr>
          <a:xfrm>
            <a:off x="5658451" y="2409380"/>
            <a:ext cx="549075" cy="288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400"/>
              <a:buFont typeface="Calibri"/>
              <a:buNone/>
            </a:pPr>
            <a:r>
              <a:rPr b="0" i="0" lang="en-GB" sz="14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03:00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40"/>
          <p:cNvSpPr txBox="1"/>
          <p:nvPr/>
        </p:nvSpPr>
        <p:spPr>
          <a:xfrm>
            <a:off x="7259975" y="2409380"/>
            <a:ext cx="549075" cy="288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400"/>
              <a:buFont typeface="Calibri"/>
              <a:buNone/>
            </a:pPr>
            <a:r>
              <a:rPr b="0" i="0" lang="en-GB" sz="14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04:00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8" name="Google Shape;428;p40"/>
          <p:cNvCxnSpPr>
            <a:stCxn id="423" idx="0"/>
            <a:endCxn id="429" idx="0"/>
          </p:cNvCxnSpPr>
          <p:nvPr/>
        </p:nvCxnSpPr>
        <p:spPr>
          <a:xfrm rot="10800000">
            <a:off x="1126315" y="1587980"/>
            <a:ext cx="2100" cy="821400"/>
          </a:xfrm>
          <a:prstGeom prst="straightConnector1">
            <a:avLst/>
          </a:prstGeom>
          <a:noFill/>
          <a:ln cap="flat" cmpd="sng" w="9525">
            <a:solidFill>
              <a:srgbClr val="D7E5E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0" name="Google Shape;430;p40"/>
          <p:cNvCxnSpPr>
            <a:stCxn id="424" idx="0"/>
            <a:endCxn id="431" idx="0"/>
          </p:cNvCxnSpPr>
          <p:nvPr/>
        </p:nvCxnSpPr>
        <p:spPr>
          <a:xfrm rot="10800000">
            <a:off x="2717639" y="1359080"/>
            <a:ext cx="12300" cy="1050300"/>
          </a:xfrm>
          <a:prstGeom prst="straightConnector1">
            <a:avLst/>
          </a:prstGeom>
          <a:noFill/>
          <a:ln cap="flat" cmpd="sng" w="9525">
            <a:solidFill>
              <a:srgbClr val="D7E5E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2" name="Google Shape;432;p40"/>
          <p:cNvCxnSpPr>
            <a:stCxn id="425" idx="0"/>
            <a:endCxn id="433" idx="0"/>
          </p:cNvCxnSpPr>
          <p:nvPr/>
        </p:nvCxnSpPr>
        <p:spPr>
          <a:xfrm rot="10800000">
            <a:off x="4315563" y="1810580"/>
            <a:ext cx="15900" cy="598800"/>
          </a:xfrm>
          <a:prstGeom prst="straightConnector1">
            <a:avLst/>
          </a:prstGeom>
          <a:noFill/>
          <a:ln cap="flat" cmpd="sng" w="9525">
            <a:solidFill>
              <a:srgbClr val="D7E5E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4" name="Google Shape;434;p40"/>
          <p:cNvCxnSpPr>
            <a:stCxn id="426" idx="0"/>
            <a:endCxn id="435" idx="0"/>
          </p:cNvCxnSpPr>
          <p:nvPr/>
        </p:nvCxnSpPr>
        <p:spPr>
          <a:xfrm rot="10800000">
            <a:off x="5927889" y="1817780"/>
            <a:ext cx="5100" cy="591600"/>
          </a:xfrm>
          <a:prstGeom prst="straightConnector1">
            <a:avLst/>
          </a:prstGeom>
          <a:noFill/>
          <a:ln cap="flat" cmpd="sng" w="9525">
            <a:solidFill>
              <a:srgbClr val="D7E5E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6" name="Google Shape;436;p40"/>
          <p:cNvCxnSpPr>
            <a:stCxn id="427" idx="0"/>
            <a:endCxn id="437" idx="0"/>
          </p:cNvCxnSpPr>
          <p:nvPr/>
        </p:nvCxnSpPr>
        <p:spPr>
          <a:xfrm rot="10800000">
            <a:off x="7525213" y="1720580"/>
            <a:ext cx="9300" cy="688800"/>
          </a:xfrm>
          <a:prstGeom prst="straightConnector1">
            <a:avLst/>
          </a:prstGeom>
          <a:noFill/>
          <a:ln cap="flat" cmpd="sng" w="9525">
            <a:solidFill>
              <a:srgbClr val="D7E5E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9" name="Google Shape;429;p40"/>
          <p:cNvSpPr/>
          <p:nvPr/>
        </p:nvSpPr>
        <p:spPr>
          <a:xfrm>
            <a:off x="1083479" y="1587955"/>
            <a:ext cx="85459" cy="87023"/>
          </a:xfrm>
          <a:prstGeom prst="ellipse">
            <a:avLst/>
          </a:prstGeom>
          <a:solidFill>
            <a:srgbClr val="D7E5E6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Google Shape;431;p40"/>
          <p:cNvSpPr/>
          <p:nvPr/>
        </p:nvSpPr>
        <p:spPr>
          <a:xfrm>
            <a:off x="2674810" y="1359070"/>
            <a:ext cx="85459" cy="87023"/>
          </a:xfrm>
          <a:prstGeom prst="ellipse">
            <a:avLst/>
          </a:prstGeom>
          <a:solidFill>
            <a:srgbClr val="D7E5E6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Google Shape;433;p40"/>
          <p:cNvSpPr/>
          <p:nvPr/>
        </p:nvSpPr>
        <p:spPr>
          <a:xfrm>
            <a:off x="4272831" y="1810675"/>
            <a:ext cx="85459" cy="87023"/>
          </a:xfrm>
          <a:prstGeom prst="ellipse">
            <a:avLst/>
          </a:prstGeom>
          <a:solidFill>
            <a:srgbClr val="D7E5E6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Google Shape;435;p40"/>
          <p:cNvSpPr/>
          <p:nvPr/>
        </p:nvSpPr>
        <p:spPr>
          <a:xfrm>
            <a:off x="5885183" y="1817795"/>
            <a:ext cx="85459" cy="87023"/>
          </a:xfrm>
          <a:prstGeom prst="ellipse">
            <a:avLst/>
          </a:prstGeom>
          <a:solidFill>
            <a:srgbClr val="D7E5E6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Google Shape;437;p40"/>
          <p:cNvSpPr/>
          <p:nvPr/>
        </p:nvSpPr>
        <p:spPr>
          <a:xfrm>
            <a:off x="7482512" y="1720675"/>
            <a:ext cx="85459" cy="87023"/>
          </a:xfrm>
          <a:prstGeom prst="ellipse">
            <a:avLst/>
          </a:prstGeom>
          <a:solidFill>
            <a:srgbClr val="D7E5E6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p40"/>
          <p:cNvSpPr txBox="1"/>
          <p:nvPr/>
        </p:nvSpPr>
        <p:spPr>
          <a:xfrm>
            <a:off x="1188608" y="1475663"/>
            <a:ext cx="358414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290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40"/>
          <p:cNvSpPr txBox="1"/>
          <p:nvPr/>
        </p:nvSpPr>
        <p:spPr>
          <a:xfrm>
            <a:off x="2785561" y="1248691"/>
            <a:ext cx="358413" cy="264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305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40"/>
          <p:cNvSpPr txBox="1"/>
          <p:nvPr/>
        </p:nvSpPr>
        <p:spPr>
          <a:xfrm>
            <a:off x="6000568" y="1699646"/>
            <a:ext cx="358413" cy="264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280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40"/>
          <p:cNvSpPr txBox="1"/>
          <p:nvPr/>
        </p:nvSpPr>
        <p:spPr>
          <a:xfrm>
            <a:off x="4417822" y="1700296"/>
            <a:ext cx="358414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280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40"/>
          <p:cNvSpPr txBox="1"/>
          <p:nvPr/>
        </p:nvSpPr>
        <p:spPr>
          <a:xfrm>
            <a:off x="7628710" y="1487907"/>
            <a:ext cx="358414" cy="264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285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3" name="Google Shape;443;p40"/>
          <p:cNvGrpSpPr/>
          <p:nvPr/>
        </p:nvGrpSpPr>
        <p:grpSpPr>
          <a:xfrm>
            <a:off x="1307629" y="3171925"/>
            <a:ext cx="549076" cy="1046454"/>
            <a:chOff x="0" y="0"/>
            <a:chExt cx="549075" cy="1046452"/>
          </a:xfrm>
        </p:grpSpPr>
        <p:sp>
          <p:nvSpPr>
            <p:cNvPr id="444" name="Google Shape;444;p40"/>
            <p:cNvSpPr txBox="1"/>
            <p:nvPr/>
          </p:nvSpPr>
          <p:spPr>
            <a:xfrm>
              <a:off x="0" y="757628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00:15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45" name="Google Shape;445;p40"/>
            <p:cNvCxnSpPr/>
            <p:nvPr/>
          </p:nvCxnSpPr>
          <p:spPr>
            <a:xfrm flipH="1" rot="10800000">
              <a:off x="270232" y="87021"/>
              <a:ext cx="2100" cy="670607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46" name="Google Shape;446;p40"/>
            <p:cNvSpPr/>
            <p:nvPr/>
          </p:nvSpPr>
          <p:spPr>
            <a:xfrm>
              <a:off x="229602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7" name="Google Shape;447;p40"/>
          <p:cNvGrpSpPr/>
          <p:nvPr/>
        </p:nvGrpSpPr>
        <p:grpSpPr>
          <a:xfrm>
            <a:off x="2909152" y="2879244"/>
            <a:ext cx="549077" cy="1339135"/>
            <a:chOff x="0" y="0"/>
            <a:chExt cx="549075" cy="1339134"/>
          </a:xfrm>
        </p:grpSpPr>
        <p:sp>
          <p:nvSpPr>
            <p:cNvPr id="448" name="Google Shape;448;p40"/>
            <p:cNvSpPr txBox="1"/>
            <p:nvPr/>
          </p:nvSpPr>
          <p:spPr>
            <a:xfrm>
              <a:off x="0" y="1050310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01:15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49" name="Google Shape;449;p40"/>
            <p:cNvCxnSpPr/>
            <p:nvPr/>
          </p:nvCxnSpPr>
          <p:spPr>
            <a:xfrm rot="10800000">
              <a:off x="262138" y="87020"/>
              <a:ext cx="8095" cy="963290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50" name="Google Shape;450;p40"/>
            <p:cNvSpPr/>
            <p:nvPr/>
          </p:nvSpPr>
          <p:spPr>
            <a:xfrm>
              <a:off x="219409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1" name="Google Shape;451;p40"/>
          <p:cNvGrpSpPr/>
          <p:nvPr/>
        </p:nvGrpSpPr>
        <p:grpSpPr>
          <a:xfrm>
            <a:off x="4510676" y="3086299"/>
            <a:ext cx="549076" cy="1132080"/>
            <a:chOff x="0" y="0"/>
            <a:chExt cx="549075" cy="1132079"/>
          </a:xfrm>
        </p:grpSpPr>
        <p:sp>
          <p:nvSpPr>
            <p:cNvPr id="452" name="Google Shape;452;p40"/>
            <p:cNvSpPr txBox="1"/>
            <p:nvPr/>
          </p:nvSpPr>
          <p:spPr>
            <a:xfrm>
              <a:off x="0" y="843255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02:15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53" name="Google Shape;453;p40"/>
            <p:cNvCxnSpPr/>
            <p:nvPr/>
          </p:nvCxnSpPr>
          <p:spPr>
            <a:xfrm rot="10800000">
              <a:off x="258635" y="87021"/>
              <a:ext cx="11598" cy="756235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54" name="Google Shape;454;p40"/>
            <p:cNvSpPr/>
            <p:nvPr/>
          </p:nvSpPr>
          <p:spPr>
            <a:xfrm>
              <a:off x="215906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5" name="Google Shape;455;p40"/>
          <p:cNvGrpSpPr/>
          <p:nvPr/>
        </p:nvGrpSpPr>
        <p:grpSpPr>
          <a:xfrm>
            <a:off x="6112200" y="3476197"/>
            <a:ext cx="549076" cy="742182"/>
            <a:chOff x="0" y="0"/>
            <a:chExt cx="549075" cy="742180"/>
          </a:xfrm>
        </p:grpSpPr>
        <p:sp>
          <p:nvSpPr>
            <p:cNvPr id="456" name="Google Shape;456;p40"/>
            <p:cNvSpPr txBox="1"/>
            <p:nvPr/>
          </p:nvSpPr>
          <p:spPr>
            <a:xfrm>
              <a:off x="0" y="453356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03:15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57" name="Google Shape;457;p40"/>
            <p:cNvCxnSpPr/>
            <p:nvPr/>
          </p:nvCxnSpPr>
          <p:spPr>
            <a:xfrm rot="10800000">
              <a:off x="269461" y="87021"/>
              <a:ext cx="772" cy="366336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58" name="Google Shape;458;p40"/>
            <p:cNvSpPr/>
            <p:nvPr/>
          </p:nvSpPr>
          <p:spPr>
            <a:xfrm>
              <a:off x="226732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9" name="Google Shape;459;p40"/>
          <p:cNvGrpSpPr/>
          <p:nvPr/>
        </p:nvGrpSpPr>
        <p:grpSpPr>
          <a:xfrm>
            <a:off x="7713727" y="3272749"/>
            <a:ext cx="549076" cy="945630"/>
            <a:chOff x="0" y="0"/>
            <a:chExt cx="549075" cy="945629"/>
          </a:xfrm>
        </p:grpSpPr>
        <p:sp>
          <p:nvSpPr>
            <p:cNvPr id="460" name="Google Shape;460;p40"/>
            <p:cNvSpPr txBox="1"/>
            <p:nvPr/>
          </p:nvSpPr>
          <p:spPr>
            <a:xfrm>
              <a:off x="0" y="656805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04:15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61" name="Google Shape;461;p40"/>
            <p:cNvCxnSpPr/>
            <p:nvPr/>
          </p:nvCxnSpPr>
          <p:spPr>
            <a:xfrm rot="10800000">
              <a:off x="265265" y="87021"/>
              <a:ext cx="4968" cy="569785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62" name="Google Shape;462;p40"/>
            <p:cNvSpPr/>
            <p:nvPr/>
          </p:nvSpPr>
          <p:spPr>
            <a:xfrm>
              <a:off x="222536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63" name="Google Shape;463;p40"/>
          <p:cNvSpPr txBox="1"/>
          <p:nvPr/>
        </p:nvSpPr>
        <p:spPr>
          <a:xfrm>
            <a:off x="1642360" y="2995838"/>
            <a:ext cx="358413" cy="264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105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40"/>
          <p:cNvSpPr txBox="1"/>
          <p:nvPr/>
        </p:nvSpPr>
        <p:spPr>
          <a:xfrm>
            <a:off x="3239312" y="2768864"/>
            <a:ext cx="358413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120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40"/>
          <p:cNvSpPr txBox="1"/>
          <p:nvPr/>
        </p:nvSpPr>
        <p:spPr>
          <a:xfrm>
            <a:off x="6454595" y="3367663"/>
            <a:ext cx="273656" cy="264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95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40"/>
          <p:cNvSpPr txBox="1"/>
          <p:nvPr/>
        </p:nvSpPr>
        <p:spPr>
          <a:xfrm>
            <a:off x="4871099" y="2988542"/>
            <a:ext cx="347103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110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40"/>
          <p:cNvSpPr txBox="1"/>
          <p:nvPr/>
        </p:nvSpPr>
        <p:spPr>
          <a:xfrm>
            <a:off x="8078904" y="3167803"/>
            <a:ext cx="358414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100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40"/>
          <p:cNvSpPr txBox="1"/>
          <p:nvPr/>
        </p:nvSpPr>
        <p:spPr>
          <a:xfrm>
            <a:off x="328596" y="1660330"/>
            <a:ext cx="321617" cy="288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400"/>
              <a:buFont typeface="Calibri"/>
              <a:buNone/>
            </a:pPr>
            <a:r>
              <a:rPr b="1" i="0" lang="en-GB" sz="14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S1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40"/>
          <p:cNvSpPr txBox="1"/>
          <p:nvPr/>
        </p:nvSpPr>
        <p:spPr>
          <a:xfrm>
            <a:off x="376860" y="3173274"/>
            <a:ext cx="321617" cy="288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400"/>
              <a:buFont typeface="Calibri"/>
              <a:buNone/>
            </a:pPr>
            <a:r>
              <a:rPr b="1" i="0" lang="en-GB" sz="14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S2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70" name="Google Shape;470;p40"/>
          <p:cNvGrpSpPr/>
          <p:nvPr/>
        </p:nvGrpSpPr>
        <p:grpSpPr>
          <a:xfrm>
            <a:off x="2108390" y="3010261"/>
            <a:ext cx="549077" cy="1177086"/>
            <a:chOff x="0" y="0"/>
            <a:chExt cx="549075" cy="1177084"/>
          </a:xfrm>
        </p:grpSpPr>
        <p:sp>
          <p:nvSpPr>
            <p:cNvPr id="471" name="Google Shape;471;p40"/>
            <p:cNvSpPr txBox="1"/>
            <p:nvPr/>
          </p:nvSpPr>
          <p:spPr>
            <a:xfrm>
              <a:off x="0" y="888260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00:45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72" name="Google Shape;472;p40"/>
            <p:cNvCxnSpPr/>
            <p:nvPr/>
          </p:nvCxnSpPr>
          <p:spPr>
            <a:xfrm flipH="1" rot="10800000">
              <a:off x="270232" y="118053"/>
              <a:ext cx="2100" cy="801240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73" name="Google Shape;473;p40"/>
            <p:cNvSpPr/>
            <p:nvPr/>
          </p:nvSpPr>
          <p:spPr>
            <a:xfrm>
              <a:off x="229602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74" name="Google Shape;474;p40"/>
          <p:cNvSpPr txBox="1"/>
          <p:nvPr/>
        </p:nvSpPr>
        <p:spPr>
          <a:xfrm>
            <a:off x="2456812" y="2921261"/>
            <a:ext cx="347103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110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75" name="Google Shape;475;p40"/>
          <p:cNvGrpSpPr/>
          <p:nvPr/>
        </p:nvGrpSpPr>
        <p:grpSpPr>
          <a:xfrm>
            <a:off x="3709914" y="2960925"/>
            <a:ext cx="549077" cy="1252047"/>
            <a:chOff x="0" y="0"/>
            <a:chExt cx="549075" cy="1252046"/>
          </a:xfrm>
        </p:grpSpPr>
        <p:sp>
          <p:nvSpPr>
            <p:cNvPr id="476" name="Google Shape;476;p40"/>
            <p:cNvSpPr txBox="1"/>
            <p:nvPr/>
          </p:nvSpPr>
          <p:spPr>
            <a:xfrm>
              <a:off x="0" y="963222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01:45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77" name="Google Shape;477;p40"/>
            <p:cNvCxnSpPr/>
            <p:nvPr/>
          </p:nvCxnSpPr>
          <p:spPr>
            <a:xfrm rot="10800000">
              <a:off x="262138" y="92427"/>
              <a:ext cx="8095" cy="876202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78" name="Google Shape;478;p40"/>
            <p:cNvSpPr/>
            <p:nvPr/>
          </p:nvSpPr>
          <p:spPr>
            <a:xfrm>
              <a:off x="219409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79" name="Google Shape;479;p40"/>
          <p:cNvSpPr txBox="1"/>
          <p:nvPr/>
        </p:nvSpPr>
        <p:spPr>
          <a:xfrm>
            <a:off x="4044036" y="2861431"/>
            <a:ext cx="347102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115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0" name="Google Shape;480;p40"/>
          <p:cNvGrpSpPr/>
          <p:nvPr/>
        </p:nvGrpSpPr>
        <p:grpSpPr>
          <a:xfrm>
            <a:off x="5311438" y="2946006"/>
            <a:ext cx="549076" cy="1252048"/>
            <a:chOff x="0" y="0"/>
            <a:chExt cx="549075" cy="1252046"/>
          </a:xfrm>
        </p:grpSpPr>
        <p:sp>
          <p:nvSpPr>
            <p:cNvPr id="481" name="Google Shape;481;p40"/>
            <p:cNvSpPr txBox="1"/>
            <p:nvPr/>
          </p:nvSpPr>
          <p:spPr>
            <a:xfrm>
              <a:off x="0" y="963222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02:45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82" name="Google Shape;482;p40"/>
            <p:cNvCxnSpPr/>
            <p:nvPr/>
          </p:nvCxnSpPr>
          <p:spPr>
            <a:xfrm rot="10800000">
              <a:off x="262138" y="107345"/>
              <a:ext cx="8095" cy="876202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83" name="Google Shape;483;p40"/>
            <p:cNvSpPr/>
            <p:nvPr/>
          </p:nvSpPr>
          <p:spPr>
            <a:xfrm>
              <a:off x="219409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84" name="Google Shape;484;p40"/>
          <p:cNvSpPr txBox="1"/>
          <p:nvPr/>
        </p:nvSpPr>
        <p:spPr>
          <a:xfrm>
            <a:off x="5613937" y="2846514"/>
            <a:ext cx="347103" cy="264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115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5" name="Google Shape;485;p40"/>
          <p:cNvGrpSpPr/>
          <p:nvPr/>
        </p:nvGrpSpPr>
        <p:grpSpPr>
          <a:xfrm>
            <a:off x="6912962" y="3631805"/>
            <a:ext cx="549076" cy="566249"/>
            <a:chOff x="0" y="0"/>
            <a:chExt cx="549075" cy="566248"/>
          </a:xfrm>
        </p:grpSpPr>
        <p:sp>
          <p:nvSpPr>
            <p:cNvPr id="486" name="Google Shape;486;p40"/>
            <p:cNvSpPr txBox="1"/>
            <p:nvPr/>
          </p:nvSpPr>
          <p:spPr>
            <a:xfrm>
              <a:off x="0" y="277424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03:45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87" name="Google Shape;487;p40"/>
            <p:cNvCxnSpPr/>
            <p:nvPr/>
          </p:nvCxnSpPr>
          <p:spPr>
            <a:xfrm rot="10800000">
              <a:off x="262138" y="107345"/>
              <a:ext cx="8095" cy="190405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88" name="Google Shape;488;p40"/>
            <p:cNvSpPr/>
            <p:nvPr/>
          </p:nvSpPr>
          <p:spPr>
            <a:xfrm>
              <a:off x="219409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89" name="Google Shape;489;p40"/>
          <p:cNvSpPr txBox="1"/>
          <p:nvPr/>
        </p:nvSpPr>
        <p:spPr>
          <a:xfrm>
            <a:off x="7259953" y="3510539"/>
            <a:ext cx="273656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90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40"/>
          <p:cNvSpPr txBox="1"/>
          <p:nvPr/>
        </p:nvSpPr>
        <p:spPr>
          <a:xfrm rot="-873312">
            <a:off x="3604943" y="3110828"/>
            <a:ext cx="1827075" cy="646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alibri"/>
              <a:buNone/>
            </a:pPr>
            <a:r>
              <a:rPr b="1" i="0" lang="en-GB" sz="40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-15 sec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14"/>
          <p:cNvSpPr txBox="1"/>
          <p:nvPr>
            <p:ph idx="4294967295" type="title"/>
          </p:nvPr>
        </p:nvSpPr>
        <p:spPr>
          <a:xfrm>
            <a:off x="253375" y="288675"/>
            <a:ext cx="8208900" cy="5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C2C38"/>
              </a:buClr>
              <a:buSzPts val="2400"/>
              <a:buFont typeface="Rubik Light"/>
              <a:buNone/>
            </a:pPr>
            <a:r>
              <a:rPr b="0" i="0" lang="en-GB" sz="240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Here we go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96" name="Google Shape;496;p14"/>
          <p:cNvSpPr txBox="1"/>
          <p:nvPr>
            <p:ph idx="4294967295" type="body"/>
          </p:nvPr>
        </p:nvSpPr>
        <p:spPr>
          <a:xfrm>
            <a:off x="601663" y="1244600"/>
            <a:ext cx="8542337" cy="33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9525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C2C38"/>
              </a:buClr>
              <a:buSzPts val="1400"/>
              <a:buNone/>
            </a:pPr>
            <a:r>
              <a:rPr lang="en-GB" sz="14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temp = from(bucket: "training")</a:t>
            </a:r>
            <a:endParaRPr>
              <a:solidFill>
                <a:schemeClr val="lt1"/>
              </a:solidFill>
            </a:endParaRPr>
          </a:p>
          <a:p>
            <a:pPr indent="95250" lvl="0" marL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rgbClr val="2C2C38"/>
              </a:buClr>
              <a:buSzPts val="1400"/>
              <a:buNone/>
            </a:pPr>
            <a:r>
              <a:rPr lang="en-GB" sz="14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  |&gt; range(start: v.timeRangeStart, stop: v.timeRangeStop)</a:t>
            </a:r>
            <a:endParaRPr>
              <a:solidFill>
                <a:schemeClr val="lt1"/>
              </a:solidFill>
            </a:endParaRPr>
          </a:p>
          <a:p>
            <a:pPr indent="95250" lvl="0" marL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rgbClr val="2C2C38"/>
              </a:buClr>
              <a:buSzPts val="1400"/>
              <a:buNone/>
            </a:pPr>
            <a:r>
              <a:rPr lang="en-GB" sz="14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  |&gt; filter(fn: (r) =&gt; r._measurement == "iot-oven")</a:t>
            </a:r>
            <a:endParaRPr>
              <a:solidFill>
                <a:schemeClr val="lt1"/>
              </a:solidFill>
            </a:endParaRPr>
          </a:p>
          <a:p>
            <a:pPr indent="95250" lvl="0" marL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rgbClr val="2C2C38"/>
              </a:buClr>
              <a:buSzPts val="1400"/>
              <a:buNone/>
            </a:pPr>
            <a:r>
              <a:rPr lang="en-GB" sz="14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  |&gt; filter(fn: (r) =&gt; r._field == "temperature")</a:t>
            </a:r>
            <a:endParaRPr>
              <a:solidFill>
                <a:schemeClr val="lt1"/>
              </a:solidFill>
            </a:endParaRPr>
          </a:p>
          <a:p>
            <a:pPr indent="95250" lvl="0" marL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rgbClr val="2C2C38"/>
              </a:buClr>
              <a:buSzPts val="1400"/>
              <a:buNone/>
            </a:pPr>
            <a:r>
              <a:rPr lang="en-GB" sz="14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tempS1 = temp |&gt; filter(fn: (r) =&gt; r.sensor == "S1")</a:t>
            </a:r>
            <a:endParaRPr>
              <a:solidFill>
                <a:schemeClr val="lt1"/>
              </a:solidFill>
            </a:endParaRPr>
          </a:p>
          <a:p>
            <a:pPr indent="95250" lvl="0" marL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rgbClr val="2C2C38"/>
              </a:buClr>
              <a:buSzPts val="1400"/>
              <a:buNone/>
            </a:pPr>
            <a:r>
              <a:rPr lang="en-GB" sz="14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tempS2 = temp |&gt; filter(fn: (r) =&gt; r.sensor == "S2")</a:t>
            </a:r>
            <a:endParaRPr>
              <a:solidFill>
                <a:schemeClr val="lt1"/>
              </a:solidFill>
            </a:endParaRPr>
          </a:p>
          <a:p>
            <a:pPr indent="95250" lvl="0" marL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rgbClr val="2C2C38"/>
              </a:buClr>
              <a:buSzPts val="1400"/>
              <a:buNone/>
            </a:pPr>
            <a:r>
              <a:rPr lang="en-GB" sz="1400">
                <a:latin typeface="Courier New"/>
                <a:ea typeface="Courier New"/>
                <a:cs typeface="Courier New"/>
                <a:sym typeface="Courier New"/>
              </a:rPr>
              <a:t>              </a:t>
            </a:r>
            <a:r>
              <a:rPr lang="en-GB" sz="1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|&gt; </a:t>
            </a:r>
            <a:r>
              <a:rPr b="1" lang="en-GB" sz="1400">
                <a:solidFill>
                  <a:schemeClr val="accent1"/>
                </a:solidFill>
                <a:latin typeface="Courier"/>
                <a:ea typeface="Courier"/>
                <a:cs typeface="Courier"/>
                <a:sym typeface="Courier"/>
              </a:rPr>
              <a:t>timeShift(duration: 15s, columns: ["_time"] )</a:t>
            </a:r>
            <a:endParaRPr sz="1400">
              <a:latin typeface="Courier"/>
              <a:ea typeface="Courier"/>
              <a:cs typeface="Courier"/>
              <a:sym typeface="Courier"/>
            </a:endParaRPr>
          </a:p>
          <a:p>
            <a:pPr indent="95250" lvl="0" marL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rgbClr val="2C2C38"/>
              </a:buClr>
              <a:buSzPts val="2100"/>
              <a:buNone/>
            </a:pPr>
            <a:r>
              <a:t/>
            </a:r>
            <a:endParaRPr b="1">
              <a:solidFill>
                <a:schemeClr val="accent1"/>
              </a:solidFill>
            </a:endParaRPr>
          </a:p>
          <a:p>
            <a:pPr indent="95250" lvl="0" marL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rgbClr val="2C2C38"/>
              </a:buClr>
              <a:buSzPts val="1400"/>
              <a:buNone/>
            </a:pPr>
            <a:r>
              <a:rPr lang="en-GB" sz="14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temp_join = join(  tables: {s1:tempS1, s2: tempS2},  on: ["_time"] ) </a:t>
            </a:r>
            <a:endParaRPr b="1" sz="14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95250" lvl="0" marL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rgbClr val="2C2C38"/>
              </a:buClr>
              <a:buSzPts val="1400"/>
              <a:buNone/>
            </a:pPr>
            <a:r>
              <a:rPr lang="en-GB" sz="14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temp_join |&gt; map(fn: (r) =&gt; ({ _time: r._time,</a:t>
            </a:r>
            <a:endParaRPr sz="14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95250" lvl="0" marL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rgbClr val="2C2C38"/>
              </a:buClr>
              <a:buSzPts val="1400"/>
              <a:buNone/>
            </a:pPr>
            <a:r>
              <a:rPr lang="en-GB" sz="14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                          _value: r._value_s1 - r._value_s2 }))</a:t>
            </a:r>
            <a:endParaRPr sz="14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15"/>
          <p:cNvSpPr txBox="1"/>
          <p:nvPr>
            <p:ph idx="4294967295" type="title"/>
          </p:nvPr>
        </p:nvSpPr>
        <p:spPr>
          <a:xfrm>
            <a:off x="226975" y="303400"/>
            <a:ext cx="8208900" cy="5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C2C38"/>
              </a:buClr>
              <a:buSzPts val="2400"/>
              <a:buFont typeface="Rubik Light"/>
              <a:buNone/>
            </a:pPr>
            <a:r>
              <a:rPr b="0" i="0" lang="en-GB" sz="240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Can we synchronize them with a time shift?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502" name="Google Shape;502;p15"/>
          <p:cNvCxnSpPr/>
          <p:nvPr/>
        </p:nvCxnSpPr>
        <p:spPr>
          <a:xfrm>
            <a:off x="666572" y="2384276"/>
            <a:ext cx="7845040" cy="1"/>
          </a:xfrm>
          <a:prstGeom prst="straightConnector1">
            <a:avLst/>
          </a:prstGeom>
          <a:noFill/>
          <a:ln cap="flat" cmpd="sng" w="9525">
            <a:solidFill>
              <a:srgbClr val="D7E5E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03" name="Google Shape;503;p15"/>
          <p:cNvCxnSpPr/>
          <p:nvPr/>
        </p:nvCxnSpPr>
        <p:spPr>
          <a:xfrm>
            <a:off x="666572" y="3893766"/>
            <a:ext cx="7845040" cy="1"/>
          </a:xfrm>
          <a:prstGeom prst="straightConnector1">
            <a:avLst/>
          </a:prstGeom>
          <a:noFill/>
          <a:ln cap="flat" cmpd="sng" w="9525">
            <a:solidFill>
              <a:srgbClr val="D7E5E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04" name="Google Shape;504;p15"/>
          <p:cNvSpPr txBox="1"/>
          <p:nvPr/>
        </p:nvSpPr>
        <p:spPr>
          <a:xfrm>
            <a:off x="853877" y="2409380"/>
            <a:ext cx="549076" cy="288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400"/>
              <a:buFont typeface="Calibri"/>
              <a:buNone/>
            </a:pPr>
            <a:r>
              <a:rPr b="0" i="0" lang="en-GB" sz="14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00:00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15"/>
          <p:cNvSpPr txBox="1"/>
          <p:nvPr/>
        </p:nvSpPr>
        <p:spPr>
          <a:xfrm>
            <a:off x="2455401" y="2409380"/>
            <a:ext cx="549076" cy="288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400"/>
              <a:buFont typeface="Calibri"/>
              <a:buNone/>
            </a:pPr>
            <a:r>
              <a:rPr b="0" i="0" lang="en-GB" sz="14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01:00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p15"/>
          <p:cNvSpPr txBox="1"/>
          <p:nvPr/>
        </p:nvSpPr>
        <p:spPr>
          <a:xfrm>
            <a:off x="4056925" y="2409380"/>
            <a:ext cx="549076" cy="288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400"/>
              <a:buFont typeface="Calibri"/>
              <a:buNone/>
            </a:pPr>
            <a:r>
              <a:rPr b="0" i="0" lang="en-GB" sz="14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02:00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15"/>
          <p:cNvSpPr txBox="1"/>
          <p:nvPr/>
        </p:nvSpPr>
        <p:spPr>
          <a:xfrm>
            <a:off x="5658451" y="2409380"/>
            <a:ext cx="549075" cy="288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400"/>
              <a:buFont typeface="Calibri"/>
              <a:buNone/>
            </a:pPr>
            <a:r>
              <a:rPr b="0" i="0" lang="en-GB" sz="14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03:00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15"/>
          <p:cNvSpPr txBox="1"/>
          <p:nvPr/>
        </p:nvSpPr>
        <p:spPr>
          <a:xfrm>
            <a:off x="7259975" y="2409380"/>
            <a:ext cx="549075" cy="288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400"/>
              <a:buFont typeface="Calibri"/>
              <a:buNone/>
            </a:pPr>
            <a:r>
              <a:rPr b="0" i="0" lang="en-GB" sz="14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04:00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09" name="Google Shape;509;p15"/>
          <p:cNvCxnSpPr>
            <a:stCxn id="504" idx="0"/>
            <a:endCxn id="510" idx="0"/>
          </p:cNvCxnSpPr>
          <p:nvPr/>
        </p:nvCxnSpPr>
        <p:spPr>
          <a:xfrm rot="10800000">
            <a:off x="1126315" y="1587980"/>
            <a:ext cx="2100" cy="821400"/>
          </a:xfrm>
          <a:prstGeom prst="straightConnector1">
            <a:avLst/>
          </a:prstGeom>
          <a:noFill/>
          <a:ln cap="flat" cmpd="sng" w="9525">
            <a:solidFill>
              <a:srgbClr val="D7E5E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11" name="Google Shape;511;p15"/>
          <p:cNvCxnSpPr>
            <a:stCxn id="505" idx="0"/>
            <a:endCxn id="512" idx="0"/>
          </p:cNvCxnSpPr>
          <p:nvPr/>
        </p:nvCxnSpPr>
        <p:spPr>
          <a:xfrm rot="10800000">
            <a:off x="2717639" y="1359080"/>
            <a:ext cx="12300" cy="1050300"/>
          </a:xfrm>
          <a:prstGeom prst="straightConnector1">
            <a:avLst/>
          </a:prstGeom>
          <a:noFill/>
          <a:ln cap="flat" cmpd="sng" w="9525">
            <a:solidFill>
              <a:srgbClr val="D7E5E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13" name="Google Shape;513;p15"/>
          <p:cNvCxnSpPr>
            <a:stCxn id="506" idx="0"/>
            <a:endCxn id="514" idx="0"/>
          </p:cNvCxnSpPr>
          <p:nvPr/>
        </p:nvCxnSpPr>
        <p:spPr>
          <a:xfrm rot="10800000">
            <a:off x="4315563" y="1810580"/>
            <a:ext cx="15900" cy="598800"/>
          </a:xfrm>
          <a:prstGeom prst="straightConnector1">
            <a:avLst/>
          </a:prstGeom>
          <a:noFill/>
          <a:ln cap="flat" cmpd="sng" w="9525">
            <a:solidFill>
              <a:srgbClr val="D7E5E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15" name="Google Shape;515;p15"/>
          <p:cNvCxnSpPr>
            <a:stCxn id="507" idx="0"/>
            <a:endCxn id="516" idx="0"/>
          </p:cNvCxnSpPr>
          <p:nvPr/>
        </p:nvCxnSpPr>
        <p:spPr>
          <a:xfrm rot="10800000">
            <a:off x="5927889" y="1817780"/>
            <a:ext cx="5100" cy="591600"/>
          </a:xfrm>
          <a:prstGeom prst="straightConnector1">
            <a:avLst/>
          </a:prstGeom>
          <a:noFill/>
          <a:ln cap="flat" cmpd="sng" w="9525">
            <a:solidFill>
              <a:srgbClr val="D7E5E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17" name="Google Shape;517;p15"/>
          <p:cNvCxnSpPr>
            <a:stCxn id="508" idx="0"/>
            <a:endCxn id="518" idx="0"/>
          </p:cNvCxnSpPr>
          <p:nvPr/>
        </p:nvCxnSpPr>
        <p:spPr>
          <a:xfrm rot="10800000">
            <a:off x="7525213" y="1720580"/>
            <a:ext cx="9300" cy="688800"/>
          </a:xfrm>
          <a:prstGeom prst="straightConnector1">
            <a:avLst/>
          </a:prstGeom>
          <a:noFill/>
          <a:ln cap="flat" cmpd="sng" w="9525">
            <a:solidFill>
              <a:srgbClr val="D7E5E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0" name="Google Shape;510;p15"/>
          <p:cNvSpPr/>
          <p:nvPr/>
        </p:nvSpPr>
        <p:spPr>
          <a:xfrm>
            <a:off x="1083479" y="1587955"/>
            <a:ext cx="85459" cy="87023"/>
          </a:xfrm>
          <a:prstGeom prst="ellipse">
            <a:avLst/>
          </a:prstGeom>
          <a:solidFill>
            <a:srgbClr val="D7E5E6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2" name="Google Shape;512;p15"/>
          <p:cNvSpPr/>
          <p:nvPr/>
        </p:nvSpPr>
        <p:spPr>
          <a:xfrm>
            <a:off x="2674810" y="1359070"/>
            <a:ext cx="85459" cy="87023"/>
          </a:xfrm>
          <a:prstGeom prst="ellipse">
            <a:avLst/>
          </a:prstGeom>
          <a:solidFill>
            <a:srgbClr val="D7E5E6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4" name="Google Shape;514;p15"/>
          <p:cNvSpPr/>
          <p:nvPr/>
        </p:nvSpPr>
        <p:spPr>
          <a:xfrm>
            <a:off x="4272831" y="1810675"/>
            <a:ext cx="85459" cy="87023"/>
          </a:xfrm>
          <a:prstGeom prst="ellipse">
            <a:avLst/>
          </a:prstGeom>
          <a:solidFill>
            <a:srgbClr val="D7E5E6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6" name="Google Shape;516;p15"/>
          <p:cNvSpPr/>
          <p:nvPr/>
        </p:nvSpPr>
        <p:spPr>
          <a:xfrm>
            <a:off x="5885183" y="1817795"/>
            <a:ext cx="85459" cy="87023"/>
          </a:xfrm>
          <a:prstGeom prst="ellipse">
            <a:avLst/>
          </a:prstGeom>
          <a:solidFill>
            <a:srgbClr val="D7E5E6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8" name="Google Shape;518;p15"/>
          <p:cNvSpPr/>
          <p:nvPr/>
        </p:nvSpPr>
        <p:spPr>
          <a:xfrm>
            <a:off x="7482512" y="1720675"/>
            <a:ext cx="85459" cy="87023"/>
          </a:xfrm>
          <a:prstGeom prst="ellipse">
            <a:avLst/>
          </a:prstGeom>
          <a:solidFill>
            <a:srgbClr val="D7E5E6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9" name="Google Shape;519;p15"/>
          <p:cNvSpPr txBox="1"/>
          <p:nvPr/>
        </p:nvSpPr>
        <p:spPr>
          <a:xfrm>
            <a:off x="1188608" y="1475663"/>
            <a:ext cx="358414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290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15"/>
          <p:cNvSpPr txBox="1"/>
          <p:nvPr/>
        </p:nvSpPr>
        <p:spPr>
          <a:xfrm>
            <a:off x="2785561" y="1248691"/>
            <a:ext cx="358413" cy="264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305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15"/>
          <p:cNvSpPr txBox="1"/>
          <p:nvPr/>
        </p:nvSpPr>
        <p:spPr>
          <a:xfrm>
            <a:off x="6000568" y="1699646"/>
            <a:ext cx="358413" cy="264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280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15"/>
          <p:cNvSpPr txBox="1"/>
          <p:nvPr/>
        </p:nvSpPr>
        <p:spPr>
          <a:xfrm>
            <a:off x="4417822" y="1700296"/>
            <a:ext cx="358414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280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15"/>
          <p:cNvSpPr txBox="1"/>
          <p:nvPr/>
        </p:nvSpPr>
        <p:spPr>
          <a:xfrm>
            <a:off x="7628710" y="1487907"/>
            <a:ext cx="358414" cy="264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285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24" name="Google Shape;524;p15"/>
          <p:cNvGrpSpPr/>
          <p:nvPr/>
        </p:nvGrpSpPr>
        <p:grpSpPr>
          <a:xfrm>
            <a:off x="844332" y="3171925"/>
            <a:ext cx="549077" cy="1046454"/>
            <a:chOff x="0" y="0"/>
            <a:chExt cx="549075" cy="1046452"/>
          </a:xfrm>
        </p:grpSpPr>
        <p:sp>
          <p:nvSpPr>
            <p:cNvPr id="525" name="Google Shape;525;p15"/>
            <p:cNvSpPr txBox="1"/>
            <p:nvPr/>
          </p:nvSpPr>
          <p:spPr>
            <a:xfrm>
              <a:off x="0" y="757628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00:00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26" name="Google Shape;526;p15"/>
            <p:cNvCxnSpPr/>
            <p:nvPr/>
          </p:nvCxnSpPr>
          <p:spPr>
            <a:xfrm flipH="1" rot="10800000">
              <a:off x="270232" y="87021"/>
              <a:ext cx="2100" cy="670607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27" name="Google Shape;527;p15"/>
            <p:cNvSpPr/>
            <p:nvPr/>
          </p:nvSpPr>
          <p:spPr>
            <a:xfrm>
              <a:off x="229602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28" name="Google Shape;528;p15"/>
          <p:cNvGrpSpPr/>
          <p:nvPr/>
        </p:nvGrpSpPr>
        <p:grpSpPr>
          <a:xfrm>
            <a:off x="2445857" y="2879244"/>
            <a:ext cx="549076" cy="1339135"/>
            <a:chOff x="0" y="0"/>
            <a:chExt cx="549075" cy="1339134"/>
          </a:xfrm>
        </p:grpSpPr>
        <p:sp>
          <p:nvSpPr>
            <p:cNvPr id="529" name="Google Shape;529;p15"/>
            <p:cNvSpPr txBox="1"/>
            <p:nvPr/>
          </p:nvSpPr>
          <p:spPr>
            <a:xfrm>
              <a:off x="0" y="1050310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01:00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30" name="Google Shape;530;p15"/>
            <p:cNvCxnSpPr/>
            <p:nvPr/>
          </p:nvCxnSpPr>
          <p:spPr>
            <a:xfrm rot="10800000">
              <a:off x="262138" y="87020"/>
              <a:ext cx="8095" cy="963290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31" name="Google Shape;531;p15"/>
            <p:cNvSpPr/>
            <p:nvPr/>
          </p:nvSpPr>
          <p:spPr>
            <a:xfrm>
              <a:off x="219409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32" name="Google Shape;532;p15"/>
          <p:cNvGrpSpPr/>
          <p:nvPr/>
        </p:nvGrpSpPr>
        <p:grpSpPr>
          <a:xfrm>
            <a:off x="4047381" y="3086299"/>
            <a:ext cx="549076" cy="1132080"/>
            <a:chOff x="0" y="0"/>
            <a:chExt cx="549075" cy="1132079"/>
          </a:xfrm>
        </p:grpSpPr>
        <p:sp>
          <p:nvSpPr>
            <p:cNvPr id="533" name="Google Shape;533;p15"/>
            <p:cNvSpPr txBox="1"/>
            <p:nvPr/>
          </p:nvSpPr>
          <p:spPr>
            <a:xfrm>
              <a:off x="0" y="843255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02:00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34" name="Google Shape;534;p15"/>
            <p:cNvCxnSpPr/>
            <p:nvPr/>
          </p:nvCxnSpPr>
          <p:spPr>
            <a:xfrm rot="10800000">
              <a:off x="258635" y="87021"/>
              <a:ext cx="11598" cy="756235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35" name="Google Shape;535;p15"/>
            <p:cNvSpPr/>
            <p:nvPr/>
          </p:nvSpPr>
          <p:spPr>
            <a:xfrm>
              <a:off x="215906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36" name="Google Shape;536;p15"/>
          <p:cNvGrpSpPr/>
          <p:nvPr/>
        </p:nvGrpSpPr>
        <p:grpSpPr>
          <a:xfrm>
            <a:off x="5648905" y="3476197"/>
            <a:ext cx="549076" cy="742182"/>
            <a:chOff x="0" y="0"/>
            <a:chExt cx="549075" cy="742180"/>
          </a:xfrm>
        </p:grpSpPr>
        <p:sp>
          <p:nvSpPr>
            <p:cNvPr id="537" name="Google Shape;537;p15"/>
            <p:cNvSpPr txBox="1"/>
            <p:nvPr/>
          </p:nvSpPr>
          <p:spPr>
            <a:xfrm>
              <a:off x="0" y="453356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03:00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38" name="Google Shape;538;p15"/>
            <p:cNvCxnSpPr/>
            <p:nvPr/>
          </p:nvCxnSpPr>
          <p:spPr>
            <a:xfrm rot="10800000">
              <a:off x="269461" y="87021"/>
              <a:ext cx="772" cy="366336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39" name="Google Shape;539;p15"/>
            <p:cNvSpPr/>
            <p:nvPr/>
          </p:nvSpPr>
          <p:spPr>
            <a:xfrm>
              <a:off x="226732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40" name="Google Shape;540;p15"/>
          <p:cNvGrpSpPr/>
          <p:nvPr/>
        </p:nvGrpSpPr>
        <p:grpSpPr>
          <a:xfrm>
            <a:off x="7250430" y="3272749"/>
            <a:ext cx="549076" cy="945630"/>
            <a:chOff x="0" y="0"/>
            <a:chExt cx="549075" cy="945629"/>
          </a:xfrm>
        </p:grpSpPr>
        <p:sp>
          <p:nvSpPr>
            <p:cNvPr id="541" name="Google Shape;541;p15"/>
            <p:cNvSpPr txBox="1"/>
            <p:nvPr/>
          </p:nvSpPr>
          <p:spPr>
            <a:xfrm>
              <a:off x="0" y="656805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04:00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42" name="Google Shape;542;p15"/>
            <p:cNvCxnSpPr/>
            <p:nvPr/>
          </p:nvCxnSpPr>
          <p:spPr>
            <a:xfrm rot="10800000">
              <a:off x="265265" y="87021"/>
              <a:ext cx="4968" cy="569785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43" name="Google Shape;543;p15"/>
            <p:cNvSpPr/>
            <p:nvPr/>
          </p:nvSpPr>
          <p:spPr>
            <a:xfrm>
              <a:off x="222536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44" name="Google Shape;544;p15"/>
          <p:cNvSpPr txBox="1"/>
          <p:nvPr/>
        </p:nvSpPr>
        <p:spPr>
          <a:xfrm>
            <a:off x="1179063" y="2995838"/>
            <a:ext cx="358414" cy="264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105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15"/>
          <p:cNvSpPr txBox="1"/>
          <p:nvPr/>
        </p:nvSpPr>
        <p:spPr>
          <a:xfrm>
            <a:off x="2776015" y="2768864"/>
            <a:ext cx="358414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120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p15"/>
          <p:cNvSpPr txBox="1"/>
          <p:nvPr/>
        </p:nvSpPr>
        <p:spPr>
          <a:xfrm>
            <a:off x="5991298" y="3367663"/>
            <a:ext cx="273657" cy="264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95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p15"/>
          <p:cNvSpPr txBox="1"/>
          <p:nvPr/>
        </p:nvSpPr>
        <p:spPr>
          <a:xfrm>
            <a:off x="4407804" y="2988542"/>
            <a:ext cx="347103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110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p15"/>
          <p:cNvSpPr txBox="1"/>
          <p:nvPr/>
        </p:nvSpPr>
        <p:spPr>
          <a:xfrm>
            <a:off x="7615609" y="3167803"/>
            <a:ext cx="358413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100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15"/>
          <p:cNvSpPr txBox="1"/>
          <p:nvPr/>
        </p:nvSpPr>
        <p:spPr>
          <a:xfrm>
            <a:off x="328596" y="1660330"/>
            <a:ext cx="321617" cy="288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400"/>
              <a:buFont typeface="Calibri"/>
              <a:buNone/>
            </a:pPr>
            <a:r>
              <a:rPr b="1" i="0" lang="en-GB" sz="14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S1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15"/>
          <p:cNvSpPr txBox="1"/>
          <p:nvPr/>
        </p:nvSpPr>
        <p:spPr>
          <a:xfrm>
            <a:off x="376860" y="3173274"/>
            <a:ext cx="321617" cy="288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400"/>
              <a:buFont typeface="Calibri"/>
              <a:buNone/>
            </a:pPr>
            <a:r>
              <a:rPr b="1" i="0" lang="en-GB" sz="14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S2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51" name="Google Shape;551;p15"/>
          <p:cNvGrpSpPr/>
          <p:nvPr/>
        </p:nvGrpSpPr>
        <p:grpSpPr>
          <a:xfrm>
            <a:off x="1645094" y="3010261"/>
            <a:ext cx="549077" cy="1177086"/>
            <a:chOff x="0" y="0"/>
            <a:chExt cx="549075" cy="1177084"/>
          </a:xfrm>
        </p:grpSpPr>
        <p:sp>
          <p:nvSpPr>
            <p:cNvPr id="552" name="Google Shape;552;p15"/>
            <p:cNvSpPr txBox="1"/>
            <p:nvPr/>
          </p:nvSpPr>
          <p:spPr>
            <a:xfrm>
              <a:off x="0" y="888260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00:30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53" name="Google Shape;553;p15"/>
            <p:cNvCxnSpPr/>
            <p:nvPr/>
          </p:nvCxnSpPr>
          <p:spPr>
            <a:xfrm flipH="1" rot="10800000">
              <a:off x="270232" y="118053"/>
              <a:ext cx="2100" cy="801240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54" name="Google Shape;554;p15"/>
            <p:cNvSpPr/>
            <p:nvPr/>
          </p:nvSpPr>
          <p:spPr>
            <a:xfrm>
              <a:off x="229602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55" name="Google Shape;555;p15"/>
          <p:cNvSpPr txBox="1"/>
          <p:nvPr/>
        </p:nvSpPr>
        <p:spPr>
          <a:xfrm>
            <a:off x="1993516" y="2921261"/>
            <a:ext cx="347103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110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56" name="Google Shape;556;p15"/>
          <p:cNvGrpSpPr/>
          <p:nvPr/>
        </p:nvGrpSpPr>
        <p:grpSpPr>
          <a:xfrm>
            <a:off x="3246618" y="2960925"/>
            <a:ext cx="549077" cy="1252047"/>
            <a:chOff x="0" y="0"/>
            <a:chExt cx="549075" cy="1252046"/>
          </a:xfrm>
        </p:grpSpPr>
        <p:sp>
          <p:nvSpPr>
            <p:cNvPr id="557" name="Google Shape;557;p15"/>
            <p:cNvSpPr txBox="1"/>
            <p:nvPr/>
          </p:nvSpPr>
          <p:spPr>
            <a:xfrm>
              <a:off x="0" y="963222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01:30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58" name="Google Shape;558;p15"/>
            <p:cNvCxnSpPr/>
            <p:nvPr/>
          </p:nvCxnSpPr>
          <p:spPr>
            <a:xfrm rot="10800000">
              <a:off x="262138" y="92427"/>
              <a:ext cx="8095" cy="876202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59" name="Google Shape;559;p15"/>
            <p:cNvSpPr/>
            <p:nvPr/>
          </p:nvSpPr>
          <p:spPr>
            <a:xfrm>
              <a:off x="219409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60" name="Google Shape;560;p15"/>
          <p:cNvSpPr txBox="1"/>
          <p:nvPr/>
        </p:nvSpPr>
        <p:spPr>
          <a:xfrm>
            <a:off x="3580739" y="2861431"/>
            <a:ext cx="347103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115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1" name="Google Shape;561;p15"/>
          <p:cNvGrpSpPr/>
          <p:nvPr/>
        </p:nvGrpSpPr>
        <p:grpSpPr>
          <a:xfrm>
            <a:off x="4848143" y="2946006"/>
            <a:ext cx="549076" cy="1252048"/>
            <a:chOff x="0" y="0"/>
            <a:chExt cx="549075" cy="1252046"/>
          </a:xfrm>
        </p:grpSpPr>
        <p:sp>
          <p:nvSpPr>
            <p:cNvPr id="562" name="Google Shape;562;p15"/>
            <p:cNvSpPr txBox="1"/>
            <p:nvPr/>
          </p:nvSpPr>
          <p:spPr>
            <a:xfrm>
              <a:off x="0" y="963222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02:30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63" name="Google Shape;563;p15"/>
            <p:cNvCxnSpPr/>
            <p:nvPr/>
          </p:nvCxnSpPr>
          <p:spPr>
            <a:xfrm rot="10800000">
              <a:off x="262138" y="107345"/>
              <a:ext cx="8095" cy="876202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64" name="Google Shape;564;p15"/>
            <p:cNvSpPr/>
            <p:nvPr/>
          </p:nvSpPr>
          <p:spPr>
            <a:xfrm>
              <a:off x="219409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65" name="Google Shape;565;p15"/>
          <p:cNvSpPr txBox="1"/>
          <p:nvPr/>
        </p:nvSpPr>
        <p:spPr>
          <a:xfrm>
            <a:off x="5150642" y="2846514"/>
            <a:ext cx="347103" cy="264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115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6" name="Google Shape;566;p15"/>
          <p:cNvGrpSpPr/>
          <p:nvPr/>
        </p:nvGrpSpPr>
        <p:grpSpPr>
          <a:xfrm>
            <a:off x="6449667" y="3631805"/>
            <a:ext cx="549076" cy="566249"/>
            <a:chOff x="0" y="0"/>
            <a:chExt cx="549075" cy="566248"/>
          </a:xfrm>
        </p:grpSpPr>
        <p:sp>
          <p:nvSpPr>
            <p:cNvPr id="567" name="Google Shape;567;p15"/>
            <p:cNvSpPr txBox="1"/>
            <p:nvPr/>
          </p:nvSpPr>
          <p:spPr>
            <a:xfrm>
              <a:off x="0" y="277424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03:30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68" name="Google Shape;568;p15"/>
            <p:cNvCxnSpPr/>
            <p:nvPr/>
          </p:nvCxnSpPr>
          <p:spPr>
            <a:xfrm rot="10800000">
              <a:off x="262138" y="107345"/>
              <a:ext cx="8095" cy="190405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69" name="Google Shape;569;p15"/>
            <p:cNvSpPr/>
            <p:nvPr/>
          </p:nvSpPr>
          <p:spPr>
            <a:xfrm>
              <a:off x="219409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70" name="Google Shape;570;p15"/>
          <p:cNvSpPr txBox="1"/>
          <p:nvPr/>
        </p:nvSpPr>
        <p:spPr>
          <a:xfrm>
            <a:off x="6796656" y="3510539"/>
            <a:ext cx="273656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90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Google Shape;571;p15"/>
          <p:cNvSpPr txBox="1"/>
          <p:nvPr/>
        </p:nvSpPr>
        <p:spPr>
          <a:xfrm rot="-873312">
            <a:off x="102538" y="3409600"/>
            <a:ext cx="965608" cy="3752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rPr b="1" i="0" lang="en-GB" sz="20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-15 sec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41"/>
          <p:cNvSpPr txBox="1"/>
          <p:nvPr>
            <p:ph idx="4294967295" type="title"/>
          </p:nvPr>
        </p:nvSpPr>
        <p:spPr>
          <a:xfrm>
            <a:off x="226975" y="303400"/>
            <a:ext cx="8208900" cy="5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C2C38"/>
              </a:buClr>
              <a:buSzPts val="2400"/>
              <a:buFont typeface="Rubik Light"/>
              <a:buNone/>
            </a:pPr>
            <a:r>
              <a:rPr b="0" i="0" lang="en-GB" sz="240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Can we synchronize them with a time shift?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577" name="Google Shape;577;p41"/>
          <p:cNvCxnSpPr/>
          <p:nvPr/>
        </p:nvCxnSpPr>
        <p:spPr>
          <a:xfrm>
            <a:off x="666572" y="2384276"/>
            <a:ext cx="7845040" cy="1"/>
          </a:xfrm>
          <a:prstGeom prst="straightConnector1">
            <a:avLst/>
          </a:prstGeom>
          <a:noFill/>
          <a:ln cap="flat" cmpd="sng" w="9525">
            <a:solidFill>
              <a:srgbClr val="D7E5E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78" name="Google Shape;578;p41"/>
          <p:cNvCxnSpPr/>
          <p:nvPr/>
        </p:nvCxnSpPr>
        <p:spPr>
          <a:xfrm>
            <a:off x="666572" y="3893766"/>
            <a:ext cx="7845040" cy="1"/>
          </a:xfrm>
          <a:prstGeom prst="straightConnector1">
            <a:avLst/>
          </a:prstGeom>
          <a:noFill/>
          <a:ln cap="flat" cmpd="sng" w="9525">
            <a:solidFill>
              <a:srgbClr val="D7E5E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79" name="Google Shape;579;p41"/>
          <p:cNvSpPr txBox="1"/>
          <p:nvPr/>
        </p:nvSpPr>
        <p:spPr>
          <a:xfrm>
            <a:off x="853877" y="2409380"/>
            <a:ext cx="549076" cy="288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400"/>
              <a:buFont typeface="Calibri"/>
              <a:buNone/>
            </a:pPr>
            <a:r>
              <a:rPr b="0" i="0" lang="en-GB" sz="14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00:00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Google Shape;580;p41"/>
          <p:cNvSpPr txBox="1"/>
          <p:nvPr/>
        </p:nvSpPr>
        <p:spPr>
          <a:xfrm>
            <a:off x="2455401" y="2409380"/>
            <a:ext cx="549076" cy="288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400"/>
              <a:buFont typeface="Calibri"/>
              <a:buNone/>
            </a:pPr>
            <a:r>
              <a:rPr b="0" i="0" lang="en-GB" sz="14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01:00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p41"/>
          <p:cNvSpPr txBox="1"/>
          <p:nvPr/>
        </p:nvSpPr>
        <p:spPr>
          <a:xfrm>
            <a:off x="4056925" y="2409380"/>
            <a:ext cx="549076" cy="288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400"/>
              <a:buFont typeface="Calibri"/>
              <a:buNone/>
            </a:pPr>
            <a:r>
              <a:rPr b="0" i="0" lang="en-GB" sz="14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02:00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Google Shape;582;p41"/>
          <p:cNvSpPr txBox="1"/>
          <p:nvPr/>
        </p:nvSpPr>
        <p:spPr>
          <a:xfrm>
            <a:off x="5658451" y="2409380"/>
            <a:ext cx="549075" cy="288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400"/>
              <a:buFont typeface="Calibri"/>
              <a:buNone/>
            </a:pPr>
            <a:r>
              <a:rPr b="0" i="0" lang="en-GB" sz="14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03:00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Google Shape;583;p41"/>
          <p:cNvSpPr txBox="1"/>
          <p:nvPr/>
        </p:nvSpPr>
        <p:spPr>
          <a:xfrm>
            <a:off x="7259975" y="2409380"/>
            <a:ext cx="549075" cy="288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400"/>
              <a:buFont typeface="Calibri"/>
              <a:buNone/>
            </a:pPr>
            <a:r>
              <a:rPr b="0" i="0" lang="en-GB" sz="14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04:00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84" name="Google Shape;584;p41"/>
          <p:cNvCxnSpPr>
            <a:stCxn id="579" idx="0"/>
            <a:endCxn id="585" idx="0"/>
          </p:cNvCxnSpPr>
          <p:nvPr/>
        </p:nvCxnSpPr>
        <p:spPr>
          <a:xfrm rot="10800000">
            <a:off x="1126315" y="1587980"/>
            <a:ext cx="2100" cy="821400"/>
          </a:xfrm>
          <a:prstGeom prst="straightConnector1">
            <a:avLst/>
          </a:prstGeom>
          <a:noFill/>
          <a:ln cap="flat" cmpd="sng" w="9525">
            <a:solidFill>
              <a:srgbClr val="D7E5E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86" name="Google Shape;586;p41"/>
          <p:cNvCxnSpPr>
            <a:stCxn id="580" idx="0"/>
            <a:endCxn id="587" idx="0"/>
          </p:cNvCxnSpPr>
          <p:nvPr/>
        </p:nvCxnSpPr>
        <p:spPr>
          <a:xfrm rot="10800000">
            <a:off x="2717639" y="1359080"/>
            <a:ext cx="12300" cy="1050300"/>
          </a:xfrm>
          <a:prstGeom prst="straightConnector1">
            <a:avLst/>
          </a:prstGeom>
          <a:noFill/>
          <a:ln cap="flat" cmpd="sng" w="9525">
            <a:solidFill>
              <a:srgbClr val="D7E5E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88" name="Google Shape;588;p41"/>
          <p:cNvCxnSpPr>
            <a:stCxn id="581" idx="0"/>
            <a:endCxn id="589" idx="0"/>
          </p:cNvCxnSpPr>
          <p:nvPr/>
        </p:nvCxnSpPr>
        <p:spPr>
          <a:xfrm rot="10800000">
            <a:off x="4315563" y="1810580"/>
            <a:ext cx="15900" cy="598800"/>
          </a:xfrm>
          <a:prstGeom prst="straightConnector1">
            <a:avLst/>
          </a:prstGeom>
          <a:noFill/>
          <a:ln cap="flat" cmpd="sng" w="9525">
            <a:solidFill>
              <a:srgbClr val="D7E5E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90" name="Google Shape;590;p41"/>
          <p:cNvCxnSpPr>
            <a:stCxn id="582" idx="0"/>
            <a:endCxn id="591" idx="0"/>
          </p:cNvCxnSpPr>
          <p:nvPr/>
        </p:nvCxnSpPr>
        <p:spPr>
          <a:xfrm rot="10800000">
            <a:off x="5927889" y="1817780"/>
            <a:ext cx="5100" cy="591600"/>
          </a:xfrm>
          <a:prstGeom prst="straightConnector1">
            <a:avLst/>
          </a:prstGeom>
          <a:noFill/>
          <a:ln cap="flat" cmpd="sng" w="9525">
            <a:solidFill>
              <a:srgbClr val="D7E5E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92" name="Google Shape;592;p41"/>
          <p:cNvCxnSpPr>
            <a:stCxn id="583" idx="0"/>
            <a:endCxn id="593" idx="0"/>
          </p:cNvCxnSpPr>
          <p:nvPr/>
        </p:nvCxnSpPr>
        <p:spPr>
          <a:xfrm rot="10800000">
            <a:off x="7525213" y="1720580"/>
            <a:ext cx="9300" cy="688800"/>
          </a:xfrm>
          <a:prstGeom prst="straightConnector1">
            <a:avLst/>
          </a:prstGeom>
          <a:noFill/>
          <a:ln cap="flat" cmpd="sng" w="9525">
            <a:solidFill>
              <a:srgbClr val="D7E5E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5" name="Google Shape;585;p41"/>
          <p:cNvSpPr/>
          <p:nvPr/>
        </p:nvSpPr>
        <p:spPr>
          <a:xfrm>
            <a:off x="1083479" y="1587955"/>
            <a:ext cx="85459" cy="87023"/>
          </a:xfrm>
          <a:prstGeom prst="ellipse">
            <a:avLst/>
          </a:prstGeom>
          <a:solidFill>
            <a:srgbClr val="D7E5E6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7" name="Google Shape;587;p41"/>
          <p:cNvSpPr/>
          <p:nvPr/>
        </p:nvSpPr>
        <p:spPr>
          <a:xfrm>
            <a:off x="2674810" y="1359070"/>
            <a:ext cx="85459" cy="87023"/>
          </a:xfrm>
          <a:prstGeom prst="ellipse">
            <a:avLst/>
          </a:prstGeom>
          <a:solidFill>
            <a:srgbClr val="D7E5E6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9" name="Google Shape;589;p41"/>
          <p:cNvSpPr/>
          <p:nvPr/>
        </p:nvSpPr>
        <p:spPr>
          <a:xfrm>
            <a:off x="4272831" y="1810675"/>
            <a:ext cx="85459" cy="87023"/>
          </a:xfrm>
          <a:prstGeom prst="ellipse">
            <a:avLst/>
          </a:prstGeom>
          <a:solidFill>
            <a:srgbClr val="D7E5E6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1" name="Google Shape;591;p41"/>
          <p:cNvSpPr/>
          <p:nvPr/>
        </p:nvSpPr>
        <p:spPr>
          <a:xfrm>
            <a:off x="5885183" y="1817795"/>
            <a:ext cx="85459" cy="87023"/>
          </a:xfrm>
          <a:prstGeom prst="ellipse">
            <a:avLst/>
          </a:prstGeom>
          <a:solidFill>
            <a:srgbClr val="D7E5E6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3" name="Google Shape;593;p41"/>
          <p:cNvSpPr/>
          <p:nvPr/>
        </p:nvSpPr>
        <p:spPr>
          <a:xfrm>
            <a:off x="7482512" y="1720675"/>
            <a:ext cx="85459" cy="87023"/>
          </a:xfrm>
          <a:prstGeom prst="ellipse">
            <a:avLst/>
          </a:prstGeom>
          <a:solidFill>
            <a:srgbClr val="D7E5E6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4" name="Google Shape;594;p41"/>
          <p:cNvSpPr txBox="1"/>
          <p:nvPr/>
        </p:nvSpPr>
        <p:spPr>
          <a:xfrm>
            <a:off x="1188608" y="1475663"/>
            <a:ext cx="358414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290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p41"/>
          <p:cNvSpPr txBox="1"/>
          <p:nvPr/>
        </p:nvSpPr>
        <p:spPr>
          <a:xfrm>
            <a:off x="2785561" y="1248691"/>
            <a:ext cx="358413" cy="264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305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Google Shape;596;p41"/>
          <p:cNvSpPr txBox="1"/>
          <p:nvPr/>
        </p:nvSpPr>
        <p:spPr>
          <a:xfrm>
            <a:off x="6000568" y="1699646"/>
            <a:ext cx="358413" cy="264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280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Google Shape;597;p41"/>
          <p:cNvSpPr txBox="1"/>
          <p:nvPr/>
        </p:nvSpPr>
        <p:spPr>
          <a:xfrm>
            <a:off x="4417822" y="1700296"/>
            <a:ext cx="358414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280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p41"/>
          <p:cNvSpPr txBox="1"/>
          <p:nvPr/>
        </p:nvSpPr>
        <p:spPr>
          <a:xfrm>
            <a:off x="7628710" y="1487907"/>
            <a:ext cx="358414" cy="264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285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99" name="Google Shape;599;p41"/>
          <p:cNvGrpSpPr/>
          <p:nvPr/>
        </p:nvGrpSpPr>
        <p:grpSpPr>
          <a:xfrm>
            <a:off x="844332" y="3171925"/>
            <a:ext cx="549077" cy="1046454"/>
            <a:chOff x="0" y="0"/>
            <a:chExt cx="549075" cy="1046452"/>
          </a:xfrm>
        </p:grpSpPr>
        <p:sp>
          <p:nvSpPr>
            <p:cNvPr id="600" name="Google Shape;600;p41"/>
            <p:cNvSpPr txBox="1"/>
            <p:nvPr/>
          </p:nvSpPr>
          <p:spPr>
            <a:xfrm>
              <a:off x="0" y="757628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00:00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01" name="Google Shape;601;p41"/>
            <p:cNvCxnSpPr/>
            <p:nvPr/>
          </p:nvCxnSpPr>
          <p:spPr>
            <a:xfrm flipH="1" rot="10800000">
              <a:off x="270232" y="87021"/>
              <a:ext cx="2100" cy="670607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02" name="Google Shape;602;p41"/>
            <p:cNvSpPr/>
            <p:nvPr/>
          </p:nvSpPr>
          <p:spPr>
            <a:xfrm>
              <a:off x="229602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03" name="Google Shape;603;p41"/>
          <p:cNvGrpSpPr/>
          <p:nvPr/>
        </p:nvGrpSpPr>
        <p:grpSpPr>
          <a:xfrm>
            <a:off x="2445857" y="2879244"/>
            <a:ext cx="549076" cy="1339135"/>
            <a:chOff x="0" y="0"/>
            <a:chExt cx="549075" cy="1339134"/>
          </a:xfrm>
        </p:grpSpPr>
        <p:sp>
          <p:nvSpPr>
            <p:cNvPr id="604" name="Google Shape;604;p41"/>
            <p:cNvSpPr txBox="1"/>
            <p:nvPr/>
          </p:nvSpPr>
          <p:spPr>
            <a:xfrm>
              <a:off x="0" y="1050310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01:00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05" name="Google Shape;605;p41"/>
            <p:cNvCxnSpPr/>
            <p:nvPr/>
          </p:nvCxnSpPr>
          <p:spPr>
            <a:xfrm rot="10800000">
              <a:off x="262138" y="87020"/>
              <a:ext cx="8095" cy="963290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06" name="Google Shape;606;p41"/>
            <p:cNvSpPr/>
            <p:nvPr/>
          </p:nvSpPr>
          <p:spPr>
            <a:xfrm>
              <a:off x="219409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07" name="Google Shape;607;p41"/>
          <p:cNvGrpSpPr/>
          <p:nvPr/>
        </p:nvGrpSpPr>
        <p:grpSpPr>
          <a:xfrm>
            <a:off x="4047381" y="3086299"/>
            <a:ext cx="549076" cy="1132080"/>
            <a:chOff x="0" y="0"/>
            <a:chExt cx="549075" cy="1132079"/>
          </a:xfrm>
        </p:grpSpPr>
        <p:sp>
          <p:nvSpPr>
            <p:cNvPr id="608" name="Google Shape;608;p41"/>
            <p:cNvSpPr txBox="1"/>
            <p:nvPr/>
          </p:nvSpPr>
          <p:spPr>
            <a:xfrm>
              <a:off x="0" y="843255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02:00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09" name="Google Shape;609;p41"/>
            <p:cNvCxnSpPr/>
            <p:nvPr/>
          </p:nvCxnSpPr>
          <p:spPr>
            <a:xfrm rot="10800000">
              <a:off x="258635" y="87021"/>
              <a:ext cx="11598" cy="756235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10" name="Google Shape;610;p41"/>
            <p:cNvSpPr/>
            <p:nvPr/>
          </p:nvSpPr>
          <p:spPr>
            <a:xfrm>
              <a:off x="215906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11" name="Google Shape;611;p41"/>
          <p:cNvGrpSpPr/>
          <p:nvPr/>
        </p:nvGrpSpPr>
        <p:grpSpPr>
          <a:xfrm>
            <a:off x="5648905" y="3476197"/>
            <a:ext cx="549076" cy="742182"/>
            <a:chOff x="0" y="0"/>
            <a:chExt cx="549075" cy="742180"/>
          </a:xfrm>
        </p:grpSpPr>
        <p:sp>
          <p:nvSpPr>
            <p:cNvPr id="612" name="Google Shape;612;p41"/>
            <p:cNvSpPr txBox="1"/>
            <p:nvPr/>
          </p:nvSpPr>
          <p:spPr>
            <a:xfrm>
              <a:off x="0" y="453356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03:00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13" name="Google Shape;613;p41"/>
            <p:cNvCxnSpPr/>
            <p:nvPr/>
          </p:nvCxnSpPr>
          <p:spPr>
            <a:xfrm rot="10800000">
              <a:off x="269461" y="87021"/>
              <a:ext cx="772" cy="366336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14" name="Google Shape;614;p41"/>
            <p:cNvSpPr/>
            <p:nvPr/>
          </p:nvSpPr>
          <p:spPr>
            <a:xfrm>
              <a:off x="226732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15" name="Google Shape;615;p41"/>
          <p:cNvGrpSpPr/>
          <p:nvPr/>
        </p:nvGrpSpPr>
        <p:grpSpPr>
          <a:xfrm>
            <a:off x="7250430" y="3272749"/>
            <a:ext cx="549076" cy="945630"/>
            <a:chOff x="0" y="0"/>
            <a:chExt cx="549075" cy="945629"/>
          </a:xfrm>
        </p:grpSpPr>
        <p:sp>
          <p:nvSpPr>
            <p:cNvPr id="616" name="Google Shape;616;p41"/>
            <p:cNvSpPr txBox="1"/>
            <p:nvPr/>
          </p:nvSpPr>
          <p:spPr>
            <a:xfrm>
              <a:off x="0" y="656805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04:00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17" name="Google Shape;617;p41"/>
            <p:cNvCxnSpPr/>
            <p:nvPr/>
          </p:nvCxnSpPr>
          <p:spPr>
            <a:xfrm rot="10800000">
              <a:off x="265265" y="87021"/>
              <a:ext cx="4968" cy="569785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18" name="Google Shape;618;p41"/>
            <p:cNvSpPr/>
            <p:nvPr/>
          </p:nvSpPr>
          <p:spPr>
            <a:xfrm>
              <a:off x="222536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19" name="Google Shape;619;p41"/>
          <p:cNvSpPr txBox="1"/>
          <p:nvPr/>
        </p:nvSpPr>
        <p:spPr>
          <a:xfrm>
            <a:off x="1179063" y="2995838"/>
            <a:ext cx="358414" cy="264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105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0" name="Google Shape;620;p41"/>
          <p:cNvSpPr txBox="1"/>
          <p:nvPr/>
        </p:nvSpPr>
        <p:spPr>
          <a:xfrm>
            <a:off x="2776015" y="2768864"/>
            <a:ext cx="358414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120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1" name="Google Shape;621;p41"/>
          <p:cNvSpPr txBox="1"/>
          <p:nvPr/>
        </p:nvSpPr>
        <p:spPr>
          <a:xfrm>
            <a:off x="5991298" y="3367663"/>
            <a:ext cx="273657" cy="264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95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p41"/>
          <p:cNvSpPr txBox="1"/>
          <p:nvPr/>
        </p:nvSpPr>
        <p:spPr>
          <a:xfrm>
            <a:off x="4407804" y="2988542"/>
            <a:ext cx="347103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110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3" name="Google Shape;623;p41"/>
          <p:cNvSpPr txBox="1"/>
          <p:nvPr/>
        </p:nvSpPr>
        <p:spPr>
          <a:xfrm>
            <a:off x="7615609" y="3167803"/>
            <a:ext cx="358413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100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Google Shape;624;p41"/>
          <p:cNvSpPr txBox="1"/>
          <p:nvPr/>
        </p:nvSpPr>
        <p:spPr>
          <a:xfrm>
            <a:off x="328596" y="1660330"/>
            <a:ext cx="321617" cy="288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400"/>
              <a:buFont typeface="Calibri"/>
              <a:buNone/>
            </a:pPr>
            <a:r>
              <a:rPr b="1" i="0" lang="en-GB" sz="14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S1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5" name="Google Shape;625;p41"/>
          <p:cNvSpPr txBox="1"/>
          <p:nvPr/>
        </p:nvSpPr>
        <p:spPr>
          <a:xfrm>
            <a:off x="376860" y="3173274"/>
            <a:ext cx="321617" cy="288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400"/>
              <a:buFont typeface="Calibri"/>
              <a:buNone/>
            </a:pPr>
            <a:r>
              <a:rPr b="1" i="0" lang="en-GB" sz="14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S2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6" name="Google Shape;626;p41"/>
          <p:cNvSpPr txBox="1"/>
          <p:nvPr/>
        </p:nvSpPr>
        <p:spPr>
          <a:xfrm>
            <a:off x="192624" y="4373598"/>
            <a:ext cx="7545249" cy="3133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None/>
            </a:pPr>
            <a:r>
              <a:rPr b="1" i="0" lang="en-GB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NOTE: some metrics now occur at the same time, but the rate is still different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27" name="Google Shape;627;p41"/>
          <p:cNvGrpSpPr/>
          <p:nvPr/>
        </p:nvGrpSpPr>
        <p:grpSpPr>
          <a:xfrm>
            <a:off x="1645094" y="3010261"/>
            <a:ext cx="549077" cy="1177086"/>
            <a:chOff x="0" y="0"/>
            <a:chExt cx="549075" cy="1177084"/>
          </a:xfrm>
        </p:grpSpPr>
        <p:sp>
          <p:nvSpPr>
            <p:cNvPr id="628" name="Google Shape;628;p41"/>
            <p:cNvSpPr txBox="1"/>
            <p:nvPr/>
          </p:nvSpPr>
          <p:spPr>
            <a:xfrm>
              <a:off x="0" y="888260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00:30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29" name="Google Shape;629;p41"/>
            <p:cNvCxnSpPr/>
            <p:nvPr/>
          </p:nvCxnSpPr>
          <p:spPr>
            <a:xfrm flipH="1" rot="10800000">
              <a:off x="270232" y="118053"/>
              <a:ext cx="2100" cy="801240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30" name="Google Shape;630;p41"/>
            <p:cNvSpPr/>
            <p:nvPr/>
          </p:nvSpPr>
          <p:spPr>
            <a:xfrm>
              <a:off x="229602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1" name="Google Shape;631;p41"/>
          <p:cNvSpPr txBox="1"/>
          <p:nvPr/>
        </p:nvSpPr>
        <p:spPr>
          <a:xfrm>
            <a:off x="1993516" y="2921261"/>
            <a:ext cx="347103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110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2" name="Google Shape;632;p41"/>
          <p:cNvGrpSpPr/>
          <p:nvPr/>
        </p:nvGrpSpPr>
        <p:grpSpPr>
          <a:xfrm>
            <a:off x="3246618" y="2960925"/>
            <a:ext cx="549077" cy="1252047"/>
            <a:chOff x="0" y="0"/>
            <a:chExt cx="549075" cy="1252046"/>
          </a:xfrm>
        </p:grpSpPr>
        <p:sp>
          <p:nvSpPr>
            <p:cNvPr id="633" name="Google Shape;633;p41"/>
            <p:cNvSpPr txBox="1"/>
            <p:nvPr/>
          </p:nvSpPr>
          <p:spPr>
            <a:xfrm>
              <a:off x="0" y="963222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01:30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34" name="Google Shape;634;p41"/>
            <p:cNvCxnSpPr/>
            <p:nvPr/>
          </p:nvCxnSpPr>
          <p:spPr>
            <a:xfrm rot="10800000">
              <a:off x="262138" y="92427"/>
              <a:ext cx="8095" cy="876202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35" name="Google Shape;635;p41"/>
            <p:cNvSpPr/>
            <p:nvPr/>
          </p:nvSpPr>
          <p:spPr>
            <a:xfrm>
              <a:off x="219409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6" name="Google Shape;636;p41"/>
          <p:cNvSpPr txBox="1"/>
          <p:nvPr/>
        </p:nvSpPr>
        <p:spPr>
          <a:xfrm>
            <a:off x="3580739" y="2861431"/>
            <a:ext cx="347103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115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7" name="Google Shape;637;p41"/>
          <p:cNvGrpSpPr/>
          <p:nvPr/>
        </p:nvGrpSpPr>
        <p:grpSpPr>
          <a:xfrm>
            <a:off x="4848143" y="2946006"/>
            <a:ext cx="549076" cy="1252048"/>
            <a:chOff x="0" y="0"/>
            <a:chExt cx="549075" cy="1252046"/>
          </a:xfrm>
        </p:grpSpPr>
        <p:sp>
          <p:nvSpPr>
            <p:cNvPr id="638" name="Google Shape;638;p41"/>
            <p:cNvSpPr txBox="1"/>
            <p:nvPr/>
          </p:nvSpPr>
          <p:spPr>
            <a:xfrm>
              <a:off x="0" y="963222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02:30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39" name="Google Shape;639;p41"/>
            <p:cNvCxnSpPr/>
            <p:nvPr/>
          </p:nvCxnSpPr>
          <p:spPr>
            <a:xfrm rot="10800000">
              <a:off x="262138" y="107345"/>
              <a:ext cx="8095" cy="876202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40" name="Google Shape;640;p41"/>
            <p:cNvSpPr/>
            <p:nvPr/>
          </p:nvSpPr>
          <p:spPr>
            <a:xfrm>
              <a:off x="219409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41" name="Google Shape;641;p41"/>
          <p:cNvSpPr txBox="1"/>
          <p:nvPr/>
        </p:nvSpPr>
        <p:spPr>
          <a:xfrm>
            <a:off x="5150642" y="2846514"/>
            <a:ext cx="347103" cy="264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115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42" name="Google Shape;642;p41"/>
          <p:cNvGrpSpPr/>
          <p:nvPr/>
        </p:nvGrpSpPr>
        <p:grpSpPr>
          <a:xfrm>
            <a:off x="6449667" y="3631805"/>
            <a:ext cx="549076" cy="566249"/>
            <a:chOff x="0" y="0"/>
            <a:chExt cx="549075" cy="566248"/>
          </a:xfrm>
        </p:grpSpPr>
        <p:sp>
          <p:nvSpPr>
            <p:cNvPr id="643" name="Google Shape;643;p41"/>
            <p:cNvSpPr txBox="1"/>
            <p:nvPr/>
          </p:nvSpPr>
          <p:spPr>
            <a:xfrm>
              <a:off x="0" y="277424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03:30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44" name="Google Shape;644;p41"/>
            <p:cNvCxnSpPr/>
            <p:nvPr/>
          </p:nvCxnSpPr>
          <p:spPr>
            <a:xfrm rot="10800000">
              <a:off x="262138" y="107345"/>
              <a:ext cx="8095" cy="190405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45" name="Google Shape;645;p41"/>
            <p:cNvSpPr/>
            <p:nvPr/>
          </p:nvSpPr>
          <p:spPr>
            <a:xfrm>
              <a:off x="219409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46" name="Google Shape;646;p41"/>
          <p:cNvSpPr txBox="1"/>
          <p:nvPr/>
        </p:nvSpPr>
        <p:spPr>
          <a:xfrm>
            <a:off x="6796656" y="3510539"/>
            <a:ext cx="273656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90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7" name="Google Shape;647;p41"/>
          <p:cNvSpPr txBox="1"/>
          <p:nvPr/>
        </p:nvSpPr>
        <p:spPr>
          <a:xfrm rot="-873312">
            <a:off x="102538" y="3409600"/>
            <a:ext cx="965608" cy="3752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rPr b="1" i="0" lang="en-GB" sz="20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-15 sec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16"/>
          <p:cNvSpPr txBox="1"/>
          <p:nvPr>
            <p:ph idx="4294967295" type="title"/>
          </p:nvPr>
        </p:nvSpPr>
        <p:spPr>
          <a:xfrm>
            <a:off x="312500" y="221100"/>
            <a:ext cx="8208900" cy="5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C2C38"/>
              </a:buClr>
              <a:buSzPts val="2400"/>
              <a:buFont typeface="Rubik Light"/>
              <a:buNone/>
            </a:pPr>
            <a:r>
              <a:rPr b="0" i="0" lang="en-GB" sz="240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Moreover, is -15 sec correct? Shall I do -30 sec, instead?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53" name="Google Shape;653;p16"/>
          <p:cNvSpPr txBox="1"/>
          <p:nvPr/>
        </p:nvSpPr>
        <p:spPr>
          <a:xfrm>
            <a:off x="2453252" y="406900"/>
            <a:ext cx="4237500" cy="45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700"/>
              <a:buFont typeface="Calibri"/>
              <a:buNone/>
            </a:pPr>
            <a:r>
              <a:rPr b="0" i="0" lang="en-GB" sz="287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:-/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"/>
          <p:cNvSpPr txBox="1"/>
          <p:nvPr>
            <p:ph type="title"/>
          </p:nvPr>
        </p:nvSpPr>
        <p:spPr>
          <a:xfrm>
            <a:off x="634690" y="2088140"/>
            <a:ext cx="5566966" cy="96721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 Light"/>
              <a:buNone/>
            </a:pPr>
            <a:r>
              <a:rPr lang="en-GB"/>
              <a:t>Exploring Flux</a:t>
            </a:r>
            <a:br>
              <a:rPr lang="en-GB"/>
            </a:br>
            <a:r>
              <a:rPr lang="en-GB" sz="3600"/>
              <a:t>Joining Time Series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17"/>
          <p:cNvSpPr txBox="1"/>
          <p:nvPr>
            <p:ph idx="4294967295" type="title"/>
          </p:nvPr>
        </p:nvSpPr>
        <p:spPr>
          <a:xfrm>
            <a:off x="244925" y="237975"/>
            <a:ext cx="8208900" cy="5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C2C38"/>
              </a:buClr>
              <a:buSzPts val="2400"/>
              <a:buFont typeface="Rubik Light"/>
              <a:buNone/>
            </a:pPr>
            <a:r>
              <a:rPr b="0" i="0" lang="en-GB" sz="240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Shall we tumble?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descr="Picture 2" id="659" name="Google Shape;659;p17"/>
          <p:cNvPicPr preferRelativeResize="0"/>
          <p:nvPr/>
        </p:nvPicPr>
        <p:blipFill rotWithShape="1">
          <a:blip r:embed="rId3">
            <a:alphaModFix/>
          </a:blip>
          <a:srcRect b="13889" l="1575" r="0" t="23229"/>
          <a:stretch/>
        </p:blipFill>
        <p:spPr>
          <a:xfrm>
            <a:off x="463540" y="1244338"/>
            <a:ext cx="8219325" cy="33911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18"/>
          <p:cNvSpPr/>
          <p:nvPr/>
        </p:nvSpPr>
        <p:spPr>
          <a:xfrm>
            <a:off x="984734" y="1181297"/>
            <a:ext cx="1664700" cy="3037200"/>
          </a:xfrm>
          <a:prstGeom prst="rect">
            <a:avLst/>
          </a:prstGeom>
          <a:solidFill>
            <a:srgbClr val="674EA7">
              <a:alpha val="72156"/>
            </a:srgbClr>
          </a:solidFill>
          <a:ln cap="flat" cmpd="sng" w="57150">
            <a:solidFill>
              <a:srgbClr val="351C75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5" name="Google Shape;665;p18"/>
          <p:cNvSpPr txBox="1"/>
          <p:nvPr>
            <p:ph idx="4294967295" type="title"/>
          </p:nvPr>
        </p:nvSpPr>
        <p:spPr>
          <a:xfrm>
            <a:off x="211075" y="261400"/>
            <a:ext cx="8208900" cy="5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C2C38"/>
              </a:buClr>
              <a:buSzPts val="2400"/>
              <a:buFont typeface="Rubik Light"/>
              <a:buNone/>
            </a:pPr>
            <a:r>
              <a:rPr b="0" i="0" lang="en-GB" sz="240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Can we synchronize them with a tumbling window?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666" name="Google Shape;666;p18"/>
          <p:cNvCxnSpPr/>
          <p:nvPr/>
        </p:nvCxnSpPr>
        <p:spPr>
          <a:xfrm>
            <a:off x="666572" y="2384276"/>
            <a:ext cx="7845040" cy="1"/>
          </a:xfrm>
          <a:prstGeom prst="straightConnector1">
            <a:avLst/>
          </a:prstGeom>
          <a:noFill/>
          <a:ln cap="flat" cmpd="sng" w="9525">
            <a:solidFill>
              <a:srgbClr val="D7E5E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67" name="Google Shape;667;p18"/>
          <p:cNvCxnSpPr/>
          <p:nvPr/>
        </p:nvCxnSpPr>
        <p:spPr>
          <a:xfrm>
            <a:off x="666572" y="3893766"/>
            <a:ext cx="7845040" cy="1"/>
          </a:xfrm>
          <a:prstGeom prst="straightConnector1">
            <a:avLst/>
          </a:prstGeom>
          <a:noFill/>
          <a:ln cap="flat" cmpd="sng" w="9525">
            <a:solidFill>
              <a:srgbClr val="D7E5E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68" name="Google Shape;668;p18"/>
          <p:cNvSpPr txBox="1"/>
          <p:nvPr/>
        </p:nvSpPr>
        <p:spPr>
          <a:xfrm>
            <a:off x="853877" y="2409380"/>
            <a:ext cx="549076" cy="288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400"/>
              <a:buFont typeface="Calibri"/>
              <a:buNone/>
            </a:pPr>
            <a:r>
              <a:rPr b="0" i="0" lang="en-GB" sz="14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00:00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9" name="Google Shape;669;p18"/>
          <p:cNvSpPr txBox="1"/>
          <p:nvPr/>
        </p:nvSpPr>
        <p:spPr>
          <a:xfrm>
            <a:off x="2455401" y="2409380"/>
            <a:ext cx="549076" cy="288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400"/>
              <a:buFont typeface="Calibri"/>
              <a:buNone/>
            </a:pPr>
            <a:r>
              <a:rPr b="0" i="0" lang="en-GB" sz="14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01:00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0" name="Google Shape;670;p18"/>
          <p:cNvSpPr txBox="1"/>
          <p:nvPr/>
        </p:nvSpPr>
        <p:spPr>
          <a:xfrm>
            <a:off x="4056925" y="2409380"/>
            <a:ext cx="549076" cy="288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400"/>
              <a:buFont typeface="Calibri"/>
              <a:buNone/>
            </a:pPr>
            <a:r>
              <a:rPr b="0" i="0" lang="en-GB" sz="14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02:00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1" name="Google Shape;671;p18"/>
          <p:cNvSpPr txBox="1"/>
          <p:nvPr/>
        </p:nvSpPr>
        <p:spPr>
          <a:xfrm>
            <a:off x="5658451" y="2409380"/>
            <a:ext cx="549075" cy="288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400"/>
              <a:buFont typeface="Calibri"/>
              <a:buNone/>
            </a:pPr>
            <a:r>
              <a:rPr b="0" i="0" lang="en-GB" sz="14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03:00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2" name="Google Shape;672;p18"/>
          <p:cNvSpPr txBox="1"/>
          <p:nvPr/>
        </p:nvSpPr>
        <p:spPr>
          <a:xfrm>
            <a:off x="7259975" y="2409380"/>
            <a:ext cx="549075" cy="288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400"/>
              <a:buFont typeface="Calibri"/>
              <a:buNone/>
            </a:pPr>
            <a:r>
              <a:rPr b="0" i="0" lang="en-GB" sz="14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04:00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73" name="Google Shape;673;p18"/>
          <p:cNvCxnSpPr>
            <a:stCxn id="668" idx="0"/>
            <a:endCxn id="674" idx="0"/>
          </p:cNvCxnSpPr>
          <p:nvPr/>
        </p:nvCxnSpPr>
        <p:spPr>
          <a:xfrm rot="10800000">
            <a:off x="1126315" y="1587980"/>
            <a:ext cx="2100" cy="821400"/>
          </a:xfrm>
          <a:prstGeom prst="straightConnector1">
            <a:avLst/>
          </a:prstGeom>
          <a:noFill/>
          <a:ln cap="flat" cmpd="sng" w="9525">
            <a:solidFill>
              <a:srgbClr val="D7E5E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75" name="Google Shape;675;p18"/>
          <p:cNvCxnSpPr>
            <a:stCxn id="669" idx="0"/>
            <a:endCxn id="676" idx="0"/>
          </p:cNvCxnSpPr>
          <p:nvPr/>
        </p:nvCxnSpPr>
        <p:spPr>
          <a:xfrm rot="10800000">
            <a:off x="2717639" y="1359080"/>
            <a:ext cx="12300" cy="1050300"/>
          </a:xfrm>
          <a:prstGeom prst="straightConnector1">
            <a:avLst/>
          </a:prstGeom>
          <a:noFill/>
          <a:ln cap="flat" cmpd="sng" w="9525">
            <a:solidFill>
              <a:srgbClr val="D7E5E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77" name="Google Shape;677;p18"/>
          <p:cNvCxnSpPr>
            <a:stCxn id="670" idx="0"/>
            <a:endCxn id="678" idx="0"/>
          </p:cNvCxnSpPr>
          <p:nvPr/>
        </p:nvCxnSpPr>
        <p:spPr>
          <a:xfrm rot="10800000">
            <a:off x="4315563" y="1810580"/>
            <a:ext cx="15900" cy="598800"/>
          </a:xfrm>
          <a:prstGeom prst="straightConnector1">
            <a:avLst/>
          </a:prstGeom>
          <a:noFill/>
          <a:ln cap="flat" cmpd="sng" w="9525">
            <a:solidFill>
              <a:srgbClr val="D7E5E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79" name="Google Shape;679;p18"/>
          <p:cNvCxnSpPr>
            <a:stCxn id="671" idx="0"/>
            <a:endCxn id="680" idx="0"/>
          </p:cNvCxnSpPr>
          <p:nvPr/>
        </p:nvCxnSpPr>
        <p:spPr>
          <a:xfrm rot="10800000">
            <a:off x="5927889" y="1817780"/>
            <a:ext cx="5100" cy="591600"/>
          </a:xfrm>
          <a:prstGeom prst="straightConnector1">
            <a:avLst/>
          </a:prstGeom>
          <a:noFill/>
          <a:ln cap="flat" cmpd="sng" w="9525">
            <a:solidFill>
              <a:srgbClr val="D7E5E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81" name="Google Shape;681;p18"/>
          <p:cNvCxnSpPr>
            <a:stCxn id="672" idx="0"/>
            <a:endCxn id="682" idx="0"/>
          </p:cNvCxnSpPr>
          <p:nvPr/>
        </p:nvCxnSpPr>
        <p:spPr>
          <a:xfrm rot="10800000">
            <a:off x="7525213" y="1720580"/>
            <a:ext cx="9300" cy="688800"/>
          </a:xfrm>
          <a:prstGeom prst="straightConnector1">
            <a:avLst/>
          </a:prstGeom>
          <a:noFill/>
          <a:ln cap="flat" cmpd="sng" w="9525">
            <a:solidFill>
              <a:srgbClr val="D7E5E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74" name="Google Shape;674;p18"/>
          <p:cNvSpPr/>
          <p:nvPr/>
        </p:nvSpPr>
        <p:spPr>
          <a:xfrm>
            <a:off x="1083479" y="1587955"/>
            <a:ext cx="85459" cy="87023"/>
          </a:xfrm>
          <a:prstGeom prst="ellipse">
            <a:avLst/>
          </a:prstGeom>
          <a:solidFill>
            <a:srgbClr val="D7E5E6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6" name="Google Shape;676;p18"/>
          <p:cNvSpPr/>
          <p:nvPr/>
        </p:nvSpPr>
        <p:spPr>
          <a:xfrm>
            <a:off x="2674810" y="1359070"/>
            <a:ext cx="85459" cy="87023"/>
          </a:xfrm>
          <a:prstGeom prst="ellipse">
            <a:avLst/>
          </a:prstGeom>
          <a:solidFill>
            <a:srgbClr val="D7E5E6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8" name="Google Shape;678;p18"/>
          <p:cNvSpPr/>
          <p:nvPr/>
        </p:nvSpPr>
        <p:spPr>
          <a:xfrm>
            <a:off x="4272831" y="1810675"/>
            <a:ext cx="85459" cy="87023"/>
          </a:xfrm>
          <a:prstGeom prst="ellipse">
            <a:avLst/>
          </a:prstGeom>
          <a:solidFill>
            <a:srgbClr val="D7E5E6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0" name="Google Shape;680;p18"/>
          <p:cNvSpPr/>
          <p:nvPr/>
        </p:nvSpPr>
        <p:spPr>
          <a:xfrm>
            <a:off x="5885183" y="1817795"/>
            <a:ext cx="85459" cy="87023"/>
          </a:xfrm>
          <a:prstGeom prst="ellipse">
            <a:avLst/>
          </a:prstGeom>
          <a:solidFill>
            <a:srgbClr val="D7E5E6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2" name="Google Shape;682;p18"/>
          <p:cNvSpPr/>
          <p:nvPr/>
        </p:nvSpPr>
        <p:spPr>
          <a:xfrm>
            <a:off x="7482512" y="1720675"/>
            <a:ext cx="85459" cy="87023"/>
          </a:xfrm>
          <a:prstGeom prst="ellipse">
            <a:avLst/>
          </a:prstGeom>
          <a:solidFill>
            <a:srgbClr val="D7E5E6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3" name="Google Shape;683;p18"/>
          <p:cNvSpPr txBox="1"/>
          <p:nvPr/>
        </p:nvSpPr>
        <p:spPr>
          <a:xfrm>
            <a:off x="1188608" y="1475663"/>
            <a:ext cx="358414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290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4" name="Google Shape;684;p18"/>
          <p:cNvSpPr txBox="1"/>
          <p:nvPr/>
        </p:nvSpPr>
        <p:spPr>
          <a:xfrm>
            <a:off x="2785561" y="1248691"/>
            <a:ext cx="358413" cy="264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305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5" name="Google Shape;685;p18"/>
          <p:cNvSpPr txBox="1"/>
          <p:nvPr/>
        </p:nvSpPr>
        <p:spPr>
          <a:xfrm>
            <a:off x="6000568" y="1699646"/>
            <a:ext cx="358413" cy="264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280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6" name="Google Shape;686;p18"/>
          <p:cNvSpPr txBox="1"/>
          <p:nvPr/>
        </p:nvSpPr>
        <p:spPr>
          <a:xfrm>
            <a:off x="4417822" y="1700296"/>
            <a:ext cx="358414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280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7" name="Google Shape;687;p18"/>
          <p:cNvSpPr txBox="1"/>
          <p:nvPr/>
        </p:nvSpPr>
        <p:spPr>
          <a:xfrm>
            <a:off x="7628710" y="1487907"/>
            <a:ext cx="358414" cy="264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285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88" name="Google Shape;688;p18"/>
          <p:cNvGrpSpPr/>
          <p:nvPr/>
        </p:nvGrpSpPr>
        <p:grpSpPr>
          <a:xfrm>
            <a:off x="1307629" y="3171925"/>
            <a:ext cx="549076" cy="1046454"/>
            <a:chOff x="0" y="0"/>
            <a:chExt cx="549075" cy="1046452"/>
          </a:xfrm>
        </p:grpSpPr>
        <p:sp>
          <p:nvSpPr>
            <p:cNvPr id="689" name="Google Shape;689;p18"/>
            <p:cNvSpPr txBox="1"/>
            <p:nvPr/>
          </p:nvSpPr>
          <p:spPr>
            <a:xfrm>
              <a:off x="0" y="757628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00:15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90" name="Google Shape;690;p18"/>
            <p:cNvCxnSpPr/>
            <p:nvPr/>
          </p:nvCxnSpPr>
          <p:spPr>
            <a:xfrm flipH="1" rot="10800000">
              <a:off x="270232" y="87021"/>
              <a:ext cx="2100" cy="670607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91" name="Google Shape;691;p18"/>
            <p:cNvSpPr/>
            <p:nvPr/>
          </p:nvSpPr>
          <p:spPr>
            <a:xfrm>
              <a:off x="229602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92" name="Google Shape;692;p18"/>
          <p:cNvGrpSpPr/>
          <p:nvPr/>
        </p:nvGrpSpPr>
        <p:grpSpPr>
          <a:xfrm>
            <a:off x="2909152" y="2879244"/>
            <a:ext cx="549077" cy="1339135"/>
            <a:chOff x="0" y="0"/>
            <a:chExt cx="549075" cy="1339134"/>
          </a:xfrm>
        </p:grpSpPr>
        <p:sp>
          <p:nvSpPr>
            <p:cNvPr id="693" name="Google Shape;693;p18"/>
            <p:cNvSpPr txBox="1"/>
            <p:nvPr/>
          </p:nvSpPr>
          <p:spPr>
            <a:xfrm>
              <a:off x="0" y="1050310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01:15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94" name="Google Shape;694;p18"/>
            <p:cNvCxnSpPr/>
            <p:nvPr/>
          </p:nvCxnSpPr>
          <p:spPr>
            <a:xfrm rot="10800000">
              <a:off x="262138" y="87020"/>
              <a:ext cx="8095" cy="963290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95" name="Google Shape;695;p18"/>
            <p:cNvSpPr/>
            <p:nvPr/>
          </p:nvSpPr>
          <p:spPr>
            <a:xfrm>
              <a:off x="219409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96" name="Google Shape;696;p18"/>
          <p:cNvGrpSpPr/>
          <p:nvPr/>
        </p:nvGrpSpPr>
        <p:grpSpPr>
          <a:xfrm>
            <a:off x="4510676" y="3086299"/>
            <a:ext cx="549076" cy="1132080"/>
            <a:chOff x="0" y="0"/>
            <a:chExt cx="549075" cy="1132079"/>
          </a:xfrm>
        </p:grpSpPr>
        <p:sp>
          <p:nvSpPr>
            <p:cNvPr id="697" name="Google Shape;697;p18"/>
            <p:cNvSpPr txBox="1"/>
            <p:nvPr/>
          </p:nvSpPr>
          <p:spPr>
            <a:xfrm>
              <a:off x="0" y="843255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02:15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98" name="Google Shape;698;p18"/>
            <p:cNvCxnSpPr/>
            <p:nvPr/>
          </p:nvCxnSpPr>
          <p:spPr>
            <a:xfrm rot="10800000">
              <a:off x="258635" y="87021"/>
              <a:ext cx="11598" cy="756235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99" name="Google Shape;699;p18"/>
            <p:cNvSpPr/>
            <p:nvPr/>
          </p:nvSpPr>
          <p:spPr>
            <a:xfrm>
              <a:off x="215906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00" name="Google Shape;700;p18"/>
          <p:cNvGrpSpPr/>
          <p:nvPr/>
        </p:nvGrpSpPr>
        <p:grpSpPr>
          <a:xfrm>
            <a:off x="6112200" y="3476197"/>
            <a:ext cx="549076" cy="742182"/>
            <a:chOff x="0" y="0"/>
            <a:chExt cx="549075" cy="742180"/>
          </a:xfrm>
        </p:grpSpPr>
        <p:sp>
          <p:nvSpPr>
            <p:cNvPr id="701" name="Google Shape;701;p18"/>
            <p:cNvSpPr txBox="1"/>
            <p:nvPr/>
          </p:nvSpPr>
          <p:spPr>
            <a:xfrm>
              <a:off x="0" y="453356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03:15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02" name="Google Shape;702;p18"/>
            <p:cNvCxnSpPr/>
            <p:nvPr/>
          </p:nvCxnSpPr>
          <p:spPr>
            <a:xfrm rot="10800000">
              <a:off x="269461" y="87021"/>
              <a:ext cx="772" cy="366336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03" name="Google Shape;703;p18"/>
            <p:cNvSpPr/>
            <p:nvPr/>
          </p:nvSpPr>
          <p:spPr>
            <a:xfrm>
              <a:off x="226732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04" name="Google Shape;704;p18"/>
          <p:cNvGrpSpPr/>
          <p:nvPr/>
        </p:nvGrpSpPr>
        <p:grpSpPr>
          <a:xfrm>
            <a:off x="7713727" y="3272749"/>
            <a:ext cx="549076" cy="945630"/>
            <a:chOff x="0" y="0"/>
            <a:chExt cx="549075" cy="945629"/>
          </a:xfrm>
        </p:grpSpPr>
        <p:sp>
          <p:nvSpPr>
            <p:cNvPr id="705" name="Google Shape;705;p18"/>
            <p:cNvSpPr txBox="1"/>
            <p:nvPr/>
          </p:nvSpPr>
          <p:spPr>
            <a:xfrm>
              <a:off x="0" y="656805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04:15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06" name="Google Shape;706;p18"/>
            <p:cNvCxnSpPr/>
            <p:nvPr/>
          </p:nvCxnSpPr>
          <p:spPr>
            <a:xfrm rot="10800000">
              <a:off x="265265" y="87021"/>
              <a:ext cx="4968" cy="569785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07" name="Google Shape;707;p18"/>
            <p:cNvSpPr/>
            <p:nvPr/>
          </p:nvSpPr>
          <p:spPr>
            <a:xfrm>
              <a:off x="222536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08" name="Google Shape;708;p18"/>
          <p:cNvSpPr txBox="1"/>
          <p:nvPr/>
        </p:nvSpPr>
        <p:spPr>
          <a:xfrm>
            <a:off x="1642360" y="2995838"/>
            <a:ext cx="358413" cy="264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105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9" name="Google Shape;709;p18"/>
          <p:cNvSpPr txBox="1"/>
          <p:nvPr/>
        </p:nvSpPr>
        <p:spPr>
          <a:xfrm>
            <a:off x="3239312" y="2768864"/>
            <a:ext cx="358413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120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0" name="Google Shape;710;p18"/>
          <p:cNvSpPr txBox="1"/>
          <p:nvPr/>
        </p:nvSpPr>
        <p:spPr>
          <a:xfrm>
            <a:off x="6454595" y="3367663"/>
            <a:ext cx="273656" cy="264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95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1" name="Google Shape;711;p18"/>
          <p:cNvSpPr txBox="1"/>
          <p:nvPr/>
        </p:nvSpPr>
        <p:spPr>
          <a:xfrm>
            <a:off x="4871099" y="2988542"/>
            <a:ext cx="347103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110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2" name="Google Shape;712;p18"/>
          <p:cNvSpPr txBox="1"/>
          <p:nvPr/>
        </p:nvSpPr>
        <p:spPr>
          <a:xfrm>
            <a:off x="8078904" y="3167803"/>
            <a:ext cx="358414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100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3" name="Google Shape;713;p18"/>
          <p:cNvSpPr txBox="1"/>
          <p:nvPr/>
        </p:nvSpPr>
        <p:spPr>
          <a:xfrm>
            <a:off x="328596" y="1660330"/>
            <a:ext cx="321617" cy="288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400"/>
              <a:buFont typeface="Calibri"/>
              <a:buNone/>
            </a:pPr>
            <a:r>
              <a:rPr b="1" i="0" lang="en-GB" sz="14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S1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4" name="Google Shape;714;p18"/>
          <p:cNvSpPr txBox="1"/>
          <p:nvPr/>
        </p:nvSpPr>
        <p:spPr>
          <a:xfrm>
            <a:off x="376860" y="3173274"/>
            <a:ext cx="321617" cy="288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400"/>
              <a:buFont typeface="Calibri"/>
              <a:buNone/>
            </a:pPr>
            <a:r>
              <a:rPr b="1" i="0" lang="en-GB" sz="14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S2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5" name="Google Shape;715;p18"/>
          <p:cNvSpPr txBox="1"/>
          <p:nvPr/>
        </p:nvSpPr>
        <p:spPr>
          <a:xfrm>
            <a:off x="192624" y="4373598"/>
            <a:ext cx="8617605" cy="3133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None/>
            </a:pPr>
            <a:r>
              <a:rPr b="1" i="0" lang="en-GB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NOTE: S1 and S2 are not synchronized: metrics do not occur nor at the same to nor rate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16" name="Google Shape;716;p18"/>
          <p:cNvGrpSpPr/>
          <p:nvPr/>
        </p:nvGrpSpPr>
        <p:grpSpPr>
          <a:xfrm>
            <a:off x="2108390" y="3010261"/>
            <a:ext cx="549077" cy="1177086"/>
            <a:chOff x="0" y="0"/>
            <a:chExt cx="549075" cy="1177084"/>
          </a:xfrm>
        </p:grpSpPr>
        <p:sp>
          <p:nvSpPr>
            <p:cNvPr id="717" name="Google Shape;717;p18"/>
            <p:cNvSpPr txBox="1"/>
            <p:nvPr/>
          </p:nvSpPr>
          <p:spPr>
            <a:xfrm>
              <a:off x="0" y="888260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00:45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18" name="Google Shape;718;p18"/>
            <p:cNvCxnSpPr/>
            <p:nvPr/>
          </p:nvCxnSpPr>
          <p:spPr>
            <a:xfrm flipH="1" rot="10800000">
              <a:off x="270232" y="118053"/>
              <a:ext cx="2100" cy="801240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19" name="Google Shape;719;p18"/>
            <p:cNvSpPr/>
            <p:nvPr/>
          </p:nvSpPr>
          <p:spPr>
            <a:xfrm>
              <a:off x="229602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20" name="Google Shape;720;p18"/>
          <p:cNvSpPr txBox="1"/>
          <p:nvPr/>
        </p:nvSpPr>
        <p:spPr>
          <a:xfrm>
            <a:off x="2456812" y="2921261"/>
            <a:ext cx="347103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110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21" name="Google Shape;721;p18"/>
          <p:cNvGrpSpPr/>
          <p:nvPr/>
        </p:nvGrpSpPr>
        <p:grpSpPr>
          <a:xfrm>
            <a:off x="3709914" y="2960925"/>
            <a:ext cx="549077" cy="1252047"/>
            <a:chOff x="0" y="0"/>
            <a:chExt cx="549075" cy="1252046"/>
          </a:xfrm>
        </p:grpSpPr>
        <p:sp>
          <p:nvSpPr>
            <p:cNvPr id="722" name="Google Shape;722;p18"/>
            <p:cNvSpPr txBox="1"/>
            <p:nvPr/>
          </p:nvSpPr>
          <p:spPr>
            <a:xfrm>
              <a:off x="0" y="963222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01:45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23" name="Google Shape;723;p18"/>
            <p:cNvCxnSpPr/>
            <p:nvPr/>
          </p:nvCxnSpPr>
          <p:spPr>
            <a:xfrm rot="10800000">
              <a:off x="262138" y="92427"/>
              <a:ext cx="8095" cy="876202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24" name="Google Shape;724;p18"/>
            <p:cNvSpPr/>
            <p:nvPr/>
          </p:nvSpPr>
          <p:spPr>
            <a:xfrm>
              <a:off x="219409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25" name="Google Shape;725;p18"/>
          <p:cNvSpPr txBox="1"/>
          <p:nvPr/>
        </p:nvSpPr>
        <p:spPr>
          <a:xfrm>
            <a:off x="4044036" y="2861431"/>
            <a:ext cx="347102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115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26" name="Google Shape;726;p18"/>
          <p:cNvGrpSpPr/>
          <p:nvPr/>
        </p:nvGrpSpPr>
        <p:grpSpPr>
          <a:xfrm>
            <a:off x="5311438" y="2946006"/>
            <a:ext cx="549076" cy="1252048"/>
            <a:chOff x="0" y="0"/>
            <a:chExt cx="549075" cy="1252046"/>
          </a:xfrm>
        </p:grpSpPr>
        <p:sp>
          <p:nvSpPr>
            <p:cNvPr id="727" name="Google Shape;727;p18"/>
            <p:cNvSpPr txBox="1"/>
            <p:nvPr/>
          </p:nvSpPr>
          <p:spPr>
            <a:xfrm>
              <a:off x="0" y="963222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02:45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28" name="Google Shape;728;p18"/>
            <p:cNvCxnSpPr/>
            <p:nvPr/>
          </p:nvCxnSpPr>
          <p:spPr>
            <a:xfrm rot="10800000">
              <a:off x="262138" y="107345"/>
              <a:ext cx="8095" cy="876202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29" name="Google Shape;729;p18"/>
            <p:cNvSpPr/>
            <p:nvPr/>
          </p:nvSpPr>
          <p:spPr>
            <a:xfrm>
              <a:off x="219409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30" name="Google Shape;730;p18"/>
          <p:cNvSpPr txBox="1"/>
          <p:nvPr/>
        </p:nvSpPr>
        <p:spPr>
          <a:xfrm>
            <a:off x="5613937" y="2846514"/>
            <a:ext cx="347103" cy="264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115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31" name="Google Shape;731;p18"/>
          <p:cNvGrpSpPr/>
          <p:nvPr/>
        </p:nvGrpSpPr>
        <p:grpSpPr>
          <a:xfrm>
            <a:off x="6912962" y="3631805"/>
            <a:ext cx="549076" cy="566249"/>
            <a:chOff x="0" y="0"/>
            <a:chExt cx="549075" cy="566248"/>
          </a:xfrm>
        </p:grpSpPr>
        <p:sp>
          <p:nvSpPr>
            <p:cNvPr id="732" name="Google Shape;732;p18"/>
            <p:cNvSpPr txBox="1"/>
            <p:nvPr/>
          </p:nvSpPr>
          <p:spPr>
            <a:xfrm>
              <a:off x="0" y="277424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03:45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33" name="Google Shape;733;p18"/>
            <p:cNvCxnSpPr/>
            <p:nvPr/>
          </p:nvCxnSpPr>
          <p:spPr>
            <a:xfrm rot="10800000">
              <a:off x="262138" y="107345"/>
              <a:ext cx="8095" cy="190405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34" name="Google Shape;734;p18"/>
            <p:cNvSpPr/>
            <p:nvPr/>
          </p:nvSpPr>
          <p:spPr>
            <a:xfrm>
              <a:off x="219409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35" name="Google Shape;735;p18"/>
          <p:cNvSpPr txBox="1"/>
          <p:nvPr/>
        </p:nvSpPr>
        <p:spPr>
          <a:xfrm>
            <a:off x="7259953" y="3510539"/>
            <a:ext cx="273656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90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19"/>
          <p:cNvSpPr/>
          <p:nvPr/>
        </p:nvSpPr>
        <p:spPr>
          <a:xfrm>
            <a:off x="2604778" y="1224828"/>
            <a:ext cx="1664700" cy="3037200"/>
          </a:xfrm>
          <a:prstGeom prst="rect">
            <a:avLst/>
          </a:prstGeom>
          <a:solidFill>
            <a:srgbClr val="674EA7">
              <a:alpha val="72156"/>
            </a:srgbClr>
          </a:solidFill>
          <a:ln cap="flat" cmpd="sng" w="57150">
            <a:solidFill>
              <a:srgbClr val="351C75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41" name="Google Shape;741;p19"/>
          <p:cNvCxnSpPr/>
          <p:nvPr/>
        </p:nvCxnSpPr>
        <p:spPr>
          <a:xfrm>
            <a:off x="666572" y="2384276"/>
            <a:ext cx="7845040" cy="1"/>
          </a:xfrm>
          <a:prstGeom prst="straightConnector1">
            <a:avLst/>
          </a:prstGeom>
          <a:noFill/>
          <a:ln cap="flat" cmpd="sng" w="9525">
            <a:solidFill>
              <a:srgbClr val="D7E5E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42" name="Google Shape;742;p19"/>
          <p:cNvCxnSpPr/>
          <p:nvPr/>
        </p:nvCxnSpPr>
        <p:spPr>
          <a:xfrm>
            <a:off x="666572" y="3893766"/>
            <a:ext cx="7845040" cy="1"/>
          </a:xfrm>
          <a:prstGeom prst="straightConnector1">
            <a:avLst/>
          </a:prstGeom>
          <a:noFill/>
          <a:ln cap="flat" cmpd="sng" w="9525">
            <a:solidFill>
              <a:srgbClr val="D7E5E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43" name="Google Shape;743;p19"/>
          <p:cNvSpPr txBox="1"/>
          <p:nvPr/>
        </p:nvSpPr>
        <p:spPr>
          <a:xfrm>
            <a:off x="853877" y="2409380"/>
            <a:ext cx="549076" cy="288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400"/>
              <a:buFont typeface="Calibri"/>
              <a:buNone/>
            </a:pPr>
            <a:r>
              <a:rPr b="0" i="0" lang="en-GB" sz="14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00:00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4" name="Google Shape;744;p19"/>
          <p:cNvSpPr txBox="1"/>
          <p:nvPr/>
        </p:nvSpPr>
        <p:spPr>
          <a:xfrm>
            <a:off x="2455401" y="2409380"/>
            <a:ext cx="549076" cy="288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400"/>
              <a:buFont typeface="Calibri"/>
              <a:buNone/>
            </a:pPr>
            <a:r>
              <a:rPr b="0" i="0" lang="en-GB" sz="14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01:00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5" name="Google Shape;745;p19"/>
          <p:cNvSpPr txBox="1"/>
          <p:nvPr/>
        </p:nvSpPr>
        <p:spPr>
          <a:xfrm>
            <a:off x="4056925" y="2409380"/>
            <a:ext cx="549076" cy="288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400"/>
              <a:buFont typeface="Calibri"/>
              <a:buNone/>
            </a:pPr>
            <a:r>
              <a:rPr b="0" i="0" lang="en-GB" sz="14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02:00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6" name="Google Shape;746;p19"/>
          <p:cNvSpPr txBox="1"/>
          <p:nvPr/>
        </p:nvSpPr>
        <p:spPr>
          <a:xfrm>
            <a:off x="5658451" y="2409380"/>
            <a:ext cx="549075" cy="288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400"/>
              <a:buFont typeface="Calibri"/>
              <a:buNone/>
            </a:pPr>
            <a:r>
              <a:rPr b="0" i="0" lang="en-GB" sz="14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03:00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7" name="Google Shape;747;p19"/>
          <p:cNvSpPr txBox="1"/>
          <p:nvPr/>
        </p:nvSpPr>
        <p:spPr>
          <a:xfrm>
            <a:off x="7259975" y="2409380"/>
            <a:ext cx="549075" cy="288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400"/>
              <a:buFont typeface="Calibri"/>
              <a:buNone/>
            </a:pPr>
            <a:r>
              <a:rPr b="0" i="0" lang="en-GB" sz="14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04:00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48" name="Google Shape;748;p19"/>
          <p:cNvCxnSpPr>
            <a:stCxn id="743" idx="0"/>
            <a:endCxn id="749" idx="0"/>
          </p:cNvCxnSpPr>
          <p:nvPr/>
        </p:nvCxnSpPr>
        <p:spPr>
          <a:xfrm rot="10800000">
            <a:off x="1126315" y="1587980"/>
            <a:ext cx="2100" cy="821400"/>
          </a:xfrm>
          <a:prstGeom prst="straightConnector1">
            <a:avLst/>
          </a:prstGeom>
          <a:noFill/>
          <a:ln cap="flat" cmpd="sng" w="9525">
            <a:solidFill>
              <a:srgbClr val="D7E5E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50" name="Google Shape;750;p19"/>
          <p:cNvCxnSpPr>
            <a:stCxn id="744" idx="0"/>
            <a:endCxn id="751" idx="0"/>
          </p:cNvCxnSpPr>
          <p:nvPr/>
        </p:nvCxnSpPr>
        <p:spPr>
          <a:xfrm rot="10800000">
            <a:off x="2717639" y="1359080"/>
            <a:ext cx="12300" cy="1050300"/>
          </a:xfrm>
          <a:prstGeom prst="straightConnector1">
            <a:avLst/>
          </a:prstGeom>
          <a:noFill/>
          <a:ln cap="flat" cmpd="sng" w="9525">
            <a:solidFill>
              <a:srgbClr val="D7E5E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52" name="Google Shape;752;p19"/>
          <p:cNvCxnSpPr>
            <a:stCxn id="745" idx="0"/>
            <a:endCxn id="753" idx="0"/>
          </p:cNvCxnSpPr>
          <p:nvPr/>
        </p:nvCxnSpPr>
        <p:spPr>
          <a:xfrm rot="10800000">
            <a:off x="4315563" y="1810580"/>
            <a:ext cx="15900" cy="598800"/>
          </a:xfrm>
          <a:prstGeom prst="straightConnector1">
            <a:avLst/>
          </a:prstGeom>
          <a:noFill/>
          <a:ln cap="flat" cmpd="sng" w="9525">
            <a:solidFill>
              <a:srgbClr val="D7E5E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54" name="Google Shape;754;p19"/>
          <p:cNvCxnSpPr>
            <a:stCxn id="746" idx="0"/>
            <a:endCxn id="755" idx="0"/>
          </p:cNvCxnSpPr>
          <p:nvPr/>
        </p:nvCxnSpPr>
        <p:spPr>
          <a:xfrm rot="10800000">
            <a:off x="5927889" y="1817780"/>
            <a:ext cx="5100" cy="591600"/>
          </a:xfrm>
          <a:prstGeom prst="straightConnector1">
            <a:avLst/>
          </a:prstGeom>
          <a:noFill/>
          <a:ln cap="flat" cmpd="sng" w="9525">
            <a:solidFill>
              <a:srgbClr val="D7E5E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56" name="Google Shape;756;p19"/>
          <p:cNvCxnSpPr>
            <a:stCxn id="747" idx="0"/>
            <a:endCxn id="757" idx="0"/>
          </p:cNvCxnSpPr>
          <p:nvPr/>
        </p:nvCxnSpPr>
        <p:spPr>
          <a:xfrm rot="10800000">
            <a:off x="7525213" y="1720580"/>
            <a:ext cx="9300" cy="688800"/>
          </a:xfrm>
          <a:prstGeom prst="straightConnector1">
            <a:avLst/>
          </a:prstGeom>
          <a:noFill/>
          <a:ln cap="flat" cmpd="sng" w="9525">
            <a:solidFill>
              <a:srgbClr val="D7E5E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49" name="Google Shape;749;p19"/>
          <p:cNvSpPr/>
          <p:nvPr/>
        </p:nvSpPr>
        <p:spPr>
          <a:xfrm>
            <a:off x="1083479" y="1587955"/>
            <a:ext cx="85459" cy="87023"/>
          </a:xfrm>
          <a:prstGeom prst="ellipse">
            <a:avLst/>
          </a:prstGeom>
          <a:solidFill>
            <a:srgbClr val="D7E5E6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1" name="Google Shape;751;p19"/>
          <p:cNvSpPr/>
          <p:nvPr/>
        </p:nvSpPr>
        <p:spPr>
          <a:xfrm>
            <a:off x="2674810" y="1359070"/>
            <a:ext cx="85459" cy="87023"/>
          </a:xfrm>
          <a:prstGeom prst="ellipse">
            <a:avLst/>
          </a:prstGeom>
          <a:solidFill>
            <a:srgbClr val="D7E5E6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3" name="Google Shape;753;p19"/>
          <p:cNvSpPr/>
          <p:nvPr/>
        </p:nvSpPr>
        <p:spPr>
          <a:xfrm>
            <a:off x="4272831" y="1810675"/>
            <a:ext cx="85459" cy="87023"/>
          </a:xfrm>
          <a:prstGeom prst="ellipse">
            <a:avLst/>
          </a:prstGeom>
          <a:solidFill>
            <a:srgbClr val="D7E5E6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5" name="Google Shape;755;p19"/>
          <p:cNvSpPr/>
          <p:nvPr/>
        </p:nvSpPr>
        <p:spPr>
          <a:xfrm>
            <a:off x="5885183" y="1817795"/>
            <a:ext cx="85459" cy="87023"/>
          </a:xfrm>
          <a:prstGeom prst="ellipse">
            <a:avLst/>
          </a:prstGeom>
          <a:solidFill>
            <a:srgbClr val="D7E5E6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7" name="Google Shape;757;p19"/>
          <p:cNvSpPr/>
          <p:nvPr/>
        </p:nvSpPr>
        <p:spPr>
          <a:xfrm>
            <a:off x="7482512" y="1720675"/>
            <a:ext cx="85459" cy="87023"/>
          </a:xfrm>
          <a:prstGeom prst="ellipse">
            <a:avLst/>
          </a:prstGeom>
          <a:solidFill>
            <a:srgbClr val="D7E5E6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8" name="Google Shape;758;p19"/>
          <p:cNvSpPr txBox="1"/>
          <p:nvPr/>
        </p:nvSpPr>
        <p:spPr>
          <a:xfrm>
            <a:off x="1188608" y="1475663"/>
            <a:ext cx="358414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290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9" name="Google Shape;759;p19"/>
          <p:cNvSpPr txBox="1"/>
          <p:nvPr/>
        </p:nvSpPr>
        <p:spPr>
          <a:xfrm>
            <a:off x="2785561" y="1248691"/>
            <a:ext cx="358413" cy="264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305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0" name="Google Shape;760;p19"/>
          <p:cNvSpPr txBox="1"/>
          <p:nvPr/>
        </p:nvSpPr>
        <p:spPr>
          <a:xfrm>
            <a:off x="6000568" y="1699646"/>
            <a:ext cx="358413" cy="264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280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1" name="Google Shape;761;p19"/>
          <p:cNvSpPr txBox="1"/>
          <p:nvPr/>
        </p:nvSpPr>
        <p:spPr>
          <a:xfrm>
            <a:off x="4417822" y="1700296"/>
            <a:ext cx="358414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280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2" name="Google Shape;762;p19"/>
          <p:cNvSpPr txBox="1"/>
          <p:nvPr/>
        </p:nvSpPr>
        <p:spPr>
          <a:xfrm>
            <a:off x="7628710" y="1487907"/>
            <a:ext cx="358414" cy="264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285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63" name="Google Shape;763;p19"/>
          <p:cNvGrpSpPr/>
          <p:nvPr/>
        </p:nvGrpSpPr>
        <p:grpSpPr>
          <a:xfrm>
            <a:off x="1307629" y="3171925"/>
            <a:ext cx="549076" cy="1046454"/>
            <a:chOff x="0" y="0"/>
            <a:chExt cx="549075" cy="1046452"/>
          </a:xfrm>
        </p:grpSpPr>
        <p:sp>
          <p:nvSpPr>
            <p:cNvPr id="764" name="Google Shape;764;p19"/>
            <p:cNvSpPr txBox="1"/>
            <p:nvPr/>
          </p:nvSpPr>
          <p:spPr>
            <a:xfrm>
              <a:off x="0" y="757628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00:15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65" name="Google Shape;765;p19"/>
            <p:cNvCxnSpPr/>
            <p:nvPr/>
          </p:nvCxnSpPr>
          <p:spPr>
            <a:xfrm flipH="1" rot="10800000">
              <a:off x="270232" y="87021"/>
              <a:ext cx="2100" cy="670607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66" name="Google Shape;766;p19"/>
            <p:cNvSpPr/>
            <p:nvPr/>
          </p:nvSpPr>
          <p:spPr>
            <a:xfrm>
              <a:off x="229602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67" name="Google Shape;767;p19"/>
          <p:cNvGrpSpPr/>
          <p:nvPr/>
        </p:nvGrpSpPr>
        <p:grpSpPr>
          <a:xfrm>
            <a:off x="2909152" y="2879244"/>
            <a:ext cx="549077" cy="1339135"/>
            <a:chOff x="0" y="0"/>
            <a:chExt cx="549075" cy="1339134"/>
          </a:xfrm>
        </p:grpSpPr>
        <p:sp>
          <p:nvSpPr>
            <p:cNvPr id="768" name="Google Shape;768;p19"/>
            <p:cNvSpPr txBox="1"/>
            <p:nvPr/>
          </p:nvSpPr>
          <p:spPr>
            <a:xfrm>
              <a:off x="0" y="1050310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01:15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69" name="Google Shape;769;p19"/>
            <p:cNvCxnSpPr/>
            <p:nvPr/>
          </p:nvCxnSpPr>
          <p:spPr>
            <a:xfrm rot="10800000">
              <a:off x="262138" y="87020"/>
              <a:ext cx="8095" cy="963290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70" name="Google Shape;770;p19"/>
            <p:cNvSpPr/>
            <p:nvPr/>
          </p:nvSpPr>
          <p:spPr>
            <a:xfrm>
              <a:off x="219409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71" name="Google Shape;771;p19"/>
          <p:cNvGrpSpPr/>
          <p:nvPr/>
        </p:nvGrpSpPr>
        <p:grpSpPr>
          <a:xfrm>
            <a:off x="4510676" y="3086299"/>
            <a:ext cx="549076" cy="1132080"/>
            <a:chOff x="0" y="0"/>
            <a:chExt cx="549075" cy="1132079"/>
          </a:xfrm>
        </p:grpSpPr>
        <p:sp>
          <p:nvSpPr>
            <p:cNvPr id="772" name="Google Shape;772;p19"/>
            <p:cNvSpPr txBox="1"/>
            <p:nvPr/>
          </p:nvSpPr>
          <p:spPr>
            <a:xfrm>
              <a:off x="0" y="843255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02:15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73" name="Google Shape;773;p19"/>
            <p:cNvCxnSpPr/>
            <p:nvPr/>
          </p:nvCxnSpPr>
          <p:spPr>
            <a:xfrm rot="10800000">
              <a:off x="258635" y="87021"/>
              <a:ext cx="11598" cy="756235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74" name="Google Shape;774;p19"/>
            <p:cNvSpPr/>
            <p:nvPr/>
          </p:nvSpPr>
          <p:spPr>
            <a:xfrm>
              <a:off x="215906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75" name="Google Shape;775;p19"/>
          <p:cNvGrpSpPr/>
          <p:nvPr/>
        </p:nvGrpSpPr>
        <p:grpSpPr>
          <a:xfrm>
            <a:off x="6112200" y="3476197"/>
            <a:ext cx="549076" cy="742182"/>
            <a:chOff x="0" y="0"/>
            <a:chExt cx="549075" cy="742180"/>
          </a:xfrm>
        </p:grpSpPr>
        <p:sp>
          <p:nvSpPr>
            <p:cNvPr id="776" name="Google Shape;776;p19"/>
            <p:cNvSpPr txBox="1"/>
            <p:nvPr/>
          </p:nvSpPr>
          <p:spPr>
            <a:xfrm>
              <a:off x="0" y="453356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03:15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77" name="Google Shape;777;p19"/>
            <p:cNvCxnSpPr/>
            <p:nvPr/>
          </p:nvCxnSpPr>
          <p:spPr>
            <a:xfrm rot="10800000">
              <a:off x="269461" y="87021"/>
              <a:ext cx="772" cy="366336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78" name="Google Shape;778;p19"/>
            <p:cNvSpPr/>
            <p:nvPr/>
          </p:nvSpPr>
          <p:spPr>
            <a:xfrm>
              <a:off x="226732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79" name="Google Shape;779;p19"/>
          <p:cNvGrpSpPr/>
          <p:nvPr/>
        </p:nvGrpSpPr>
        <p:grpSpPr>
          <a:xfrm>
            <a:off x="7713727" y="3272749"/>
            <a:ext cx="549076" cy="945630"/>
            <a:chOff x="0" y="0"/>
            <a:chExt cx="549075" cy="945629"/>
          </a:xfrm>
        </p:grpSpPr>
        <p:sp>
          <p:nvSpPr>
            <p:cNvPr id="780" name="Google Shape;780;p19"/>
            <p:cNvSpPr txBox="1"/>
            <p:nvPr/>
          </p:nvSpPr>
          <p:spPr>
            <a:xfrm>
              <a:off x="0" y="656805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04:15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81" name="Google Shape;781;p19"/>
            <p:cNvCxnSpPr/>
            <p:nvPr/>
          </p:nvCxnSpPr>
          <p:spPr>
            <a:xfrm rot="10800000">
              <a:off x="265265" y="87021"/>
              <a:ext cx="4968" cy="569785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82" name="Google Shape;782;p19"/>
            <p:cNvSpPr/>
            <p:nvPr/>
          </p:nvSpPr>
          <p:spPr>
            <a:xfrm>
              <a:off x="222536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83" name="Google Shape;783;p19"/>
          <p:cNvSpPr txBox="1"/>
          <p:nvPr/>
        </p:nvSpPr>
        <p:spPr>
          <a:xfrm>
            <a:off x="1642360" y="2995838"/>
            <a:ext cx="358413" cy="264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105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4" name="Google Shape;784;p19"/>
          <p:cNvSpPr txBox="1"/>
          <p:nvPr/>
        </p:nvSpPr>
        <p:spPr>
          <a:xfrm>
            <a:off x="3239312" y="2768864"/>
            <a:ext cx="358413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120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5" name="Google Shape;785;p19"/>
          <p:cNvSpPr txBox="1"/>
          <p:nvPr/>
        </p:nvSpPr>
        <p:spPr>
          <a:xfrm>
            <a:off x="6454595" y="3367663"/>
            <a:ext cx="273656" cy="264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95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6" name="Google Shape;786;p19"/>
          <p:cNvSpPr txBox="1"/>
          <p:nvPr/>
        </p:nvSpPr>
        <p:spPr>
          <a:xfrm>
            <a:off x="4871099" y="2988542"/>
            <a:ext cx="347103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110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7" name="Google Shape;787;p19"/>
          <p:cNvSpPr txBox="1"/>
          <p:nvPr/>
        </p:nvSpPr>
        <p:spPr>
          <a:xfrm>
            <a:off x="8078904" y="3167803"/>
            <a:ext cx="358414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100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8" name="Google Shape;788;p19"/>
          <p:cNvSpPr txBox="1"/>
          <p:nvPr/>
        </p:nvSpPr>
        <p:spPr>
          <a:xfrm>
            <a:off x="328596" y="1660330"/>
            <a:ext cx="321617" cy="288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400"/>
              <a:buFont typeface="Calibri"/>
              <a:buNone/>
            </a:pPr>
            <a:r>
              <a:rPr b="1" i="0" lang="en-GB" sz="14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S1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9" name="Google Shape;789;p19"/>
          <p:cNvSpPr txBox="1"/>
          <p:nvPr/>
        </p:nvSpPr>
        <p:spPr>
          <a:xfrm>
            <a:off x="376860" y="3173274"/>
            <a:ext cx="321617" cy="288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400"/>
              <a:buFont typeface="Calibri"/>
              <a:buNone/>
            </a:pPr>
            <a:r>
              <a:rPr b="1" i="0" lang="en-GB" sz="14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S2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0" name="Google Shape;790;p19"/>
          <p:cNvSpPr txBox="1"/>
          <p:nvPr/>
        </p:nvSpPr>
        <p:spPr>
          <a:xfrm>
            <a:off x="192624" y="4373598"/>
            <a:ext cx="8617605" cy="3133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None/>
            </a:pPr>
            <a:r>
              <a:rPr b="1" i="0" lang="en-GB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NOTE: S1 and S2 are not synchronized: metrics do not occur nor at the same to nor rate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91" name="Google Shape;791;p19"/>
          <p:cNvGrpSpPr/>
          <p:nvPr/>
        </p:nvGrpSpPr>
        <p:grpSpPr>
          <a:xfrm>
            <a:off x="2108390" y="3010261"/>
            <a:ext cx="549077" cy="1177086"/>
            <a:chOff x="0" y="0"/>
            <a:chExt cx="549075" cy="1177084"/>
          </a:xfrm>
        </p:grpSpPr>
        <p:sp>
          <p:nvSpPr>
            <p:cNvPr id="792" name="Google Shape;792;p19"/>
            <p:cNvSpPr txBox="1"/>
            <p:nvPr/>
          </p:nvSpPr>
          <p:spPr>
            <a:xfrm>
              <a:off x="0" y="888260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00:45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93" name="Google Shape;793;p19"/>
            <p:cNvCxnSpPr/>
            <p:nvPr/>
          </p:nvCxnSpPr>
          <p:spPr>
            <a:xfrm flipH="1" rot="10800000">
              <a:off x="270232" y="118053"/>
              <a:ext cx="2100" cy="801240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94" name="Google Shape;794;p19"/>
            <p:cNvSpPr/>
            <p:nvPr/>
          </p:nvSpPr>
          <p:spPr>
            <a:xfrm>
              <a:off x="229602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95" name="Google Shape;795;p19"/>
          <p:cNvSpPr txBox="1"/>
          <p:nvPr/>
        </p:nvSpPr>
        <p:spPr>
          <a:xfrm>
            <a:off x="2456812" y="2921261"/>
            <a:ext cx="347103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110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96" name="Google Shape;796;p19"/>
          <p:cNvGrpSpPr/>
          <p:nvPr/>
        </p:nvGrpSpPr>
        <p:grpSpPr>
          <a:xfrm>
            <a:off x="3709914" y="2960925"/>
            <a:ext cx="549077" cy="1252047"/>
            <a:chOff x="0" y="0"/>
            <a:chExt cx="549075" cy="1252046"/>
          </a:xfrm>
        </p:grpSpPr>
        <p:sp>
          <p:nvSpPr>
            <p:cNvPr id="797" name="Google Shape;797;p19"/>
            <p:cNvSpPr txBox="1"/>
            <p:nvPr/>
          </p:nvSpPr>
          <p:spPr>
            <a:xfrm>
              <a:off x="0" y="963222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01:45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98" name="Google Shape;798;p19"/>
            <p:cNvCxnSpPr/>
            <p:nvPr/>
          </p:nvCxnSpPr>
          <p:spPr>
            <a:xfrm rot="10800000">
              <a:off x="262138" y="92427"/>
              <a:ext cx="8095" cy="876202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99" name="Google Shape;799;p19"/>
            <p:cNvSpPr/>
            <p:nvPr/>
          </p:nvSpPr>
          <p:spPr>
            <a:xfrm>
              <a:off x="219409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00" name="Google Shape;800;p19"/>
          <p:cNvSpPr txBox="1"/>
          <p:nvPr/>
        </p:nvSpPr>
        <p:spPr>
          <a:xfrm>
            <a:off x="4044036" y="2861431"/>
            <a:ext cx="347102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115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01" name="Google Shape;801;p19"/>
          <p:cNvGrpSpPr/>
          <p:nvPr/>
        </p:nvGrpSpPr>
        <p:grpSpPr>
          <a:xfrm>
            <a:off x="5311438" y="2946006"/>
            <a:ext cx="549076" cy="1252048"/>
            <a:chOff x="0" y="0"/>
            <a:chExt cx="549075" cy="1252046"/>
          </a:xfrm>
        </p:grpSpPr>
        <p:sp>
          <p:nvSpPr>
            <p:cNvPr id="802" name="Google Shape;802;p19"/>
            <p:cNvSpPr txBox="1"/>
            <p:nvPr/>
          </p:nvSpPr>
          <p:spPr>
            <a:xfrm>
              <a:off x="0" y="963222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02:45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03" name="Google Shape;803;p19"/>
            <p:cNvCxnSpPr/>
            <p:nvPr/>
          </p:nvCxnSpPr>
          <p:spPr>
            <a:xfrm rot="10800000">
              <a:off x="262138" y="107345"/>
              <a:ext cx="8095" cy="876202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804" name="Google Shape;804;p19"/>
            <p:cNvSpPr/>
            <p:nvPr/>
          </p:nvSpPr>
          <p:spPr>
            <a:xfrm>
              <a:off x="219409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05" name="Google Shape;805;p19"/>
          <p:cNvSpPr txBox="1"/>
          <p:nvPr/>
        </p:nvSpPr>
        <p:spPr>
          <a:xfrm>
            <a:off x="5613937" y="2846514"/>
            <a:ext cx="347103" cy="264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115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06" name="Google Shape;806;p19"/>
          <p:cNvGrpSpPr/>
          <p:nvPr/>
        </p:nvGrpSpPr>
        <p:grpSpPr>
          <a:xfrm>
            <a:off x="6912962" y="3631805"/>
            <a:ext cx="549076" cy="566249"/>
            <a:chOff x="0" y="0"/>
            <a:chExt cx="549075" cy="566248"/>
          </a:xfrm>
        </p:grpSpPr>
        <p:sp>
          <p:nvSpPr>
            <p:cNvPr id="807" name="Google Shape;807;p19"/>
            <p:cNvSpPr txBox="1"/>
            <p:nvPr/>
          </p:nvSpPr>
          <p:spPr>
            <a:xfrm>
              <a:off x="0" y="277424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03:45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08" name="Google Shape;808;p19"/>
            <p:cNvCxnSpPr/>
            <p:nvPr/>
          </p:nvCxnSpPr>
          <p:spPr>
            <a:xfrm rot="10800000">
              <a:off x="262138" y="107345"/>
              <a:ext cx="8095" cy="190405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809" name="Google Shape;809;p19"/>
            <p:cNvSpPr/>
            <p:nvPr/>
          </p:nvSpPr>
          <p:spPr>
            <a:xfrm>
              <a:off x="219409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10" name="Google Shape;810;p19"/>
          <p:cNvSpPr txBox="1"/>
          <p:nvPr/>
        </p:nvSpPr>
        <p:spPr>
          <a:xfrm>
            <a:off x="7259953" y="3510539"/>
            <a:ext cx="273656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90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1" name="Google Shape;811;p19"/>
          <p:cNvSpPr txBox="1"/>
          <p:nvPr>
            <p:ph idx="4294967295" type="title"/>
          </p:nvPr>
        </p:nvSpPr>
        <p:spPr>
          <a:xfrm>
            <a:off x="211075" y="261400"/>
            <a:ext cx="8208900" cy="5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C2C38"/>
              </a:buClr>
              <a:buSzPts val="2400"/>
              <a:buFont typeface="Rubik Light"/>
              <a:buNone/>
            </a:pPr>
            <a:r>
              <a:rPr b="0" i="0" lang="en-GB" sz="240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Can we synchronize them with a tumbling window?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20"/>
          <p:cNvSpPr/>
          <p:nvPr/>
        </p:nvSpPr>
        <p:spPr>
          <a:xfrm>
            <a:off x="4227871" y="1265685"/>
            <a:ext cx="1664786" cy="3037077"/>
          </a:xfrm>
          <a:prstGeom prst="rect">
            <a:avLst/>
          </a:prstGeom>
          <a:solidFill>
            <a:srgbClr val="674EA7">
              <a:alpha val="72156"/>
            </a:srgbClr>
          </a:solidFill>
          <a:ln cap="flat" cmpd="sng" w="57150">
            <a:solidFill>
              <a:srgbClr val="351C75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17" name="Google Shape;817;p20"/>
          <p:cNvCxnSpPr/>
          <p:nvPr/>
        </p:nvCxnSpPr>
        <p:spPr>
          <a:xfrm>
            <a:off x="666572" y="2384276"/>
            <a:ext cx="7845040" cy="1"/>
          </a:xfrm>
          <a:prstGeom prst="straightConnector1">
            <a:avLst/>
          </a:prstGeom>
          <a:noFill/>
          <a:ln cap="flat" cmpd="sng" w="9525">
            <a:solidFill>
              <a:srgbClr val="D7E5E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18" name="Google Shape;818;p20"/>
          <p:cNvCxnSpPr/>
          <p:nvPr/>
        </p:nvCxnSpPr>
        <p:spPr>
          <a:xfrm>
            <a:off x="666572" y="3893766"/>
            <a:ext cx="7845040" cy="1"/>
          </a:xfrm>
          <a:prstGeom prst="straightConnector1">
            <a:avLst/>
          </a:prstGeom>
          <a:noFill/>
          <a:ln cap="flat" cmpd="sng" w="9525">
            <a:solidFill>
              <a:srgbClr val="D7E5E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19" name="Google Shape;819;p20"/>
          <p:cNvSpPr txBox="1"/>
          <p:nvPr/>
        </p:nvSpPr>
        <p:spPr>
          <a:xfrm>
            <a:off x="853877" y="2409380"/>
            <a:ext cx="549076" cy="288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400"/>
              <a:buFont typeface="Calibri"/>
              <a:buNone/>
            </a:pPr>
            <a:r>
              <a:rPr b="0" i="0" lang="en-GB" sz="14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00:00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0" name="Google Shape;820;p20"/>
          <p:cNvSpPr txBox="1"/>
          <p:nvPr/>
        </p:nvSpPr>
        <p:spPr>
          <a:xfrm>
            <a:off x="2455401" y="2409380"/>
            <a:ext cx="549076" cy="288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400"/>
              <a:buFont typeface="Calibri"/>
              <a:buNone/>
            </a:pPr>
            <a:r>
              <a:rPr b="0" i="0" lang="en-GB" sz="14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01:00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1" name="Google Shape;821;p20"/>
          <p:cNvSpPr txBox="1"/>
          <p:nvPr/>
        </p:nvSpPr>
        <p:spPr>
          <a:xfrm>
            <a:off x="4056925" y="2409380"/>
            <a:ext cx="549076" cy="288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400"/>
              <a:buFont typeface="Calibri"/>
              <a:buNone/>
            </a:pPr>
            <a:r>
              <a:rPr b="0" i="0" lang="en-GB" sz="14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02:00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2" name="Google Shape;822;p20"/>
          <p:cNvSpPr txBox="1"/>
          <p:nvPr/>
        </p:nvSpPr>
        <p:spPr>
          <a:xfrm>
            <a:off x="5658451" y="2409380"/>
            <a:ext cx="549075" cy="288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400"/>
              <a:buFont typeface="Calibri"/>
              <a:buNone/>
            </a:pPr>
            <a:r>
              <a:rPr b="0" i="0" lang="en-GB" sz="14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03:00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3" name="Google Shape;823;p20"/>
          <p:cNvSpPr txBox="1"/>
          <p:nvPr/>
        </p:nvSpPr>
        <p:spPr>
          <a:xfrm>
            <a:off x="7259975" y="2409380"/>
            <a:ext cx="549075" cy="288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400"/>
              <a:buFont typeface="Calibri"/>
              <a:buNone/>
            </a:pPr>
            <a:r>
              <a:rPr b="0" i="0" lang="en-GB" sz="14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04:00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24" name="Google Shape;824;p20"/>
          <p:cNvCxnSpPr>
            <a:stCxn id="819" idx="0"/>
            <a:endCxn id="825" idx="0"/>
          </p:cNvCxnSpPr>
          <p:nvPr/>
        </p:nvCxnSpPr>
        <p:spPr>
          <a:xfrm rot="10800000">
            <a:off x="1126315" y="1587980"/>
            <a:ext cx="2100" cy="821400"/>
          </a:xfrm>
          <a:prstGeom prst="straightConnector1">
            <a:avLst/>
          </a:prstGeom>
          <a:noFill/>
          <a:ln cap="flat" cmpd="sng" w="9525">
            <a:solidFill>
              <a:srgbClr val="D7E5E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26" name="Google Shape;826;p20"/>
          <p:cNvCxnSpPr>
            <a:stCxn id="820" idx="0"/>
            <a:endCxn id="827" idx="0"/>
          </p:cNvCxnSpPr>
          <p:nvPr/>
        </p:nvCxnSpPr>
        <p:spPr>
          <a:xfrm rot="10800000">
            <a:off x="2717639" y="1359080"/>
            <a:ext cx="12300" cy="1050300"/>
          </a:xfrm>
          <a:prstGeom prst="straightConnector1">
            <a:avLst/>
          </a:prstGeom>
          <a:noFill/>
          <a:ln cap="flat" cmpd="sng" w="9525">
            <a:solidFill>
              <a:srgbClr val="D7E5E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28" name="Google Shape;828;p20"/>
          <p:cNvCxnSpPr>
            <a:stCxn id="821" idx="0"/>
            <a:endCxn id="829" idx="0"/>
          </p:cNvCxnSpPr>
          <p:nvPr/>
        </p:nvCxnSpPr>
        <p:spPr>
          <a:xfrm rot="10800000">
            <a:off x="4315563" y="1810580"/>
            <a:ext cx="15900" cy="598800"/>
          </a:xfrm>
          <a:prstGeom prst="straightConnector1">
            <a:avLst/>
          </a:prstGeom>
          <a:noFill/>
          <a:ln cap="flat" cmpd="sng" w="9525">
            <a:solidFill>
              <a:srgbClr val="D7E5E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30" name="Google Shape;830;p20"/>
          <p:cNvCxnSpPr>
            <a:stCxn id="822" idx="0"/>
            <a:endCxn id="831" idx="0"/>
          </p:cNvCxnSpPr>
          <p:nvPr/>
        </p:nvCxnSpPr>
        <p:spPr>
          <a:xfrm rot="10800000">
            <a:off x="5927889" y="1817780"/>
            <a:ext cx="5100" cy="591600"/>
          </a:xfrm>
          <a:prstGeom prst="straightConnector1">
            <a:avLst/>
          </a:prstGeom>
          <a:noFill/>
          <a:ln cap="flat" cmpd="sng" w="9525">
            <a:solidFill>
              <a:srgbClr val="D7E5E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32" name="Google Shape;832;p20"/>
          <p:cNvCxnSpPr>
            <a:stCxn id="823" idx="0"/>
            <a:endCxn id="833" idx="0"/>
          </p:cNvCxnSpPr>
          <p:nvPr/>
        </p:nvCxnSpPr>
        <p:spPr>
          <a:xfrm rot="10800000">
            <a:off x="7525213" y="1720580"/>
            <a:ext cx="9300" cy="688800"/>
          </a:xfrm>
          <a:prstGeom prst="straightConnector1">
            <a:avLst/>
          </a:prstGeom>
          <a:noFill/>
          <a:ln cap="flat" cmpd="sng" w="9525">
            <a:solidFill>
              <a:srgbClr val="D7E5E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25" name="Google Shape;825;p20"/>
          <p:cNvSpPr/>
          <p:nvPr/>
        </p:nvSpPr>
        <p:spPr>
          <a:xfrm>
            <a:off x="1083479" y="1587955"/>
            <a:ext cx="85459" cy="87023"/>
          </a:xfrm>
          <a:prstGeom prst="ellipse">
            <a:avLst/>
          </a:prstGeom>
          <a:solidFill>
            <a:srgbClr val="D7E5E6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7" name="Google Shape;827;p20"/>
          <p:cNvSpPr/>
          <p:nvPr/>
        </p:nvSpPr>
        <p:spPr>
          <a:xfrm>
            <a:off x="2674810" y="1359070"/>
            <a:ext cx="85459" cy="87023"/>
          </a:xfrm>
          <a:prstGeom prst="ellipse">
            <a:avLst/>
          </a:prstGeom>
          <a:solidFill>
            <a:srgbClr val="D7E5E6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9" name="Google Shape;829;p20"/>
          <p:cNvSpPr/>
          <p:nvPr/>
        </p:nvSpPr>
        <p:spPr>
          <a:xfrm>
            <a:off x="4272831" y="1810675"/>
            <a:ext cx="85459" cy="87023"/>
          </a:xfrm>
          <a:prstGeom prst="ellipse">
            <a:avLst/>
          </a:prstGeom>
          <a:solidFill>
            <a:srgbClr val="D7E5E6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1" name="Google Shape;831;p20"/>
          <p:cNvSpPr/>
          <p:nvPr/>
        </p:nvSpPr>
        <p:spPr>
          <a:xfrm>
            <a:off x="5885183" y="1817795"/>
            <a:ext cx="85459" cy="87023"/>
          </a:xfrm>
          <a:prstGeom prst="ellipse">
            <a:avLst/>
          </a:prstGeom>
          <a:solidFill>
            <a:srgbClr val="D7E5E6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3" name="Google Shape;833;p20"/>
          <p:cNvSpPr/>
          <p:nvPr/>
        </p:nvSpPr>
        <p:spPr>
          <a:xfrm>
            <a:off x="7482512" y="1720675"/>
            <a:ext cx="85459" cy="87023"/>
          </a:xfrm>
          <a:prstGeom prst="ellipse">
            <a:avLst/>
          </a:prstGeom>
          <a:solidFill>
            <a:srgbClr val="D7E5E6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4" name="Google Shape;834;p20"/>
          <p:cNvSpPr txBox="1"/>
          <p:nvPr/>
        </p:nvSpPr>
        <p:spPr>
          <a:xfrm>
            <a:off x="1188608" y="1475663"/>
            <a:ext cx="358414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290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5" name="Google Shape;835;p20"/>
          <p:cNvSpPr txBox="1"/>
          <p:nvPr/>
        </p:nvSpPr>
        <p:spPr>
          <a:xfrm>
            <a:off x="2785561" y="1248691"/>
            <a:ext cx="358413" cy="264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305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6" name="Google Shape;836;p20"/>
          <p:cNvSpPr txBox="1"/>
          <p:nvPr/>
        </p:nvSpPr>
        <p:spPr>
          <a:xfrm>
            <a:off x="6000568" y="1699646"/>
            <a:ext cx="358413" cy="264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280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7" name="Google Shape;837;p20"/>
          <p:cNvSpPr txBox="1"/>
          <p:nvPr/>
        </p:nvSpPr>
        <p:spPr>
          <a:xfrm>
            <a:off x="4417822" y="1700296"/>
            <a:ext cx="358414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280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8" name="Google Shape;838;p20"/>
          <p:cNvSpPr txBox="1"/>
          <p:nvPr/>
        </p:nvSpPr>
        <p:spPr>
          <a:xfrm>
            <a:off x="7628710" y="1487907"/>
            <a:ext cx="358414" cy="264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285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39" name="Google Shape;839;p20"/>
          <p:cNvGrpSpPr/>
          <p:nvPr/>
        </p:nvGrpSpPr>
        <p:grpSpPr>
          <a:xfrm>
            <a:off x="1307629" y="3171925"/>
            <a:ext cx="549076" cy="1046454"/>
            <a:chOff x="0" y="0"/>
            <a:chExt cx="549075" cy="1046452"/>
          </a:xfrm>
        </p:grpSpPr>
        <p:sp>
          <p:nvSpPr>
            <p:cNvPr id="840" name="Google Shape;840;p20"/>
            <p:cNvSpPr txBox="1"/>
            <p:nvPr/>
          </p:nvSpPr>
          <p:spPr>
            <a:xfrm>
              <a:off x="0" y="757628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00:15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41" name="Google Shape;841;p20"/>
            <p:cNvCxnSpPr/>
            <p:nvPr/>
          </p:nvCxnSpPr>
          <p:spPr>
            <a:xfrm flipH="1" rot="10800000">
              <a:off x="270232" y="87021"/>
              <a:ext cx="2100" cy="670607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842" name="Google Shape;842;p20"/>
            <p:cNvSpPr/>
            <p:nvPr/>
          </p:nvSpPr>
          <p:spPr>
            <a:xfrm>
              <a:off x="229602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3" name="Google Shape;843;p20"/>
          <p:cNvGrpSpPr/>
          <p:nvPr/>
        </p:nvGrpSpPr>
        <p:grpSpPr>
          <a:xfrm>
            <a:off x="2909152" y="2879244"/>
            <a:ext cx="549077" cy="1339135"/>
            <a:chOff x="0" y="0"/>
            <a:chExt cx="549075" cy="1339134"/>
          </a:xfrm>
        </p:grpSpPr>
        <p:sp>
          <p:nvSpPr>
            <p:cNvPr id="844" name="Google Shape;844;p20"/>
            <p:cNvSpPr txBox="1"/>
            <p:nvPr/>
          </p:nvSpPr>
          <p:spPr>
            <a:xfrm>
              <a:off x="0" y="1050310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01:15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45" name="Google Shape;845;p20"/>
            <p:cNvCxnSpPr/>
            <p:nvPr/>
          </p:nvCxnSpPr>
          <p:spPr>
            <a:xfrm rot="10800000">
              <a:off x="262138" y="87020"/>
              <a:ext cx="8095" cy="963290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846" name="Google Shape;846;p20"/>
            <p:cNvSpPr/>
            <p:nvPr/>
          </p:nvSpPr>
          <p:spPr>
            <a:xfrm>
              <a:off x="219409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7" name="Google Shape;847;p20"/>
          <p:cNvGrpSpPr/>
          <p:nvPr/>
        </p:nvGrpSpPr>
        <p:grpSpPr>
          <a:xfrm>
            <a:off x="4510676" y="3086299"/>
            <a:ext cx="549076" cy="1132080"/>
            <a:chOff x="0" y="0"/>
            <a:chExt cx="549075" cy="1132079"/>
          </a:xfrm>
        </p:grpSpPr>
        <p:sp>
          <p:nvSpPr>
            <p:cNvPr id="848" name="Google Shape;848;p20"/>
            <p:cNvSpPr txBox="1"/>
            <p:nvPr/>
          </p:nvSpPr>
          <p:spPr>
            <a:xfrm>
              <a:off x="0" y="843255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02:15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49" name="Google Shape;849;p20"/>
            <p:cNvCxnSpPr/>
            <p:nvPr/>
          </p:nvCxnSpPr>
          <p:spPr>
            <a:xfrm rot="10800000">
              <a:off x="258635" y="87021"/>
              <a:ext cx="11598" cy="756235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850" name="Google Shape;850;p20"/>
            <p:cNvSpPr/>
            <p:nvPr/>
          </p:nvSpPr>
          <p:spPr>
            <a:xfrm>
              <a:off x="215906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51" name="Google Shape;851;p20"/>
          <p:cNvGrpSpPr/>
          <p:nvPr/>
        </p:nvGrpSpPr>
        <p:grpSpPr>
          <a:xfrm>
            <a:off x="6112200" y="3476197"/>
            <a:ext cx="549076" cy="742182"/>
            <a:chOff x="0" y="0"/>
            <a:chExt cx="549075" cy="742180"/>
          </a:xfrm>
        </p:grpSpPr>
        <p:sp>
          <p:nvSpPr>
            <p:cNvPr id="852" name="Google Shape;852;p20"/>
            <p:cNvSpPr txBox="1"/>
            <p:nvPr/>
          </p:nvSpPr>
          <p:spPr>
            <a:xfrm>
              <a:off x="0" y="453356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03:15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53" name="Google Shape;853;p20"/>
            <p:cNvCxnSpPr/>
            <p:nvPr/>
          </p:nvCxnSpPr>
          <p:spPr>
            <a:xfrm rot="10800000">
              <a:off x="269461" y="87021"/>
              <a:ext cx="772" cy="366336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854" name="Google Shape;854;p20"/>
            <p:cNvSpPr/>
            <p:nvPr/>
          </p:nvSpPr>
          <p:spPr>
            <a:xfrm>
              <a:off x="226732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55" name="Google Shape;855;p20"/>
          <p:cNvGrpSpPr/>
          <p:nvPr/>
        </p:nvGrpSpPr>
        <p:grpSpPr>
          <a:xfrm>
            <a:off x="7713727" y="3272749"/>
            <a:ext cx="549076" cy="945630"/>
            <a:chOff x="0" y="0"/>
            <a:chExt cx="549075" cy="945629"/>
          </a:xfrm>
        </p:grpSpPr>
        <p:sp>
          <p:nvSpPr>
            <p:cNvPr id="856" name="Google Shape;856;p20"/>
            <p:cNvSpPr txBox="1"/>
            <p:nvPr/>
          </p:nvSpPr>
          <p:spPr>
            <a:xfrm>
              <a:off x="0" y="656805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04:15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57" name="Google Shape;857;p20"/>
            <p:cNvCxnSpPr/>
            <p:nvPr/>
          </p:nvCxnSpPr>
          <p:spPr>
            <a:xfrm rot="10800000">
              <a:off x="265265" y="87021"/>
              <a:ext cx="4968" cy="569785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858" name="Google Shape;858;p20"/>
            <p:cNvSpPr/>
            <p:nvPr/>
          </p:nvSpPr>
          <p:spPr>
            <a:xfrm>
              <a:off x="222536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59" name="Google Shape;859;p20"/>
          <p:cNvSpPr txBox="1"/>
          <p:nvPr/>
        </p:nvSpPr>
        <p:spPr>
          <a:xfrm>
            <a:off x="1642360" y="2995838"/>
            <a:ext cx="358413" cy="264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105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0" name="Google Shape;860;p20"/>
          <p:cNvSpPr txBox="1"/>
          <p:nvPr/>
        </p:nvSpPr>
        <p:spPr>
          <a:xfrm>
            <a:off x="3239312" y="2768864"/>
            <a:ext cx="358413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120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1" name="Google Shape;861;p20"/>
          <p:cNvSpPr txBox="1"/>
          <p:nvPr/>
        </p:nvSpPr>
        <p:spPr>
          <a:xfrm>
            <a:off x="6454595" y="3367663"/>
            <a:ext cx="273656" cy="264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95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2" name="Google Shape;862;p20"/>
          <p:cNvSpPr txBox="1"/>
          <p:nvPr/>
        </p:nvSpPr>
        <p:spPr>
          <a:xfrm>
            <a:off x="4871099" y="2988542"/>
            <a:ext cx="347103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110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3" name="Google Shape;863;p20"/>
          <p:cNvSpPr txBox="1"/>
          <p:nvPr/>
        </p:nvSpPr>
        <p:spPr>
          <a:xfrm>
            <a:off x="8078904" y="3167803"/>
            <a:ext cx="358414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100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4" name="Google Shape;864;p20"/>
          <p:cNvSpPr txBox="1"/>
          <p:nvPr/>
        </p:nvSpPr>
        <p:spPr>
          <a:xfrm>
            <a:off x="328596" y="1660330"/>
            <a:ext cx="321617" cy="288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400"/>
              <a:buFont typeface="Calibri"/>
              <a:buNone/>
            </a:pPr>
            <a:r>
              <a:rPr b="1" i="0" lang="en-GB" sz="14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S1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5" name="Google Shape;865;p20"/>
          <p:cNvSpPr txBox="1"/>
          <p:nvPr/>
        </p:nvSpPr>
        <p:spPr>
          <a:xfrm>
            <a:off x="376860" y="3173274"/>
            <a:ext cx="321617" cy="288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400"/>
              <a:buFont typeface="Calibri"/>
              <a:buNone/>
            </a:pPr>
            <a:r>
              <a:rPr b="1" i="0" lang="en-GB" sz="14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S2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6" name="Google Shape;866;p20"/>
          <p:cNvSpPr txBox="1"/>
          <p:nvPr/>
        </p:nvSpPr>
        <p:spPr>
          <a:xfrm>
            <a:off x="192624" y="4373598"/>
            <a:ext cx="8617605" cy="3133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None/>
            </a:pPr>
            <a:r>
              <a:rPr b="1" i="0" lang="en-GB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NOTE: S1 and S2 are not synchronized: metrics do not occur nor at the same to nor rate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67" name="Google Shape;867;p20"/>
          <p:cNvGrpSpPr/>
          <p:nvPr/>
        </p:nvGrpSpPr>
        <p:grpSpPr>
          <a:xfrm>
            <a:off x="2108390" y="3010261"/>
            <a:ext cx="549077" cy="1177086"/>
            <a:chOff x="0" y="0"/>
            <a:chExt cx="549075" cy="1177084"/>
          </a:xfrm>
        </p:grpSpPr>
        <p:sp>
          <p:nvSpPr>
            <p:cNvPr id="868" name="Google Shape;868;p20"/>
            <p:cNvSpPr txBox="1"/>
            <p:nvPr/>
          </p:nvSpPr>
          <p:spPr>
            <a:xfrm>
              <a:off x="0" y="888260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00:45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69" name="Google Shape;869;p20"/>
            <p:cNvCxnSpPr/>
            <p:nvPr/>
          </p:nvCxnSpPr>
          <p:spPr>
            <a:xfrm flipH="1" rot="10800000">
              <a:off x="270232" y="118053"/>
              <a:ext cx="2100" cy="801240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870" name="Google Shape;870;p20"/>
            <p:cNvSpPr/>
            <p:nvPr/>
          </p:nvSpPr>
          <p:spPr>
            <a:xfrm>
              <a:off x="229602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71" name="Google Shape;871;p20"/>
          <p:cNvSpPr txBox="1"/>
          <p:nvPr/>
        </p:nvSpPr>
        <p:spPr>
          <a:xfrm>
            <a:off x="2456812" y="2921261"/>
            <a:ext cx="347103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110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72" name="Google Shape;872;p20"/>
          <p:cNvGrpSpPr/>
          <p:nvPr/>
        </p:nvGrpSpPr>
        <p:grpSpPr>
          <a:xfrm>
            <a:off x="3709914" y="2960925"/>
            <a:ext cx="549077" cy="1252047"/>
            <a:chOff x="0" y="0"/>
            <a:chExt cx="549075" cy="1252046"/>
          </a:xfrm>
        </p:grpSpPr>
        <p:sp>
          <p:nvSpPr>
            <p:cNvPr id="873" name="Google Shape;873;p20"/>
            <p:cNvSpPr txBox="1"/>
            <p:nvPr/>
          </p:nvSpPr>
          <p:spPr>
            <a:xfrm>
              <a:off x="0" y="963222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01:45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74" name="Google Shape;874;p20"/>
            <p:cNvCxnSpPr/>
            <p:nvPr/>
          </p:nvCxnSpPr>
          <p:spPr>
            <a:xfrm rot="10800000">
              <a:off x="262138" y="92427"/>
              <a:ext cx="8095" cy="876202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875" name="Google Shape;875;p20"/>
            <p:cNvSpPr/>
            <p:nvPr/>
          </p:nvSpPr>
          <p:spPr>
            <a:xfrm>
              <a:off x="219409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76" name="Google Shape;876;p20"/>
          <p:cNvSpPr txBox="1"/>
          <p:nvPr/>
        </p:nvSpPr>
        <p:spPr>
          <a:xfrm>
            <a:off x="4044036" y="2861431"/>
            <a:ext cx="347102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115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77" name="Google Shape;877;p20"/>
          <p:cNvGrpSpPr/>
          <p:nvPr/>
        </p:nvGrpSpPr>
        <p:grpSpPr>
          <a:xfrm>
            <a:off x="5311438" y="2946006"/>
            <a:ext cx="549076" cy="1252048"/>
            <a:chOff x="0" y="0"/>
            <a:chExt cx="549075" cy="1252046"/>
          </a:xfrm>
        </p:grpSpPr>
        <p:sp>
          <p:nvSpPr>
            <p:cNvPr id="878" name="Google Shape;878;p20"/>
            <p:cNvSpPr txBox="1"/>
            <p:nvPr/>
          </p:nvSpPr>
          <p:spPr>
            <a:xfrm>
              <a:off x="0" y="963222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02:45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79" name="Google Shape;879;p20"/>
            <p:cNvCxnSpPr/>
            <p:nvPr/>
          </p:nvCxnSpPr>
          <p:spPr>
            <a:xfrm rot="10800000">
              <a:off x="262138" y="107345"/>
              <a:ext cx="8095" cy="876202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880" name="Google Shape;880;p20"/>
            <p:cNvSpPr/>
            <p:nvPr/>
          </p:nvSpPr>
          <p:spPr>
            <a:xfrm>
              <a:off x="219409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81" name="Google Shape;881;p20"/>
          <p:cNvSpPr txBox="1"/>
          <p:nvPr/>
        </p:nvSpPr>
        <p:spPr>
          <a:xfrm>
            <a:off x="5613937" y="2846514"/>
            <a:ext cx="347103" cy="264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115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82" name="Google Shape;882;p20"/>
          <p:cNvGrpSpPr/>
          <p:nvPr/>
        </p:nvGrpSpPr>
        <p:grpSpPr>
          <a:xfrm>
            <a:off x="6912962" y="3631805"/>
            <a:ext cx="549076" cy="566249"/>
            <a:chOff x="0" y="0"/>
            <a:chExt cx="549075" cy="566248"/>
          </a:xfrm>
        </p:grpSpPr>
        <p:sp>
          <p:nvSpPr>
            <p:cNvPr id="883" name="Google Shape;883;p20"/>
            <p:cNvSpPr txBox="1"/>
            <p:nvPr/>
          </p:nvSpPr>
          <p:spPr>
            <a:xfrm>
              <a:off x="0" y="277424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03:45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84" name="Google Shape;884;p20"/>
            <p:cNvCxnSpPr/>
            <p:nvPr/>
          </p:nvCxnSpPr>
          <p:spPr>
            <a:xfrm rot="10800000">
              <a:off x="262138" y="107345"/>
              <a:ext cx="8095" cy="190405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885" name="Google Shape;885;p20"/>
            <p:cNvSpPr/>
            <p:nvPr/>
          </p:nvSpPr>
          <p:spPr>
            <a:xfrm>
              <a:off x="219409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86" name="Google Shape;886;p20"/>
          <p:cNvSpPr txBox="1"/>
          <p:nvPr/>
        </p:nvSpPr>
        <p:spPr>
          <a:xfrm>
            <a:off x="7259953" y="3510539"/>
            <a:ext cx="273656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90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7" name="Google Shape;887;p20"/>
          <p:cNvSpPr txBox="1"/>
          <p:nvPr>
            <p:ph idx="4294967295" type="title"/>
          </p:nvPr>
        </p:nvSpPr>
        <p:spPr>
          <a:xfrm>
            <a:off x="211075" y="261400"/>
            <a:ext cx="8208900" cy="5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C2C38"/>
              </a:buClr>
              <a:buSzPts val="2400"/>
              <a:buFont typeface="Rubik Light"/>
              <a:buNone/>
            </a:pPr>
            <a:r>
              <a:rPr b="0" i="0" lang="en-GB" sz="240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Can we synchronize them with a tumbling window?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21"/>
          <p:cNvSpPr txBox="1"/>
          <p:nvPr>
            <p:ph idx="4294967295" type="title"/>
          </p:nvPr>
        </p:nvSpPr>
        <p:spPr>
          <a:xfrm>
            <a:off x="270275" y="288650"/>
            <a:ext cx="8208900" cy="5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C2C38"/>
              </a:buClr>
              <a:buSzPts val="2400"/>
              <a:buFont typeface="Rubik Light"/>
              <a:buNone/>
            </a:pPr>
            <a:r>
              <a:rPr b="0" i="0" lang="en-GB" sz="240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Here we go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93" name="Google Shape;893;p21"/>
          <p:cNvSpPr txBox="1"/>
          <p:nvPr>
            <p:ph idx="4294967295" type="body"/>
          </p:nvPr>
        </p:nvSpPr>
        <p:spPr>
          <a:xfrm>
            <a:off x="365163" y="932100"/>
            <a:ext cx="8542200" cy="33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9525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C2C38"/>
              </a:buClr>
              <a:buSzPts val="1400"/>
              <a:buNone/>
            </a:pPr>
            <a:r>
              <a:rPr lang="en-GB" sz="14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temp = from(bucket: "training")</a:t>
            </a:r>
            <a:endParaRPr sz="14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95250" lvl="0" marL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rgbClr val="2C2C38"/>
              </a:buClr>
              <a:buSzPts val="1400"/>
              <a:buNone/>
            </a:pPr>
            <a:r>
              <a:rPr lang="en-GB" sz="14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  |&gt; range(start: 2020-04-30T10:00:00Z, stop: 2020-04-30T10:05:00Z)</a:t>
            </a:r>
            <a:endParaRPr sz="14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95250" lvl="0" marL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rgbClr val="2C2C38"/>
              </a:buClr>
              <a:buSzPts val="1400"/>
              <a:buNone/>
            </a:pPr>
            <a:r>
              <a:rPr lang="en-GB" sz="14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  |&gt; filter(fn: (r) =&gt; r._measurement == "iot-oven")</a:t>
            </a:r>
            <a:endParaRPr sz="14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95250" lvl="0" marL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rgbClr val="2C2C38"/>
              </a:buClr>
              <a:buSzPts val="1400"/>
              <a:buNone/>
            </a:pPr>
            <a:r>
              <a:rPr lang="en-GB" sz="14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  |&gt; filter(fn: (r) =&gt; r._field == "temperature")</a:t>
            </a:r>
            <a:endParaRPr sz="14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95250" lvl="0" marL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rgbClr val="2C2C38"/>
              </a:buClr>
              <a:buSzPts val="1400"/>
              <a:buNone/>
            </a:pPr>
            <a:r>
              <a:rPr lang="en-GB" sz="14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tempS1 = temp |&gt; filter(fn: (r) =&gt; r.sensor == "S1")</a:t>
            </a:r>
            <a:endParaRPr sz="14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95250" lvl="0" marL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rgbClr val="2C2C38"/>
              </a:buClr>
              <a:buSzPts val="1400"/>
              <a:buNone/>
            </a:pPr>
            <a:r>
              <a:rPr lang="en-GB" sz="14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             |&gt;</a:t>
            </a:r>
            <a:r>
              <a:rPr lang="en-GB" sz="140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GB" sz="1400">
                <a:solidFill>
                  <a:schemeClr val="accent1"/>
                </a:solidFill>
                <a:latin typeface="Courier"/>
                <a:ea typeface="Courier"/>
                <a:cs typeface="Courier"/>
                <a:sym typeface="Courier"/>
              </a:rPr>
              <a:t>aggregate</a:t>
            </a:r>
            <a:r>
              <a:rPr lang="en-GB" sz="1400">
                <a:solidFill>
                  <a:schemeClr val="accent4"/>
                </a:solidFill>
                <a:latin typeface="Courier"/>
                <a:ea typeface="Courier"/>
                <a:cs typeface="Courier"/>
                <a:sym typeface="Courier"/>
              </a:rPr>
              <a:t>Window(every: 60s, </a:t>
            </a:r>
            <a:r>
              <a:rPr lang="en-GB" sz="1400">
                <a:solidFill>
                  <a:schemeClr val="accent1"/>
                </a:solidFill>
                <a:latin typeface="Courier"/>
                <a:ea typeface="Courier"/>
                <a:cs typeface="Courier"/>
                <a:sym typeface="Courier"/>
              </a:rPr>
              <a:t>fn: mean</a:t>
            </a:r>
            <a:r>
              <a:rPr lang="en-GB" sz="1400">
                <a:solidFill>
                  <a:schemeClr val="accent4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 sz="1400">
              <a:latin typeface="Courier"/>
              <a:ea typeface="Courier"/>
              <a:cs typeface="Courier"/>
              <a:sym typeface="Courier"/>
            </a:endParaRPr>
          </a:p>
          <a:p>
            <a:pPr indent="95250" lvl="0" marL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rgbClr val="2C2C38"/>
              </a:buClr>
              <a:buSzPts val="1400"/>
              <a:buNone/>
            </a:pPr>
            <a:r>
              <a:rPr lang="en-GB" sz="14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tempS2 = temp |&gt; filter(fn: (r) =&gt; r.sensor == "S2")</a:t>
            </a:r>
            <a:endParaRPr sz="14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95250" lvl="0" marL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rgbClr val="2C2C38"/>
              </a:buClr>
              <a:buSzPts val="1400"/>
              <a:buNone/>
            </a:pPr>
            <a:r>
              <a:rPr lang="en-GB" sz="14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             |&gt; </a:t>
            </a:r>
            <a:r>
              <a:rPr lang="en-GB" sz="1400">
                <a:solidFill>
                  <a:schemeClr val="accent1"/>
                </a:solidFill>
                <a:latin typeface="Courier"/>
                <a:ea typeface="Courier"/>
                <a:cs typeface="Courier"/>
                <a:sym typeface="Courier"/>
              </a:rPr>
              <a:t>aggregate</a:t>
            </a:r>
            <a:r>
              <a:rPr lang="en-GB" sz="1400">
                <a:solidFill>
                  <a:schemeClr val="accent4"/>
                </a:solidFill>
                <a:latin typeface="Courier"/>
                <a:ea typeface="Courier"/>
                <a:cs typeface="Courier"/>
                <a:sym typeface="Courier"/>
              </a:rPr>
              <a:t>Window(every: 60s, </a:t>
            </a:r>
            <a:r>
              <a:rPr lang="en-GB" sz="1400">
                <a:solidFill>
                  <a:schemeClr val="accent1"/>
                </a:solidFill>
                <a:latin typeface="Courier"/>
                <a:ea typeface="Courier"/>
                <a:cs typeface="Courier"/>
                <a:sym typeface="Courier"/>
              </a:rPr>
              <a:t>fn: mean</a:t>
            </a:r>
            <a:r>
              <a:rPr lang="en-GB" sz="1400">
                <a:solidFill>
                  <a:schemeClr val="accent4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 sz="1400">
              <a:latin typeface="Courier"/>
              <a:ea typeface="Courier"/>
              <a:cs typeface="Courier"/>
              <a:sym typeface="Courier"/>
            </a:endParaRPr>
          </a:p>
          <a:p>
            <a:pPr indent="95250" lvl="0" marL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rgbClr val="2C2C38"/>
              </a:buClr>
              <a:buSzPts val="1400"/>
              <a:buNone/>
            </a:pPr>
            <a:r>
              <a:rPr lang="en-GB" sz="14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temp_join = join(  tables: {s1:tempS1, s2: tempS2},  on: ["_time"] ) </a:t>
            </a:r>
            <a:endParaRPr b="1" sz="14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95250" lvl="0" marL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rgbClr val="2C2C38"/>
              </a:buClr>
              <a:buSzPts val="1400"/>
              <a:buNone/>
            </a:pPr>
            <a:r>
              <a:rPr lang="en-GB" sz="14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temp_join |&gt; map(fn: (r) =&gt; ({ _time: r._time,</a:t>
            </a:r>
            <a:endParaRPr sz="14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95250" lvl="0" marL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rgbClr val="2C2C38"/>
              </a:buClr>
              <a:buSzPts val="1400"/>
              <a:buNone/>
            </a:pPr>
            <a:r>
              <a:rPr lang="en-GB" sz="14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                          _value: r._value_s1 - r._value_s2 }))</a:t>
            </a:r>
            <a:endParaRPr sz="14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22"/>
          <p:cNvSpPr txBox="1"/>
          <p:nvPr>
            <p:ph idx="4294967295" type="title"/>
          </p:nvPr>
        </p:nvSpPr>
        <p:spPr>
          <a:xfrm>
            <a:off x="312500" y="288675"/>
            <a:ext cx="8208900" cy="5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C2C38"/>
              </a:buClr>
              <a:buSzPts val="2400"/>
              <a:buFont typeface="Rubik Light"/>
              <a:buNone/>
            </a:pPr>
            <a:r>
              <a:rPr b="0" i="0" lang="en-GB" sz="240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It works!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99" name="Google Shape;899;p22"/>
          <p:cNvSpPr txBox="1"/>
          <p:nvPr/>
        </p:nvSpPr>
        <p:spPr>
          <a:xfrm>
            <a:off x="2763369" y="207264"/>
            <a:ext cx="3544372" cy="4163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700"/>
              <a:buFont typeface="Calibri"/>
              <a:buNone/>
            </a:pPr>
            <a:r>
              <a:rPr b="0" i="0" lang="en-GB" sz="287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:-)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23"/>
          <p:cNvSpPr txBox="1"/>
          <p:nvPr>
            <p:ph idx="4294967295" type="title"/>
          </p:nvPr>
        </p:nvSpPr>
        <p:spPr>
          <a:xfrm>
            <a:off x="277100" y="326625"/>
            <a:ext cx="8208900" cy="5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C2C38"/>
              </a:buClr>
              <a:buSzPct val="100000"/>
              <a:buFont typeface="Rubik Light"/>
              <a:buNone/>
            </a:pPr>
            <a:r>
              <a:rPr b="0" i="0" lang="en-GB" sz="240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Bonus point: </a:t>
            </a:r>
            <a:r>
              <a:rPr lang="en-GB">
                <a:solidFill>
                  <a:srgbClr val="351C75"/>
                </a:solidFill>
              </a:rPr>
              <a:t>tumbling windows</a:t>
            </a:r>
            <a:r>
              <a:rPr lang="en-GB">
                <a:solidFill>
                  <a:schemeClr val="lt1"/>
                </a:solidFill>
              </a:rPr>
              <a:t> </a:t>
            </a:r>
            <a:r>
              <a:rPr b="0" i="0" lang="en-GB" sz="240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also synchronize </a:t>
            </a:r>
            <a:r>
              <a:rPr lang="en-GB">
                <a:solidFill>
                  <a:srgbClr val="E06666"/>
                </a:solidFill>
              </a:rPr>
              <a:t>events</a:t>
            </a:r>
            <a:r>
              <a:rPr b="0" i="0" lang="en-GB" sz="240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!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905" name="Google Shape;905;p23"/>
          <p:cNvCxnSpPr/>
          <p:nvPr/>
        </p:nvCxnSpPr>
        <p:spPr>
          <a:xfrm>
            <a:off x="666572" y="2384276"/>
            <a:ext cx="7845040" cy="1"/>
          </a:xfrm>
          <a:prstGeom prst="straightConnector1">
            <a:avLst/>
          </a:prstGeom>
          <a:noFill/>
          <a:ln cap="flat" cmpd="sng" w="9525">
            <a:solidFill>
              <a:srgbClr val="D7E5E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06" name="Google Shape;906;p23"/>
          <p:cNvCxnSpPr/>
          <p:nvPr/>
        </p:nvCxnSpPr>
        <p:spPr>
          <a:xfrm>
            <a:off x="666572" y="3893766"/>
            <a:ext cx="7845040" cy="1"/>
          </a:xfrm>
          <a:prstGeom prst="straightConnector1">
            <a:avLst/>
          </a:prstGeom>
          <a:noFill/>
          <a:ln cap="flat" cmpd="sng" w="9525">
            <a:solidFill>
              <a:srgbClr val="D7E5E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07" name="Google Shape;907;p23"/>
          <p:cNvCxnSpPr/>
          <p:nvPr/>
        </p:nvCxnSpPr>
        <p:spPr>
          <a:xfrm flipH="1" rot="10800000">
            <a:off x="1124109" y="1674976"/>
            <a:ext cx="2100" cy="734405"/>
          </a:xfrm>
          <a:prstGeom prst="straightConnector1">
            <a:avLst/>
          </a:prstGeom>
          <a:noFill/>
          <a:ln cap="flat" cmpd="sng" w="9525">
            <a:solidFill>
              <a:srgbClr val="D7E5E6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908" name="Google Shape;908;p23"/>
          <p:cNvGrpSpPr/>
          <p:nvPr/>
        </p:nvGrpSpPr>
        <p:grpSpPr>
          <a:xfrm>
            <a:off x="853877" y="1587955"/>
            <a:ext cx="549077" cy="1110250"/>
            <a:chOff x="0" y="0"/>
            <a:chExt cx="549075" cy="1110249"/>
          </a:xfrm>
        </p:grpSpPr>
        <p:sp>
          <p:nvSpPr>
            <p:cNvPr id="909" name="Google Shape;909;p23"/>
            <p:cNvSpPr txBox="1"/>
            <p:nvPr/>
          </p:nvSpPr>
          <p:spPr>
            <a:xfrm>
              <a:off x="0" y="821425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00:09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23"/>
            <p:cNvSpPr/>
            <p:nvPr/>
          </p:nvSpPr>
          <p:spPr>
            <a:xfrm>
              <a:off x="229602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1" name="Google Shape;911;p23"/>
          <p:cNvGrpSpPr/>
          <p:nvPr/>
        </p:nvGrpSpPr>
        <p:grpSpPr>
          <a:xfrm>
            <a:off x="2540745" y="1359070"/>
            <a:ext cx="549077" cy="1339135"/>
            <a:chOff x="0" y="0"/>
            <a:chExt cx="549075" cy="1339134"/>
          </a:xfrm>
        </p:grpSpPr>
        <p:sp>
          <p:nvSpPr>
            <p:cNvPr id="912" name="Google Shape;912;p23"/>
            <p:cNvSpPr txBox="1"/>
            <p:nvPr/>
          </p:nvSpPr>
          <p:spPr>
            <a:xfrm>
              <a:off x="0" y="1050310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01:06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13" name="Google Shape;913;p23"/>
            <p:cNvCxnSpPr/>
            <p:nvPr/>
          </p:nvCxnSpPr>
          <p:spPr>
            <a:xfrm rot="10800000">
              <a:off x="262138" y="87020"/>
              <a:ext cx="8095" cy="963290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14" name="Google Shape;914;p23"/>
            <p:cNvSpPr/>
            <p:nvPr/>
          </p:nvSpPr>
          <p:spPr>
            <a:xfrm>
              <a:off x="219409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5" name="Google Shape;915;p23"/>
          <p:cNvGrpSpPr/>
          <p:nvPr/>
        </p:nvGrpSpPr>
        <p:grpSpPr>
          <a:xfrm>
            <a:off x="3971581" y="1810675"/>
            <a:ext cx="549076" cy="887530"/>
            <a:chOff x="0" y="0"/>
            <a:chExt cx="549075" cy="887528"/>
          </a:xfrm>
        </p:grpSpPr>
        <p:sp>
          <p:nvSpPr>
            <p:cNvPr id="916" name="Google Shape;916;p23"/>
            <p:cNvSpPr txBox="1"/>
            <p:nvPr/>
          </p:nvSpPr>
          <p:spPr>
            <a:xfrm>
              <a:off x="0" y="598704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02:04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17" name="Google Shape;917;p23"/>
            <p:cNvCxnSpPr/>
            <p:nvPr/>
          </p:nvCxnSpPr>
          <p:spPr>
            <a:xfrm rot="10800000">
              <a:off x="258635" y="87021"/>
              <a:ext cx="11598" cy="511684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18" name="Google Shape;918;p23"/>
            <p:cNvSpPr/>
            <p:nvPr/>
          </p:nvSpPr>
          <p:spPr>
            <a:xfrm>
              <a:off x="215906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9" name="Google Shape;919;p23"/>
          <p:cNvGrpSpPr/>
          <p:nvPr/>
        </p:nvGrpSpPr>
        <p:grpSpPr>
          <a:xfrm>
            <a:off x="5463378" y="1817795"/>
            <a:ext cx="549076" cy="880410"/>
            <a:chOff x="0" y="0"/>
            <a:chExt cx="549075" cy="880409"/>
          </a:xfrm>
        </p:grpSpPr>
        <p:sp>
          <p:nvSpPr>
            <p:cNvPr id="920" name="Google Shape;920;p23"/>
            <p:cNvSpPr txBox="1"/>
            <p:nvPr/>
          </p:nvSpPr>
          <p:spPr>
            <a:xfrm>
              <a:off x="0" y="591584"/>
              <a:ext cx="549075" cy="2888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03:02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21" name="Google Shape;921;p23"/>
            <p:cNvCxnSpPr/>
            <p:nvPr/>
          </p:nvCxnSpPr>
          <p:spPr>
            <a:xfrm rot="10800000">
              <a:off x="269461" y="87021"/>
              <a:ext cx="772" cy="504564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22" name="Google Shape;922;p23"/>
            <p:cNvSpPr/>
            <p:nvPr/>
          </p:nvSpPr>
          <p:spPr>
            <a:xfrm>
              <a:off x="226732" y="0"/>
              <a:ext cx="85459" cy="87021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3" name="Google Shape;923;p23"/>
          <p:cNvGrpSpPr/>
          <p:nvPr/>
        </p:nvGrpSpPr>
        <p:grpSpPr>
          <a:xfrm>
            <a:off x="7259975" y="1720675"/>
            <a:ext cx="549076" cy="977530"/>
            <a:chOff x="0" y="0"/>
            <a:chExt cx="549075" cy="977528"/>
          </a:xfrm>
        </p:grpSpPr>
        <p:sp>
          <p:nvSpPr>
            <p:cNvPr id="924" name="Google Shape;924;p23"/>
            <p:cNvSpPr txBox="1"/>
            <p:nvPr/>
          </p:nvSpPr>
          <p:spPr>
            <a:xfrm>
              <a:off x="0" y="688704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04:07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25" name="Google Shape;925;p23"/>
            <p:cNvCxnSpPr/>
            <p:nvPr/>
          </p:nvCxnSpPr>
          <p:spPr>
            <a:xfrm rot="10800000">
              <a:off x="265265" y="87020"/>
              <a:ext cx="4968" cy="601685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26" name="Google Shape;926;p23"/>
            <p:cNvSpPr/>
            <p:nvPr/>
          </p:nvSpPr>
          <p:spPr>
            <a:xfrm>
              <a:off x="222536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27" name="Google Shape;927;p23"/>
          <p:cNvSpPr txBox="1"/>
          <p:nvPr/>
        </p:nvSpPr>
        <p:spPr>
          <a:xfrm>
            <a:off x="1188608" y="1475663"/>
            <a:ext cx="358414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290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8" name="Google Shape;928;p23"/>
          <p:cNvSpPr txBox="1"/>
          <p:nvPr/>
        </p:nvSpPr>
        <p:spPr>
          <a:xfrm>
            <a:off x="2870904" y="1248691"/>
            <a:ext cx="358414" cy="264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305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9" name="Google Shape;929;p23"/>
          <p:cNvSpPr txBox="1"/>
          <p:nvPr/>
        </p:nvSpPr>
        <p:spPr>
          <a:xfrm>
            <a:off x="5805495" y="1699646"/>
            <a:ext cx="358414" cy="264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280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0" name="Google Shape;930;p23"/>
          <p:cNvSpPr txBox="1"/>
          <p:nvPr/>
        </p:nvSpPr>
        <p:spPr>
          <a:xfrm>
            <a:off x="4332478" y="1700296"/>
            <a:ext cx="358414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280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1" name="Google Shape;931;p23"/>
          <p:cNvSpPr txBox="1"/>
          <p:nvPr/>
        </p:nvSpPr>
        <p:spPr>
          <a:xfrm>
            <a:off x="7628710" y="1487907"/>
            <a:ext cx="358414" cy="264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285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32" name="Google Shape;932;p23"/>
          <p:cNvGrpSpPr/>
          <p:nvPr/>
        </p:nvGrpSpPr>
        <p:grpSpPr>
          <a:xfrm>
            <a:off x="1063788" y="3171925"/>
            <a:ext cx="549077" cy="1046454"/>
            <a:chOff x="0" y="0"/>
            <a:chExt cx="549075" cy="1046452"/>
          </a:xfrm>
        </p:grpSpPr>
        <p:sp>
          <p:nvSpPr>
            <p:cNvPr id="933" name="Google Shape;933;p23"/>
            <p:cNvSpPr txBox="1"/>
            <p:nvPr/>
          </p:nvSpPr>
          <p:spPr>
            <a:xfrm>
              <a:off x="0" y="757628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00:12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34" name="Google Shape;934;p23"/>
            <p:cNvCxnSpPr/>
            <p:nvPr/>
          </p:nvCxnSpPr>
          <p:spPr>
            <a:xfrm flipH="1" rot="10800000">
              <a:off x="270232" y="87021"/>
              <a:ext cx="2100" cy="670607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35" name="Google Shape;935;p23"/>
            <p:cNvSpPr/>
            <p:nvPr/>
          </p:nvSpPr>
          <p:spPr>
            <a:xfrm>
              <a:off x="229602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6" name="Google Shape;936;p23"/>
          <p:cNvGrpSpPr/>
          <p:nvPr/>
        </p:nvGrpSpPr>
        <p:grpSpPr>
          <a:xfrm>
            <a:off x="3067648" y="2879244"/>
            <a:ext cx="549076" cy="1339135"/>
            <a:chOff x="0" y="0"/>
            <a:chExt cx="549075" cy="1339134"/>
          </a:xfrm>
        </p:grpSpPr>
        <p:sp>
          <p:nvSpPr>
            <p:cNvPr id="937" name="Google Shape;937;p23"/>
            <p:cNvSpPr txBox="1"/>
            <p:nvPr/>
          </p:nvSpPr>
          <p:spPr>
            <a:xfrm>
              <a:off x="0" y="1050310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01:21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38" name="Google Shape;938;p23"/>
            <p:cNvCxnSpPr/>
            <p:nvPr/>
          </p:nvCxnSpPr>
          <p:spPr>
            <a:xfrm rot="10800000">
              <a:off x="262138" y="87020"/>
              <a:ext cx="8095" cy="963290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39" name="Google Shape;939;p23"/>
            <p:cNvSpPr/>
            <p:nvPr/>
          </p:nvSpPr>
          <p:spPr>
            <a:xfrm>
              <a:off x="219409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0" name="Google Shape;940;p23"/>
          <p:cNvGrpSpPr/>
          <p:nvPr/>
        </p:nvGrpSpPr>
        <p:grpSpPr>
          <a:xfrm>
            <a:off x="4571637" y="3086299"/>
            <a:ext cx="549076" cy="1132080"/>
            <a:chOff x="0" y="0"/>
            <a:chExt cx="549075" cy="1132079"/>
          </a:xfrm>
        </p:grpSpPr>
        <p:sp>
          <p:nvSpPr>
            <p:cNvPr id="941" name="Google Shape;941;p23"/>
            <p:cNvSpPr txBox="1"/>
            <p:nvPr/>
          </p:nvSpPr>
          <p:spPr>
            <a:xfrm>
              <a:off x="0" y="843255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02:17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42" name="Google Shape;942;p23"/>
            <p:cNvCxnSpPr/>
            <p:nvPr/>
          </p:nvCxnSpPr>
          <p:spPr>
            <a:xfrm rot="10800000">
              <a:off x="258635" y="87021"/>
              <a:ext cx="11598" cy="756235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43" name="Google Shape;943;p23"/>
            <p:cNvSpPr/>
            <p:nvPr/>
          </p:nvSpPr>
          <p:spPr>
            <a:xfrm>
              <a:off x="215906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4" name="Google Shape;944;p23"/>
          <p:cNvGrpSpPr/>
          <p:nvPr/>
        </p:nvGrpSpPr>
        <p:grpSpPr>
          <a:xfrm>
            <a:off x="6112200" y="3476197"/>
            <a:ext cx="549076" cy="742182"/>
            <a:chOff x="0" y="0"/>
            <a:chExt cx="549075" cy="742180"/>
          </a:xfrm>
        </p:grpSpPr>
        <p:sp>
          <p:nvSpPr>
            <p:cNvPr id="945" name="Google Shape;945;p23"/>
            <p:cNvSpPr txBox="1"/>
            <p:nvPr/>
          </p:nvSpPr>
          <p:spPr>
            <a:xfrm>
              <a:off x="0" y="453356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03:16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46" name="Google Shape;946;p23"/>
            <p:cNvCxnSpPr/>
            <p:nvPr/>
          </p:nvCxnSpPr>
          <p:spPr>
            <a:xfrm rot="10800000">
              <a:off x="269461" y="87021"/>
              <a:ext cx="772" cy="366336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47" name="Google Shape;947;p23"/>
            <p:cNvSpPr/>
            <p:nvPr/>
          </p:nvSpPr>
          <p:spPr>
            <a:xfrm>
              <a:off x="226732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8" name="Google Shape;948;p23"/>
          <p:cNvGrpSpPr/>
          <p:nvPr/>
        </p:nvGrpSpPr>
        <p:grpSpPr>
          <a:xfrm>
            <a:off x="7762494" y="3272749"/>
            <a:ext cx="549076" cy="945630"/>
            <a:chOff x="0" y="0"/>
            <a:chExt cx="549075" cy="945629"/>
          </a:xfrm>
        </p:grpSpPr>
        <p:sp>
          <p:nvSpPr>
            <p:cNvPr id="949" name="Google Shape;949;p23"/>
            <p:cNvSpPr txBox="1"/>
            <p:nvPr/>
          </p:nvSpPr>
          <p:spPr>
            <a:xfrm>
              <a:off x="0" y="656805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04:18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50" name="Google Shape;950;p23"/>
            <p:cNvCxnSpPr/>
            <p:nvPr/>
          </p:nvCxnSpPr>
          <p:spPr>
            <a:xfrm rot="10800000">
              <a:off x="265265" y="87021"/>
              <a:ext cx="4968" cy="569785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51" name="Google Shape;951;p23"/>
            <p:cNvSpPr/>
            <p:nvPr/>
          </p:nvSpPr>
          <p:spPr>
            <a:xfrm>
              <a:off x="222536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52" name="Google Shape;952;p23"/>
          <p:cNvSpPr txBox="1"/>
          <p:nvPr/>
        </p:nvSpPr>
        <p:spPr>
          <a:xfrm>
            <a:off x="1398519" y="2995838"/>
            <a:ext cx="358414" cy="264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105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3" name="Google Shape;953;p23"/>
          <p:cNvSpPr txBox="1"/>
          <p:nvPr/>
        </p:nvSpPr>
        <p:spPr>
          <a:xfrm>
            <a:off x="3397808" y="2768864"/>
            <a:ext cx="358413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120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4" name="Google Shape;954;p23"/>
          <p:cNvSpPr txBox="1"/>
          <p:nvPr/>
        </p:nvSpPr>
        <p:spPr>
          <a:xfrm>
            <a:off x="6454595" y="3367663"/>
            <a:ext cx="273656" cy="264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95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5" name="Google Shape;955;p23"/>
          <p:cNvSpPr txBox="1"/>
          <p:nvPr/>
        </p:nvSpPr>
        <p:spPr>
          <a:xfrm>
            <a:off x="4932060" y="2988542"/>
            <a:ext cx="347103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110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6" name="Google Shape;956;p23"/>
          <p:cNvSpPr txBox="1"/>
          <p:nvPr/>
        </p:nvSpPr>
        <p:spPr>
          <a:xfrm>
            <a:off x="8127673" y="3167803"/>
            <a:ext cx="358414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100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7" name="Google Shape;957;p23"/>
          <p:cNvSpPr txBox="1"/>
          <p:nvPr/>
        </p:nvSpPr>
        <p:spPr>
          <a:xfrm>
            <a:off x="328596" y="1660330"/>
            <a:ext cx="321617" cy="288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400"/>
              <a:buFont typeface="Calibri"/>
              <a:buNone/>
            </a:pPr>
            <a:r>
              <a:rPr b="1" i="0" lang="en-GB" sz="14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S1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8" name="Google Shape;958;p23"/>
          <p:cNvSpPr txBox="1"/>
          <p:nvPr/>
        </p:nvSpPr>
        <p:spPr>
          <a:xfrm>
            <a:off x="376860" y="3173274"/>
            <a:ext cx="321617" cy="288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400"/>
              <a:buFont typeface="Calibri"/>
              <a:buNone/>
            </a:pPr>
            <a:r>
              <a:rPr b="1" i="0" lang="en-GB" sz="14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S2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59" name="Google Shape;959;p23"/>
          <p:cNvGrpSpPr/>
          <p:nvPr/>
        </p:nvGrpSpPr>
        <p:grpSpPr>
          <a:xfrm>
            <a:off x="2108390" y="3010261"/>
            <a:ext cx="549077" cy="1177086"/>
            <a:chOff x="0" y="0"/>
            <a:chExt cx="549075" cy="1177084"/>
          </a:xfrm>
        </p:grpSpPr>
        <p:sp>
          <p:nvSpPr>
            <p:cNvPr id="960" name="Google Shape;960;p23"/>
            <p:cNvSpPr txBox="1"/>
            <p:nvPr/>
          </p:nvSpPr>
          <p:spPr>
            <a:xfrm>
              <a:off x="0" y="888260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00:46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61" name="Google Shape;961;p23"/>
            <p:cNvCxnSpPr/>
            <p:nvPr/>
          </p:nvCxnSpPr>
          <p:spPr>
            <a:xfrm flipH="1" rot="10800000">
              <a:off x="270232" y="118053"/>
              <a:ext cx="2100" cy="801240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62" name="Google Shape;962;p23"/>
            <p:cNvSpPr/>
            <p:nvPr/>
          </p:nvSpPr>
          <p:spPr>
            <a:xfrm>
              <a:off x="229602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63" name="Google Shape;963;p23"/>
          <p:cNvSpPr txBox="1"/>
          <p:nvPr/>
        </p:nvSpPr>
        <p:spPr>
          <a:xfrm>
            <a:off x="2456812" y="2921261"/>
            <a:ext cx="347103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110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64" name="Google Shape;964;p23"/>
          <p:cNvGrpSpPr/>
          <p:nvPr/>
        </p:nvGrpSpPr>
        <p:grpSpPr>
          <a:xfrm>
            <a:off x="3612379" y="2960925"/>
            <a:ext cx="549076" cy="1252047"/>
            <a:chOff x="0" y="0"/>
            <a:chExt cx="549075" cy="1252046"/>
          </a:xfrm>
        </p:grpSpPr>
        <p:sp>
          <p:nvSpPr>
            <p:cNvPr id="965" name="Google Shape;965;p23"/>
            <p:cNvSpPr txBox="1"/>
            <p:nvPr/>
          </p:nvSpPr>
          <p:spPr>
            <a:xfrm>
              <a:off x="0" y="963222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01:39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66" name="Google Shape;966;p23"/>
            <p:cNvCxnSpPr/>
            <p:nvPr/>
          </p:nvCxnSpPr>
          <p:spPr>
            <a:xfrm rot="10800000">
              <a:off x="262138" y="92427"/>
              <a:ext cx="8095" cy="876202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67" name="Google Shape;967;p23"/>
            <p:cNvSpPr/>
            <p:nvPr/>
          </p:nvSpPr>
          <p:spPr>
            <a:xfrm>
              <a:off x="219409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68" name="Google Shape;968;p23"/>
          <p:cNvSpPr txBox="1"/>
          <p:nvPr/>
        </p:nvSpPr>
        <p:spPr>
          <a:xfrm>
            <a:off x="3946500" y="2861431"/>
            <a:ext cx="347103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115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69" name="Google Shape;969;p23"/>
          <p:cNvGrpSpPr/>
          <p:nvPr/>
        </p:nvGrpSpPr>
        <p:grpSpPr>
          <a:xfrm>
            <a:off x="5128558" y="2946006"/>
            <a:ext cx="549077" cy="1252048"/>
            <a:chOff x="0" y="0"/>
            <a:chExt cx="549075" cy="1252046"/>
          </a:xfrm>
        </p:grpSpPr>
        <p:sp>
          <p:nvSpPr>
            <p:cNvPr id="970" name="Google Shape;970;p23"/>
            <p:cNvSpPr txBox="1"/>
            <p:nvPr/>
          </p:nvSpPr>
          <p:spPr>
            <a:xfrm>
              <a:off x="0" y="963222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02:36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71" name="Google Shape;971;p23"/>
            <p:cNvCxnSpPr/>
            <p:nvPr/>
          </p:nvCxnSpPr>
          <p:spPr>
            <a:xfrm rot="10800000">
              <a:off x="262138" y="107345"/>
              <a:ext cx="8095" cy="876202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72" name="Google Shape;972;p23"/>
            <p:cNvSpPr/>
            <p:nvPr/>
          </p:nvSpPr>
          <p:spPr>
            <a:xfrm>
              <a:off x="219409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73" name="Google Shape;973;p23"/>
          <p:cNvSpPr txBox="1"/>
          <p:nvPr/>
        </p:nvSpPr>
        <p:spPr>
          <a:xfrm>
            <a:off x="5431057" y="2846514"/>
            <a:ext cx="347103" cy="264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115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74" name="Google Shape;974;p23"/>
          <p:cNvGrpSpPr/>
          <p:nvPr/>
        </p:nvGrpSpPr>
        <p:grpSpPr>
          <a:xfrm>
            <a:off x="7059267" y="3631805"/>
            <a:ext cx="549076" cy="566249"/>
            <a:chOff x="0" y="0"/>
            <a:chExt cx="549075" cy="566248"/>
          </a:xfrm>
        </p:grpSpPr>
        <p:sp>
          <p:nvSpPr>
            <p:cNvPr id="975" name="Google Shape;975;p23"/>
            <p:cNvSpPr txBox="1"/>
            <p:nvPr/>
          </p:nvSpPr>
          <p:spPr>
            <a:xfrm>
              <a:off x="0" y="277424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03:48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76" name="Google Shape;976;p23"/>
            <p:cNvCxnSpPr/>
            <p:nvPr/>
          </p:nvCxnSpPr>
          <p:spPr>
            <a:xfrm rot="10800000">
              <a:off x="262138" y="107345"/>
              <a:ext cx="8095" cy="190405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77" name="Google Shape;977;p23"/>
            <p:cNvSpPr/>
            <p:nvPr/>
          </p:nvSpPr>
          <p:spPr>
            <a:xfrm>
              <a:off x="219409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78" name="Google Shape;978;p23"/>
          <p:cNvSpPr txBox="1"/>
          <p:nvPr/>
        </p:nvSpPr>
        <p:spPr>
          <a:xfrm>
            <a:off x="7406256" y="3510539"/>
            <a:ext cx="273656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90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9" name="Google Shape;979;p23"/>
          <p:cNvSpPr txBox="1"/>
          <p:nvPr/>
        </p:nvSpPr>
        <p:spPr>
          <a:xfrm>
            <a:off x="387365" y="4386076"/>
            <a:ext cx="3842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None/>
            </a:pPr>
            <a:r>
              <a:rPr b="1" i="0" lang="en-GB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MENO: </a:t>
            </a:r>
            <a:r>
              <a:rPr b="1" i="0" lang="en-GB" sz="1600" u="none" cap="none" strike="noStrike">
                <a:solidFill>
                  <a:srgbClr val="E06666"/>
                </a:solidFill>
                <a:latin typeface="Calibri"/>
                <a:ea typeface="Calibri"/>
                <a:cs typeface="Calibri"/>
                <a:sym typeface="Calibri"/>
              </a:rPr>
              <a:t>events</a:t>
            </a:r>
            <a:r>
              <a:rPr b="1" i="0" lang="en-GB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are irregular time series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0" name="Google Shape;980;p23"/>
          <p:cNvSpPr/>
          <p:nvPr/>
        </p:nvSpPr>
        <p:spPr>
          <a:xfrm>
            <a:off x="984734" y="1181297"/>
            <a:ext cx="1664700" cy="3037200"/>
          </a:xfrm>
          <a:prstGeom prst="rect">
            <a:avLst/>
          </a:prstGeom>
          <a:solidFill>
            <a:srgbClr val="674EA7">
              <a:alpha val="72156"/>
            </a:srgbClr>
          </a:solidFill>
          <a:ln cap="flat" cmpd="sng" w="57150">
            <a:solidFill>
              <a:srgbClr val="351C75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4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85" name="Google Shape;985;p24"/>
          <p:cNvCxnSpPr/>
          <p:nvPr/>
        </p:nvCxnSpPr>
        <p:spPr>
          <a:xfrm>
            <a:off x="666572" y="2384276"/>
            <a:ext cx="7845040" cy="1"/>
          </a:xfrm>
          <a:prstGeom prst="straightConnector1">
            <a:avLst/>
          </a:prstGeom>
          <a:noFill/>
          <a:ln cap="flat" cmpd="sng" w="9525">
            <a:solidFill>
              <a:srgbClr val="D7E5E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86" name="Google Shape;986;p24"/>
          <p:cNvCxnSpPr/>
          <p:nvPr/>
        </p:nvCxnSpPr>
        <p:spPr>
          <a:xfrm>
            <a:off x="666572" y="3893766"/>
            <a:ext cx="7845040" cy="1"/>
          </a:xfrm>
          <a:prstGeom prst="straightConnector1">
            <a:avLst/>
          </a:prstGeom>
          <a:noFill/>
          <a:ln cap="flat" cmpd="sng" w="9525">
            <a:solidFill>
              <a:srgbClr val="D7E5E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87" name="Google Shape;987;p24"/>
          <p:cNvCxnSpPr/>
          <p:nvPr/>
        </p:nvCxnSpPr>
        <p:spPr>
          <a:xfrm flipH="1" rot="10800000">
            <a:off x="1124109" y="1674976"/>
            <a:ext cx="2100" cy="734405"/>
          </a:xfrm>
          <a:prstGeom prst="straightConnector1">
            <a:avLst/>
          </a:prstGeom>
          <a:noFill/>
          <a:ln cap="flat" cmpd="sng" w="9525">
            <a:solidFill>
              <a:srgbClr val="D7E5E6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988" name="Google Shape;988;p24"/>
          <p:cNvGrpSpPr/>
          <p:nvPr/>
        </p:nvGrpSpPr>
        <p:grpSpPr>
          <a:xfrm>
            <a:off x="853877" y="1587955"/>
            <a:ext cx="549077" cy="1110250"/>
            <a:chOff x="0" y="0"/>
            <a:chExt cx="549075" cy="1110249"/>
          </a:xfrm>
        </p:grpSpPr>
        <p:sp>
          <p:nvSpPr>
            <p:cNvPr id="989" name="Google Shape;989;p24"/>
            <p:cNvSpPr txBox="1"/>
            <p:nvPr/>
          </p:nvSpPr>
          <p:spPr>
            <a:xfrm>
              <a:off x="0" y="821425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00:09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0" name="Google Shape;990;p24"/>
            <p:cNvSpPr/>
            <p:nvPr/>
          </p:nvSpPr>
          <p:spPr>
            <a:xfrm>
              <a:off x="229602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1" name="Google Shape;991;p24"/>
          <p:cNvGrpSpPr/>
          <p:nvPr/>
        </p:nvGrpSpPr>
        <p:grpSpPr>
          <a:xfrm>
            <a:off x="2540745" y="1359070"/>
            <a:ext cx="549077" cy="1339135"/>
            <a:chOff x="0" y="0"/>
            <a:chExt cx="549075" cy="1339134"/>
          </a:xfrm>
        </p:grpSpPr>
        <p:sp>
          <p:nvSpPr>
            <p:cNvPr id="992" name="Google Shape;992;p24"/>
            <p:cNvSpPr txBox="1"/>
            <p:nvPr/>
          </p:nvSpPr>
          <p:spPr>
            <a:xfrm>
              <a:off x="0" y="1050310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01:06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93" name="Google Shape;993;p24"/>
            <p:cNvCxnSpPr/>
            <p:nvPr/>
          </p:nvCxnSpPr>
          <p:spPr>
            <a:xfrm rot="10800000">
              <a:off x="262138" y="87020"/>
              <a:ext cx="8095" cy="963290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94" name="Google Shape;994;p24"/>
            <p:cNvSpPr/>
            <p:nvPr/>
          </p:nvSpPr>
          <p:spPr>
            <a:xfrm>
              <a:off x="219409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5" name="Google Shape;995;p24"/>
          <p:cNvGrpSpPr/>
          <p:nvPr/>
        </p:nvGrpSpPr>
        <p:grpSpPr>
          <a:xfrm>
            <a:off x="3971581" y="1810675"/>
            <a:ext cx="549076" cy="887530"/>
            <a:chOff x="0" y="0"/>
            <a:chExt cx="549075" cy="887528"/>
          </a:xfrm>
        </p:grpSpPr>
        <p:sp>
          <p:nvSpPr>
            <p:cNvPr id="996" name="Google Shape;996;p24"/>
            <p:cNvSpPr txBox="1"/>
            <p:nvPr/>
          </p:nvSpPr>
          <p:spPr>
            <a:xfrm>
              <a:off x="0" y="598704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02:04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97" name="Google Shape;997;p24"/>
            <p:cNvCxnSpPr/>
            <p:nvPr/>
          </p:nvCxnSpPr>
          <p:spPr>
            <a:xfrm rot="10800000">
              <a:off x="258635" y="87021"/>
              <a:ext cx="11598" cy="511684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98" name="Google Shape;998;p24"/>
            <p:cNvSpPr/>
            <p:nvPr/>
          </p:nvSpPr>
          <p:spPr>
            <a:xfrm>
              <a:off x="215906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9" name="Google Shape;999;p24"/>
          <p:cNvGrpSpPr/>
          <p:nvPr/>
        </p:nvGrpSpPr>
        <p:grpSpPr>
          <a:xfrm>
            <a:off x="5463378" y="1817795"/>
            <a:ext cx="549076" cy="880410"/>
            <a:chOff x="0" y="0"/>
            <a:chExt cx="549075" cy="880409"/>
          </a:xfrm>
        </p:grpSpPr>
        <p:sp>
          <p:nvSpPr>
            <p:cNvPr id="1000" name="Google Shape;1000;p24"/>
            <p:cNvSpPr txBox="1"/>
            <p:nvPr/>
          </p:nvSpPr>
          <p:spPr>
            <a:xfrm>
              <a:off x="0" y="591584"/>
              <a:ext cx="549075" cy="2888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03:02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01" name="Google Shape;1001;p24"/>
            <p:cNvCxnSpPr/>
            <p:nvPr/>
          </p:nvCxnSpPr>
          <p:spPr>
            <a:xfrm rot="10800000">
              <a:off x="269461" y="87021"/>
              <a:ext cx="772" cy="504564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02" name="Google Shape;1002;p24"/>
            <p:cNvSpPr/>
            <p:nvPr/>
          </p:nvSpPr>
          <p:spPr>
            <a:xfrm>
              <a:off x="226732" y="0"/>
              <a:ext cx="85459" cy="87021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3" name="Google Shape;1003;p24"/>
          <p:cNvGrpSpPr/>
          <p:nvPr/>
        </p:nvGrpSpPr>
        <p:grpSpPr>
          <a:xfrm>
            <a:off x="7259975" y="1720675"/>
            <a:ext cx="549076" cy="977530"/>
            <a:chOff x="0" y="0"/>
            <a:chExt cx="549075" cy="977528"/>
          </a:xfrm>
        </p:grpSpPr>
        <p:sp>
          <p:nvSpPr>
            <p:cNvPr id="1004" name="Google Shape;1004;p24"/>
            <p:cNvSpPr txBox="1"/>
            <p:nvPr/>
          </p:nvSpPr>
          <p:spPr>
            <a:xfrm>
              <a:off x="0" y="688704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04:07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05" name="Google Shape;1005;p24"/>
            <p:cNvCxnSpPr/>
            <p:nvPr/>
          </p:nvCxnSpPr>
          <p:spPr>
            <a:xfrm rot="10800000">
              <a:off x="265265" y="87020"/>
              <a:ext cx="4968" cy="601685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06" name="Google Shape;1006;p24"/>
            <p:cNvSpPr/>
            <p:nvPr/>
          </p:nvSpPr>
          <p:spPr>
            <a:xfrm>
              <a:off x="222536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07" name="Google Shape;1007;p24"/>
          <p:cNvSpPr txBox="1"/>
          <p:nvPr/>
        </p:nvSpPr>
        <p:spPr>
          <a:xfrm>
            <a:off x="1188608" y="1475663"/>
            <a:ext cx="358414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290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8" name="Google Shape;1008;p24"/>
          <p:cNvSpPr txBox="1"/>
          <p:nvPr/>
        </p:nvSpPr>
        <p:spPr>
          <a:xfrm>
            <a:off x="2870904" y="1248691"/>
            <a:ext cx="358414" cy="264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305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9" name="Google Shape;1009;p24"/>
          <p:cNvSpPr txBox="1"/>
          <p:nvPr/>
        </p:nvSpPr>
        <p:spPr>
          <a:xfrm>
            <a:off x="5805495" y="1699646"/>
            <a:ext cx="358414" cy="264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280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0" name="Google Shape;1010;p24"/>
          <p:cNvSpPr txBox="1"/>
          <p:nvPr/>
        </p:nvSpPr>
        <p:spPr>
          <a:xfrm>
            <a:off x="4332478" y="1700296"/>
            <a:ext cx="358414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280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1" name="Google Shape;1011;p24"/>
          <p:cNvSpPr txBox="1"/>
          <p:nvPr/>
        </p:nvSpPr>
        <p:spPr>
          <a:xfrm>
            <a:off x="7628710" y="1487907"/>
            <a:ext cx="358414" cy="264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285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12" name="Google Shape;1012;p24"/>
          <p:cNvGrpSpPr/>
          <p:nvPr/>
        </p:nvGrpSpPr>
        <p:grpSpPr>
          <a:xfrm>
            <a:off x="1063788" y="3171925"/>
            <a:ext cx="549077" cy="1046454"/>
            <a:chOff x="0" y="0"/>
            <a:chExt cx="549075" cy="1046452"/>
          </a:xfrm>
        </p:grpSpPr>
        <p:sp>
          <p:nvSpPr>
            <p:cNvPr id="1013" name="Google Shape;1013;p24"/>
            <p:cNvSpPr txBox="1"/>
            <p:nvPr/>
          </p:nvSpPr>
          <p:spPr>
            <a:xfrm>
              <a:off x="0" y="757628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00:12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14" name="Google Shape;1014;p24"/>
            <p:cNvCxnSpPr/>
            <p:nvPr/>
          </p:nvCxnSpPr>
          <p:spPr>
            <a:xfrm flipH="1" rot="10800000">
              <a:off x="270232" y="87021"/>
              <a:ext cx="2100" cy="670607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15" name="Google Shape;1015;p24"/>
            <p:cNvSpPr/>
            <p:nvPr/>
          </p:nvSpPr>
          <p:spPr>
            <a:xfrm>
              <a:off x="229602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16" name="Google Shape;1016;p24"/>
          <p:cNvGrpSpPr/>
          <p:nvPr/>
        </p:nvGrpSpPr>
        <p:grpSpPr>
          <a:xfrm>
            <a:off x="3067648" y="2879244"/>
            <a:ext cx="549076" cy="1339135"/>
            <a:chOff x="0" y="0"/>
            <a:chExt cx="549075" cy="1339134"/>
          </a:xfrm>
        </p:grpSpPr>
        <p:sp>
          <p:nvSpPr>
            <p:cNvPr id="1017" name="Google Shape;1017;p24"/>
            <p:cNvSpPr txBox="1"/>
            <p:nvPr/>
          </p:nvSpPr>
          <p:spPr>
            <a:xfrm>
              <a:off x="0" y="1050310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01:21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18" name="Google Shape;1018;p24"/>
            <p:cNvCxnSpPr/>
            <p:nvPr/>
          </p:nvCxnSpPr>
          <p:spPr>
            <a:xfrm rot="10800000">
              <a:off x="262138" y="87020"/>
              <a:ext cx="8095" cy="963290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19" name="Google Shape;1019;p24"/>
            <p:cNvSpPr/>
            <p:nvPr/>
          </p:nvSpPr>
          <p:spPr>
            <a:xfrm>
              <a:off x="219409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0" name="Google Shape;1020;p24"/>
          <p:cNvGrpSpPr/>
          <p:nvPr/>
        </p:nvGrpSpPr>
        <p:grpSpPr>
          <a:xfrm>
            <a:off x="4571637" y="3086299"/>
            <a:ext cx="549076" cy="1132080"/>
            <a:chOff x="0" y="0"/>
            <a:chExt cx="549075" cy="1132079"/>
          </a:xfrm>
        </p:grpSpPr>
        <p:sp>
          <p:nvSpPr>
            <p:cNvPr id="1021" name="Google Shape;1021;p24"/>
            <p:cNvSpPr txBox="1"/>
            <p:nvPr/>
          </p:nvSpPr>
          <p:spPr>
            <a:xfrm>
              <a:off x="0" y="843255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02:17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22" name="Google Shape;1022;p24"/>
            <p:cNvCxnSpPr/>
            <p:nvPr/>
          </p:nvCxnSpPr>
          <p:spPr>
            <a:xfrm rot="10800000">
              <a:off x="258635" y="87021"/>
              <a:ext cx="11598" cy="756235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23" name="Google Shape;1023;p24"/>
            <p:cNvSpPr/>
            <p:nvPr/>
          </p:nvSpPr>
          <p:spPr>
            <a:xfrm>
              <a:off x="215906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4" name="Google Shape;1024;p24"/>
          <p:cNvGrpSpPr/>
          <p:nvPr/>
        </p:nvGrpSpPr>
        <p:grpSpPr>
          <a:xfrm>
            <a:off x="6112200" y="3476197"/>
            <a:ext cx="549076" cy="742182"/>
            <a:chOff x="0" y="0"/>
            <a:chExt cx="549075" cy="742180"/>
          </a:xfrm>
        </p:grpSpPr>
        <p:sp>
          <p:nvSpPr>
            <p:cNvPr id="1025" name="Google Shape;1025;p24"/>
            <p:cNvSpPr txBox="1"/>
            <p:nvPr/>
          </p:nvSpPr>
          <p:spPr>
            <a:xfrm>
              <a:off x="0" y="453356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03:16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26" name="Google Shape;1026;p24"/>
            <p:cNvCxnSpPr/>
            <p:nvPr/>
          </p:nvCxnSpPr>
          <p:spPr>
            <a:xfrm rot="10800000">
              <a:off x="269461" y="87021"/>
              <a:ext cx="772" cy="366336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27" name="Google Shape;1027;p24"/>
            <p:cNvSpPr/>
            <p:nvPr/>
          </p:nvSpPr>
          <p:spPr>
            <a:xfrm>
              <a:off x="226732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8" name="Google Shape;1028;p24"/>
          <p:cNvGrpSpPr/>
          <p:nvPr/>
        </p:nvGrpSpPr>
        <p:grpSpPr>
          <a:xfrm>
            <a:off x="7762494" y="3272749"/>
            <a:ext cx="549076" cy="945630"/>
            <a:chOff x="0" y="0"/>
            <a:chExt cx="549075" cy="945629"/>
          </a:xfrm>
        </p:grpSpPr>
        <p:sp>
          <p:nvSpPr>
            <p:cNvPr id="1029" name="Google Shape;1029;p24"/>
            <p:cNvSpPr txBox="1"/>
            <p:nvPr/>
          </p:nvSpPr>
          <p:spPr>
            <a:xfrm>
              <a:off x="0" y="656805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04:18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30" name="Google Shape;1030;p24"/>
            <p:cNvCxnSpPr/>
            <p:nvPr/>
          </p:nvCxnSpPr>
          <p:spPr>
            <a:xfrm rot="10800000">
              <a:off x="265265" y="87021"/>
              <a:ext cx="4968" cy="569785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31" name="Google Shape;1031;p24"/>
            <p:cNvSpPr/>
            <p:nvPr/>
          </p:nvSpPr>
          <p:spPr>
            <a:xfrm>
              <a:off x="222536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32" name="Google Shape;1032;p24"/>
          <p:cNvSpPr txBox="1"/>
          <p:nvPr/>
        </p:nvSpPr>
        <p:spPr>
          <a:xfrm>
            <a:off x="1398519" y="2995838"/>
            <a:ext cx="358414" cy="264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105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3" name="Google Shape;1033;p24"/>
          <p:cNvSpPr txBox="1"/>
          <p:nvPr/>
        </p:nvSpPr>
        <p:spPr>
          <a:xfrm>
            <a:off x="3397808" y="2768864"/>
            <a:ext cx="358413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120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4" name="Google Shape;1034;p24"/>
          <p:cNvSpPr txBox="1"/>
          <p:nvPr/>
        </p:nvSpPr>
        <p:spPr>
          <a:xfrm>
            <a:off x="6454595" y="3367663"/>
            <a:ext cx="273656" cy="264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95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5" name="Google Shape;1035;p24"/>
          <p:cNvSpPr txBox="1"/>
          <p:nvPr/>
        </p:nvSpPr>
        <p:spPr>
          <a:xfrm>
            <a:off x="4932060" y="2988542"/>
            <a:ext cx="347103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110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6" name="Google Shape;1036;p24"/>
          <p:cNvSpPr txBox="1"/>
          <p:nvPr/>
        </p:nvSpPr>
        <p:spPr>
          <a:xfrm>
            <a:off x="8127673" y="3167803"/>
            <a:ext cx="358414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100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7" name="Google Shape;1037;p24"/>
          <p:cNvSpPr txBox="1"/>
          <p:nvPr/>
        </p:nvSpPr>
        <p:spPr>
          <a:xfrm>
            <a:off x="328596" y="1660330"/>
            <a:ext cx="321617" cy="288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400"/>
              <a:buFont typeface="Calibri"/>
              <a:buNone/>
            </a:pPr>
            <a:r>
              <a:rPr b="1" i="0" lang="en-GB" sz="14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S1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8" name="Google Shape;1038;p24"/>
          <p:cNvSpPr txBox="1"/>
          <p:nvPr/>
        </p:nvSpPr>
        <p:spPr>
          <a:xfrm>
            <a:off x="376860" y="3173274"/>
            <a:ext cx="321617" cy="288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400"/>
              <a:buFont typeface="Calibri"/>
              <a:buNone/>
            </a:pPr>
            <a:r>
              <a:rPr b="1" i="0" lang="en-GB" sz="14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S2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39" name="Google Shape;1039;p24"/>
          <p:cNvGrpSpPr/>
          <p:nvPr/>
        </p:nvGrpSpPr>
        <p:grpSpPr>
          <a:xfrm>
            <a:off x="2108390" y="3010261"/>
            <a:ext cx="549077" cy="1177086"/>
            <a:chOff x="0" y="0"/>
            <a:chExt cx="549075" cy="1177084"/>
          </a:xfrm>
        </p:grpSpPr>
        <p:sp>
          <p:nvSpPr>
            <p:cNvPr id="1040" name="Google Shape;1040;p24"/>
            <p:cNvSpPr txBox="1"/>
            <p:nvPr/>
          </p:nvSpPr>
          <p:spPr>
            <a:xfrm>
              <a:off x="0" y="888260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00:46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41" name="Google Shape;1041;p24"/>
            <p:cNvCxnSpPr/>
            <p:nvPr/>
          </p:nvCxnSpPr>
          <p:spPr>
            <a:xfrm flipH="1" rot="10800000">
              <a:off x="270232" y="118053"/>
              <a:ext cx="2100" cy="801240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42" name="Google Shape;1042;p24"/>
            <p:cNvSpPr/>
            <p:nvPr/>
          </p:nvSpPr>
          <p:spPr>
            <a:xfrm>
              <a:off x="229602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3" name="Google Shape;1043;p24"/>
          <p:cNvSpPr txBox="1"/>
          <p:nvPr/>
        </p:nvSpPr>
        <p:spPr>
          <a:xfrm>
            <a:off x="2456812" y="2921261"/>
            <a:ext cx="347103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110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44" name="Google Shape;1044;p24"/>
          <p:cNvGrpSpPr/>
          <p:nvPr/>
        </p:nvGrpSpPr>
        <p:grpSpPr>
          <a:xfrm>
            <a:off x="3612379" y="2960925"/>
            <a:ext cx="549076" cy="1252047"/>
            <a:chOff x="0" y="0"/>
            <a:chExt cx="549075" cy="1252046"/>
          </a:xfrm>
        </p:grpSpPr>
        <p:sp>
          <p:nvSpPr>
            <p:cNvPr id="1045" name="Google Shape;1045;p24"/>
            <p:cNvSpPr txBox="1"/>
            <p:nvPr/>
          </p:nvSpPr>
          <p:spPr>
            <a:xfrm>
              <a:off x="0" y="963222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01:39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46" name="Google Shape;1046;p24"/>
            <p:cNvCxnSpPr/>
            <p:nvPr/>
          </p:nvCxnSpPr>
          <p:spPr>
            <a:xfrm rot="10800000">
              <a:off x="262138" y="92427"/>
              <a:ext cx="8095" cy="876202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47" name="Google Shape;1047;p24"/>
            <p:cNvSpPr/>
            <p:nvPr/>
          </p:nvSpPr>
          <p:spPr>
            <a:xfrm>
              <a:off x="219409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8" name="Google Shape;1048;p24"/>
          <p:cNvSpPr txBox="1"/>
          <p:nvPr/>
        </p:nvSpPr>
        <p:spPr>
          <a:xfrm>
            <a:off x="3946500" y="2861431"/>
            <a:ext cx="347103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115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49" name="Google Shape;1049;p24"/>
          <p:cNvGrpSpPr/>
          <p:nvPr/>
        </p:nvGrpSpPr>
        <p:grpSpPr>
          <a:xfrm>
            <a:off x="5128558" y="2946006"/>
            <a:ext cx="549077" cy="1252048"/>
            <a:chOff x="0" y="0"/>
            <a:chExt cx="549075" cy="1252046"/>
          </a:xfrm>
        </p:grpSpPr>
        <p:sp>
          <p:nvSpPr>
            <p:cNvPr id="1050" name="Google Shape;1050;p24"/>
            <p:cNvSpPr txBox="1"/>
            <p:nvPr/>
          </p:nvSpPr>
          <p:spPr>
            <a:xfrm>
              <a:off x="0" y="963222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02:36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51" name="Google Shape;1051;p24"/>
            <p:cNvCxnSpPr/>
            <p:nvPr/>
          </p:nvCxnSpPr>
          <p:spPr>
            <a:xfrm rot="10800000">
              <a:off x="262138" y="107345"/>
              <a:ext cx="8095" cy="876202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52" name="Google Shape;1052;p24"/>
            <p:cNvSpPr/>
            <p:nvPr/>
          </p:nvSpPr>
          <p:spPr>
            <a:xfrm>
              <a:off x="219409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53" name="Google Shape;1053;p24"/>
          <p:cNvSpPr txBox="1"/>
          <p:nvPr/>
        </p:nvSpPr>
        <p:spPr>
          <a:xfrm>
            <a:off x="5431057" y="2846514"/>
            <a:ext cx="347103" cy="264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115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54" name="Google Shape;1054;p24"/>
          <p:cNvGrpSpPr/>
          <p:nvPr/>
        </p:nvGrpSpPr>
        <p:grpSpPr>
          <a:xfrm>
            <a:off x="7059267" y="3631805"/>
            <a:ext cx="549076" cy="566249"/>
            <a:chOff x="0" y="0"/>
            <a:chExt cx="549075" cy="566248"/>
          </a:xfrm>
        </p:grpSpPr>
        <p:sp>
          <p:nvSpPr>
            <p:cNvPr id="1055" name="Google Shape;1055;p24"/>
            <p:cNvSpPr txBox="1"/>
            <p:nvPr/>
          </p:nvSpPr>
          <p:spPr>
            <a:xfrm>
              <a:off x="0" y="277424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03:48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56" name="Google Shape;1056;p24"/>
            <p:cNvCxnSpPr/>
            <p:nvPr/>
          </p:nvCxnSpPr>
          <p:spPr>
            <a:xfrm rot="10800000">
              <a:off x="262138" y="107345"/>
              <a:ext cx="8095" cy="190405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57" name="Google Shape;1057;p24"/>
            <p:cNvSpPr/>
            <p:nvPr/>
          </p:nvSpPr>
          <p:spPr>
            <a:xfrm>
              <a:off x="219409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58" name="Google Shape;1058;p24"/>
          <p:cNvSpPr txBox="1"/>
          <p:nvPr/>
        </p:nvSpPr>
        <p:spPr>
          <a:xfrm>
            <a:off x="7406256" y="3510539"/>
            <a:ext cx="273656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90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9" name="Google Shape;1059;p24"/>
          <p:cNvSpPr/>
          <p:nvPr/>
        </p:nvSpPr>
        <p:spPr>
          <a:xfrm>
            <a:off x="2659839" y="1198618"/>
            <a:ext cx="1664787" cy="3037077"/>
          </a:xfrm>
          <a:prstGeom prst="rect">
            <a:avLst/>
          </a:prstGeom>
          <a:solidFill>
            <a:srgbClr val="674EA7">
              <a:alpha val="72156"/>
            </a:srgbClr>
          </a:solidFill>
          <a:ln cap="flat" cmpd="sng" w="57150">
            <a:solidFill>
              <a:srgbClr val="351C75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0" name="Google Shape;1060;p24"/>
          <p:cNvSpPr txBox="1"/>
          <p:nvPr>
            <p:ph idx="4294967295" type="title"/>
          </p:nvPr>
        </p:nvSpPr>
        <p:spPr>
          <a:xfrm>
            <a:off x="277100" y="326625"/>
            <a:ext cx="8208900" cy="5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C2C38"/>
              </a:buClr>
              <a:buSzPct val="100000"/>
              <a:buFont typeface="Rubik Light"/>
              <a:buNone/>
            </a:pPr>
            <a:r>
              <a:rPr b="0" i="0" lang="en-GB" sz="240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Bonus point: </a:t>
            </a:r>
            <a:r>
              <a:rPr lang="en-GB">
                <a:solidFill>
                  <a:srgbClr val="351C75"/>
                </a:solidFill>
              </a:rPr>
              <a:t>tumbling windows</a:t>
            </a:r>
            <a:r>
              <a:rPr lang="en-GB">
                <a:solidFill>
                  <a:schemeClr val="lt1"/>
                </a:solidFill>
              </a:rPr>
              <a:t> </a:t>
            </a:r>
            <a:r>
              <a:rPr b="0" i="0" lang="en-GB" sz="240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also synchronize </a:t>
            </a:r>
            <a:r>
              <a:rPr lang="en-GB">
                <a:solidFill>
                  <a:srgbClr val="E06666"/>
                </a:solidFill>
              </a:rPr>
              <a:t>events</a:t>
            </a:r>
            <a:r>
              <a:rPr b="0" i="0" lang="en-GB" sz="240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!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61" name="Google Shape;1061;p24"/>
          <p:cNvSpPr txBox="1"/>
          <p:nvPr/>
        </p:nvSpPr>
        <p:spPr>
          <a:xfrm>
            <a:off x="387365" y="4386076"/>
            <a:ext cx="3842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None/>
            </a:pPr>
            <a:r>
              <a:rPr b="1" i="0" lang="en-GB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MENO: </a:t>
            </a:r>
            <a:r>
              <a:rPr b="1" i="0" lang="en-GB" sz="1600" u="none" cap="none" strike="noStrike">
                <a:solidFill>
                  <a:srgbClr val="E06666"/>
                </a:solidFill>
                <a:latin typeface="Calibri"/>
                <a:ea typeface="Calibri"/>
                <a:cs typeface="Calibri"/>
                <a:sym typeface="Calibri"/>
              </a:rPr>
              <a:t>events</a:t>
            </a:r>
            <a:r>
              <a:rPr b="1" i="0" lang="en-GB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are irregular time series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5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6" name="Google Shape;1066;p25"/>
          <p:cNvCxnSpPr/>
          <p:nvPr/>
        </p:nvCxnSpPr>
        <p:spPr>
          <a:xfrm>
            <a:off x="666572" y="2384276"/>
            <a:ext cx="7845040" cy="1"/>
          </a:xfrm>
          <a:prstGeom prst="straightConnector1">
            <a:avLst/>
          </a:prstGeom>
          <a:noFill/>
          <a:ln cap="flat" cmpd="sng" w="9525">
            <a:solidFill>
              <a:srgbClr val="D7E5E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67" name="Google Shape;1067;p25"/>
          <p:cNvCxnSpPr/>
          <p:nvPr/>
        </p:nvCxnSpPr>
        <p:spPr>
          <a:xfrm>
            <a:off x="666572" y="3893766"/>
            <a:ext cx="7845040" cy="1"/>
          </a:xfrm>
          <a:prstGeom prst="straightConnector1">
            <a:avLst/>
          </a:prstGeom>
          <a:noFill/>
          <a:ln cap="flat" cmpd="sng" w="9525">
            <a:solidFill>
              <a:srgbClr val="D7E5E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68" name="Google Shape;1068;p25"/>
          <p:cNvCxnSpPr/>
          <p:nvPr/>
        </p:nvCxnSpPr>
        <p:spPr>
          <a:xfrm flipH="1" rot="10800000">
            <a:off x="1124109" y="1674976"/>
            <a:ext cx="2100" cy="734405"/>
          </a:xfrm>
          <a:prstGeom prst="straightConnector1">
            <a:avLst/>
          </a:prstGeom>
          <a:noFill/>
          <a:ln cap="flat" cmpd="sng" w="9525">
            <a:solidFill>
              <a:srgbClr val="D7E5E6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069" name="Google Shape;1069;p25"/>
          <p:cNvGrpSpPr/>
          <p:nvPr/>
        </p:nvGrpSpPr>
        <p:grpSpPr>
          <a:xfrm>
            <a:off x="853877" y="1587955"/>
            <a:ext cx="549077" cy="1110250"/>
            <a:chOff x="0" y="0"/>
            <a:chExt cx="549075" cy="1110249"/>
          </a:xfrm>
        </p:grpSpPr>
        <p:sp>
          <p:nvSpPr>
            <p:cNvPr id="1070" name="Google Shape;1070;p25"/>
            <p:cNvSpPr txBox="1"/>
            <p:nvPr/>
          </p:nvSpPr>
          <p:spPr>
            <a:xfrm>
              <a:off x="0" y="821425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00:09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p25"/>
            <p:cNvSpPr/>
            <p:nvPr/>
          </p:nvSpPr>
          <p:spPr>
            <a:xfrm>
              <a:off x="229602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2" name="Google Shape;1072;p25"/>
          <p:cNvGrpSpPr/>
          <p:nvPr/>
        </p:nvGrpSpPr>
        <p:grpSpPr>
          <a:xfrm>
            <a:off x="2540745" y="1359070"/>
            <a:ext cx="549077" cy="1339135"/>
            <a:chOff x="0" y="0"/>
            <a:chExt cx="549075" cy="1339134"/>
          </a:xfrm>
        </p:grpSpPr>
        <p:sp>
          <p:nvSpPr>
            <p:cNvPr id="1073" name="Google Shape;1073;p25"/>
            <p:cNvSpPr txBox="1"/>
            <p:nvPr/>
          </p:nvSpPr>
          <p:spPr>
            <a:xfrm>
              <a:off x="0" y="1050310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01:06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74" name="Google Shape;1074;p25"/>
            <p:cNvCxnSpPr/>
            <p:nvPr/>
          </p:nvCxnSpPr>
          <p:spPr>
            <a:xfrm rot="10800000">
              <a:off x="262138" y="87020"/>
              <a:ext cx="8095" cy="963290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75" name="Google Shape;1075;p25"/>
            <p:cNvSpPr/>
            <p:nvPr/>
          </p:nvSpPr>
          <p:spPr>
            <a:xfrm>
              <a:off x="219409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6" name="Google Shape;1076;p25"/>
          <p:cNvGrpSpPr/>
          <p:nvPr/>
        </p:nvGrpSpPr>
        <p:grpSpPr>
          <a:xfrm>
            <a:off x="3971581" y="1810675"/>
            <a:ext cx="549076" cy="887530"/>
            <a:chOff x="0" y="0"/>
            <a:chExt cx="549075" cy="887528"/>
          </a:xfrm>
        </p:grpSpPr>
        <p:sp>
          <p:nvSpPr>
            <p:cNvPr id="1077" name="Google Shape;1077;p25"/>
            <p:cNvSpPr txBox="1"/>
            <p:nvPr/>
          </p:nvSpPr>
          <p:spPr>
            <a:xfrm>
              <a:off x="0" y="598704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02:04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78" name="Google Shape;1078;p25"/>
            <p:cNvCxnSpPr/>
            <p:nvPr/>
          </p:nvCxnSpPr>
          <p:spPr>
            <a:xfrm rot="10800000">
              <a:off x="258635" y="87021"/>
              <a:ext cx="11598" cy="511684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79" name="Google Shape;1079;p25"/>
            <p:cNvSpPr/>
            <p:nvPr/>
          </p:nvSpPr>
          <p:spPr>
            <a:xfrm>
              <a:off x="215906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0" name="Google Shape;1080;p25"/>
          <p:cNvGrpSpPr/>
          <p:nvPr/>
        </p:nvGrpSpPr>
        <p:grpSpPr>
          <a:xfrm>
            <a:off x="5463378" y="1817795"/>
            <a:ext cx="549076" cy="880410"/>
            <a:chOff x="0" y="0"/>
            <a:chExt cx="549075" cy="880409"/>
          </a:xfrm>
        </p:grpSpPr>
        <p:sp>
          <p:nvSpPr>
            <p:cNvPr id="1081" name="Google Shape;1081;p25"/>
            <p:cNvSpPr txBox="1"/>
            <p:nvPr/>
          </p:nvSpPr>
          <p:spPr>
            <a:xfrm>
              <a:off x="0" y="591584"/>
              <a:ext cx="549075" cy="2888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03:02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82" name="Google Shape;1082;p25"/>
            <p:cNvCxnSpPr/>
            <p:nvPr/>
          </p:nvCxnSpPr>
          <p:spPr>
            <a:xfrm rot="10800000">
              <a:off x="269461" y="87021"/>
              <a:ext cx="772" cy="504564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83" name="Google Shape;1083;p25"/>
            <p:cNvSpPr/>
            <p:nvPr/>
          </p:nvSpPr>
          <p:spPr>
            <a:xfrm>
              <a:off x="226732" y="0"/>
              <a:ext cx="85459" cy="87021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4" name="Google Shape;1084;p25"/>
          <p:cNvGrpSpPr/>
          <p:nvPr/>
        </p:nvGrpSpPr>
        <p:grpSpPr>
          <a:xfrm>
            <a:off x="7259975" y="1720675"/>
            <a:ext cx="549076" cy="977530"/>
            <a:chOff x="0" y="0"/>
            <a:chExt cx="549075" cy="977528"/>
          </a:xfrm>
        </p:grpSpPr>
        <p:sp>
          <p:nvSpPr>
            <p:cNvPr id="1085" name="Google Shape;1085;p25"/>
            <p:cNvSpPr txBox="1"/>
            <p:nvPr/>
          </p:nvSpPr>
          <p:spPr>
            <a:xfrm>
              <a:off x="0" y="688704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04:07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86" name="Google Shape;1086;p25"/>
            <p:cNvCxnSpPr/>
            <p:nvPr/>
          </p:nvCxnSpPr>
          <p:spPr>
            <a:xfrm rot="10800000">
              <a:off x="265265" y="87020"/>
              <a:ext cx="4968" cy="601685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87" name="Google Shape;1087;p25"/>
            <p:cNvSpPr/>
            <p:nvPr/>
          </p:nvSpPr>
          <p:spPr>
            <a:xfrm>
              <a:off x="222536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88" name="Google Shape;1088;p25"/>
          <p:cNvSpPr txBox="1"/>
          <p:nvPr/>
        </p:nvSpPr>
        <p:spPr>
          <a:xfrm>
            <a:off x="1188608" y="1475663"/>
            <a:ext cx="358414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290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9" name="Google Shape;1089;p25"/>
          <p:cNvSpPr txBox="1"/>
          <p:nvPr/>
        </p:nvSpPr>
        <p:spPr>
          <a:xfrm>
            <a:off x="2870904" y="1248691"/>
            <a:ext cx="358414" cy="264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305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0" name="Google Shape;1090;p25"/>
          <p:cNvSpPr txBox="1"/>
          <p:nvPr/>
        </p:nvSpPr>
        <p:spPr>
          <a:xfrm>
            <a:off x="5805495" y="1699646"/>
            <a:ext cx="358414" cy="264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280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1" name="Google Shape;1091;p25"/>
          <p:cNvSpPr txBox="1"/>
          <p:nvPr/>
        </p:nvSpPr>
        <p:spPr>
          <a:xfrm>
            <a:off x="4332478" y="1700296"/>
            <a:ext cx="358414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280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2" name="Google Shape;1092;p25"/>
          <p:cNvSpPr txBox="1"/>
          <p:nvPr/>
        </p:nvSpPr>
        <p:spPr>
          <a:xfrm>
            <a:off x="7628710" y="1487907"/>
            <a:ext cx="358414" cy="264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285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93" name="Google Shape;1093;p25"/>
          <p:cNvGrpSpPr/>
          <p:nvPr/>
        </p:nvGrpSpPr>
        <p:grpSpPr>
          <a:xfrm>
            <a:off x="1063788" y="3171925"/>
            <a:ext cx="549077" cy="1046454"/>
            <a:chOff x="0" y="0"/>
            <a:chExt cx="549075" cy="1046452"/>
          </a:xfrm>
        </p:grpSpPr>
        <p:sp>
          <p:nvSpPr>
            <p:cNvPr id="1094" name="Google Shape;1094;p25"/>
            <p:cNvSpPr txBox="1"/>
            <p:nvPr/>
          </p:nvSpPr>
          <p:spPr>
            <a:xfrm>
              <a:off x="0" y="757628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00:12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95" name="Google Shape;1095;p25"/>
            <p:cNvCxnSpPr/>
            <p:nvPr/>
          </p:nvCxnSpPr>
          <p:spPr>
            <a:xfrm flipH="1" rot="10800000">
              <a:off x="270232" y="87021"/>
              <a:ext cx="2100" cy="670607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96" name="Google Shape;1096;p25"/>
            <p:cNvSpPr/>
            <p:nvPr/>
          </p:nvSpPr>
          <p:spPr>
            <a:xfrm>
              <a:off x="229602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7" name="Google Shape;1097;p25"/>
          <p:cNvGrpSpPr/>
          <p:nvPr/>
        </p:nvGrpSpPr>
        <p:grpSpPr>
          <a:xfrm>
            <a:off x="3067648" y="2879244"/>
            <a:ext cx="549076" cy="1339135"/>
            <a:chOff x="0" y="0"/>
            <a:chExt cx="549075" cy="1339134"/>
          </a:xfrm>
        </p:grpSpPr>
        <p:sp>
          <p:nvSpPr>
            <p:cNvPr id="1098" name="Google Shape;1098;p25"/>
            <p:cNvSpPr txBox="1"/>
            <p:nvPr/>
          </p:nvSpPr>
          <p:spPr>
            <a:xfrm>
              <a:off x="0" y="1050310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01:21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99" name="Google Shape;1099;p25"/>
            <p:cNvCxnSpPr/>
            <p:nvPr/>
          </p:nvCxnSpPr>
          <p:spPr>
            <a:xfrm rot="10800000">
              <a:off x="262138" y="87020"/>
              <a:ext cx="8095" cy="963290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00" name="Google Shape;1100;p25"/>
            <p:cNvSpPr/>
            <p:nvPr/>
          </p:nvSpPr>
          <p:spPr>
            <a:xfrm>
              <a:off x="219409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1" name="Google Shape;1101;p25"/>
          <p:cNvGrpSpPr/>
          <p:nvPr/>
        </p:nvGrpSpPr>
        <p:grpSpPr>
          <a:xfrm>
            <a:off x="4571637" y="3086299"/>
            <a:ext cx="549076" cy="1132080"/>
            <a:chOff x="0" y="0"/>
            <a:chExt cx="549075" cy="1132079"/>
          </a:xfrm>
        </p:grpSpPr>
        <p:sp>
          <p:nvSpPr>
            <p:cNvPr id="1102" name="Google Shape;1102;p25"/>
            <p:cNvSpPr txBox="1"/>
            <p:nvPr/>
          </p:nvSpPr>
          <p:spPr>
            <a:xfrm>
              <a:off x="0" y="843255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02:17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03" name="Google Shape;1103;p25"/>
            <p:cNvCxnSpPr/>
            <p:nvPr/>
          </p:nvCxnSpPr>
          <p:spPr>
            <a:xfrm rot="10800000">
              <a:off x="258635" y="87021"/>
              <a:ext cx="11598" cy="756235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04" name="Google Shape;1104;p25"/>
            <p:cNvSpPr/>
            <p:nvPr/>
          </p:nvSpPr>
          <p:spPr>
            <a:xfrm>
              <a:off x="215906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5" name="Google Shape;1105;p25"/>
          <p:cNvGrpSpPr/>
          <p:nvPr/>
        </p:nvGrpSpPr>
        <p:grpSpPr>
          <a:xfrm>
            <a:off x="6112200" y="3476197"/>
            <a:ext cx="549076" cy="742182"/>
            <a:chOff x="0" y="0"/>
            <a:chExt cx="549075" cy="742180"/>
          </a:xfrm>
        </p:grpSpPr>
        <p:sp>
          <p:nvSpPr>
            <p:cNvPr id="1106" name="Google Shape;1106;p25"/>
            <p:cNvSpPr txBox="1"/>
            <p:nvPr/>
          </p:nvSpPr>
          <p:spPr>
            <a:xfrm>
              <a:off x="0" y="453356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03:16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07" name="Google Shape;1107;p25"/>
            <p:cNvCxnSpPr/>
            <p:nvPr/>
          </p:nvCxnSpPr>
          <p:spPr>
            <a:xfrm rot="10800000">
              <a:off x="269461" y="87021"/>
              <a:ext cx="772" cy="366336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08" name="Google Shape;1108;p25"/>
            <p:cNvSpPr/>
            <p:nvPr/>
          </p:nvSpPr>
          <p:spPr>
            <a:xfrm>
              <a:off x="226732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9" name="Google Shape;1109;p25"/>
          <p:cNvGrpSpPr/>
          <p:nvPr/>
        </p:nvGrpSpPr>
        <p:grpSpPr>
          <a:xfrm>
            <a:off x="7762494" y="3272749"/>
            <a:ext cx="549076" cy="945630"/>
            <a:chOff x="0" y="0"/>
            <a:chExt cx="549075" cy="945629"/>
          </a:xfrm>
        </p:grpSpPr>
        <p:sp>
          <p:nvSpPr>
            <p:cNvPr id="1110" name="Google Shape;1110;p25"/>
            <p:cNvSpPr txBox="1"/>
            <p:nvPr/>
          </p:nvSpPr>
          <p:spPr>
            <a:xfrm>
              <a:off x="0" y="656805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04:18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11" name="Google Shape;1111;p25"/>
            <p:cNvCxnSpPr/>
            <p:nvPr/>
          </p:nvCxnSpPr>
          <p:spPr>
            <a:xfrm rot="10800000">
              <a:off x="265265" y="87021"/>
              <a:ext cx="4968" cy="569785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12" name="Google Shape;1112;p25"/>
            <p:cNvSpPr/>
            <p:nvPr/>
          </p:nvSpPr>
          <p:spPr>
            <a:xfrm>
              <a:off x="222536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13" name="Google Shape;1113;p25"/>
          <p:cNvSpPr txBox="1"/>
          <p:nvPr/>
        </p:nvSpPr>
        <p:spPr>
          <a:xfrm>
            <a:off x="1398519" y="2995838"/>
            <a:ext cx="358414" cy="264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105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4" name="Google Shape;1114;p25"/>
          <p:cNvSpPr txBox="1"/>
          <p:nvPr/>
        </p:nvSpPr>
        <p:spPr>
          <a:xfrm>
            <a:off x="3397808" y="2768864"/>
            <a:ext cx="358413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120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5" name="Google Shape;1115;p25"/>
          <p:cNvSpPr txBox="1"/>
          <p:nvPr/>
        </p:nvSpPr>
        <p:spPr>
          <a:xfrm>
            <a:off x="6454595" y="3367663"/>
            <a:ext cx="273656" cy="264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95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6" name="Google Shape;1116;p25"/>
          <p:cNvSpPr txBox="1"/>
          <p:nvPr/>
        </p:nvSpPr>
        <p:spPr>
          <a:xfrm>
            <a:off x="4932060" y="2988542"/>
            <a:ext cx="347103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110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7" name="Google Shape;1117;p25"/>
          <p:cNvSpPr txBox="1"/>
          <p:nvPr/>
        </p:nvSpPr>
        <p:spPr>
          <a:xfrm>
            <a:off x="8127673" y="3167803"/>
            <a:ext cx="358414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100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8" name="Google Shape;1118;p25"/>
          <p:cNvSpPr txBox="1"/>
          <p:nvPr/>
        </p:nvSpPr>
        <p:spPr>
          <a:xfrm>
            <a:off x="328596" y="1660330"/>
            <a:ext cx="321617" cy="288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400"/>
              <a:buFont typeface="Calibri"/>
              <a:buNone/>
            </a:pPr>
            <a:r>
              <a:rPr b="1" i="0" lang="en-GB" sz="14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S1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9" name="Google Shape;1119;p25"/>
          <p:cNvSpPr txBox="1"/>
          <p:nvPr/>
        </p:nvSpPr>
        <p:spPr>
          <a:xfrm>
            <a:off x="376860" y="3173274"/>
            <a:ext cx="321617" cy="288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400"/>
              <a:buFont typeface="Calibri"/>
              <a:buNone/>
            </a:pPr>
            <a:r>
              <a:rPr b="1" i="0" lang="en-GB" sz="14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S2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0" name="Google Shape;1120;p25"/>
          <p:cNvGrpSpPr/>
          <p:nvPr/>
        </p:nvGrpSpPr>
        <p:grpSpPr>
          <a:xfrm>
            <a:off x="2108390" y="3010261"/>
            <a:ext cx="549077" cy="1177086"/>
            <a:chOff x="0" y="0"/>
            <a:chExt cx="549075" cy="1177084"/>
          </a:xfrm>
        </p:grpSpPr>
        <p:sp>
          <p:nvSpPr>
            <p:cNvPr id="1121" name="Google Shape;1121;p25"/>
            <p:cNvSpPr txBox="1"/>
            <p:nvPr/>
          </p:nvSpPr>
          <p:spPr>
            <a:xfrm>
              <a:off x="0" y="888260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00:46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22" name="Google Shape;1122;p25"/>
            <p:cNvCxnSpPr/>
            <p:nvPr/>
          </p:nvCxnSpPr>
          <p:spPr>
            <a:xfrm flipH="1" rot="10800000">
              <a:off x="270232" y="118053"/>
              <a:ext cx="2100" cy="801240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23" name="Google Shape;1123;p25"/>
            <p:cNvSpPr/>
            <p:nvPr/>
          </p:nvSpPr>
          <p:spPr>
            <a:xfrm>
              <a:off x="229602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24" name="Google Shape;1124;p25"/>
          <p:cNvSpPr txBox="1"/>
          <p:nvPr/>
        </p:nvSpPr>
        <p:spPr>
          <a:xfrm>
            <a:off x="2456812" y="2921261"/>
            <a:ext cx="347103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110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5" name="Google Shape;1125;p25"/>
          <p:cNvGrpSpPr/>
          <p:nvPr/>
        </p:nvGrpSpPr>
        <p:grpSpPr>
          <a:xfrm>
            <a:off x="3612379" y="2960925"/>
            <a:ext cx="549076" cy="1252047"/>
            <a:chOff x="0" y="0"/>
            <a:chExt cx="549075" cy="1252046"/>
          </a:xfrm>
        </p:grpSpPr>
        <p:sp>
          <p:nvSpPr>
            <p:cNvPr id="1126" name="Google Shape;1126;p25"/>
            <p:cNvSpPr txBox="1"/>
            <p:nvPr/>
          </p:nvSpPr>
          <p:spPr>
            <a:xfrm>
              <a:off x="0" y="963222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01:39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27" name="Google Shape;1127;p25"/>
            <p:cNvCxnSpPr/>
            <p:nvPr/>
          </p:nvCxnSpPr>
          <p:spPr>
            <a:xfrm rot="10800000">
              <a:off x="262138" y="92427"/>
              <a:ext cx="8095" cy="876202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28" name="Google Shape;1128;p25"/>
            <p:cNvSpPr/>
            <p:nvPr/>
          </p:nvSpPr>
          <p:spPr>
            <a:xfrm>
              <a:off x="219409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29" name="Google Shape;1129;p25"/>
          <p:cNvSpPr txBox="1"/>
          <p:nvPr/>
        </p:nvSpPr>
        <p:spPr>
          <a:xfrm>
            <a:off x="3946500" y="2861431"/>
            <a:ext cx="347103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115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30" name="Google Shape;1130;p25"/>
          <p:cNvGrpSpPr/>
          <p:nvPr/>
        </p:nvGrpSpPr>
        <p:grpSpPr>
          <a:xfrm>
            <a:off x="5128558" y="2946006"/>
            <a:ext cx="549077" cy="1252048"/>
            <a:chOff x="0" y="0"/>
            <a:chExt cx="549075" cy="1252046"/>
          </a:xfrm>
        </p:grpSpPr>
        <p:sp>
          <p:nvSpPr>
            <p:cNvPr id="1131" name="Google Shape;1131;p25"/>
            <p:cNvSpPr txBox="1"/>
            <p:nvPr/>
          </p:nvSpPr>
          <p:spPr>
            <a:xfrm>
              <a:off x="0" y="963222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02:36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32" name="Google Shape;1132;p25"/>
            <p:cNvCxnSpPr/>
            <p:nvPr/>
          </p:nvCxnSpPr>
          <p:spPr>
            <a:xfrm rot="10800000">
              <a:off x="262138" y="107345"/>
              <a:ext cx="8095" cy="876202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33" name="Google Shape;1133;p25"/>
            <p:cNvSpPr/>
            <p:nvPr/>
          </p:nvSpPr>
          <p:spPr>
            <a:xfrm>
              <a:off x="219409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34" name="Google Shape;1134;p25"/>
          <p:cNvSpPr txBox="1"/>
          <p:nvPr/>
        </p:nvSpPr>
        <p:spPr>
          <a:xfrm>
            <a:off x="5431057" y="2846514"/>
            <a:ext cx="347103" cy="264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115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35" name="Google Shape;1135;p25"/>
          <p:cNvGrpSpPr/>
          <p:nvPr/>
        </p:nvGrpSpPr>
        <p:grpSpPr>
          <a:xfrm>
            <a:off x="7059267" y="3631805"/>
            <a:ext cx="549076" cy="566249"/>
            <a:chOff x="0" y="0"/>
            <a:chExt cx="549075" cy="566248"/>
          </a:xfrm>
        </p:grpSpPr>
        <p:sp>
          <p:nvSpPr>
            <p:cNvPr id="1136" name="Google Shape;1136;p25"/>
            <p:cNvSpPr txBox="1"/>
            <p:nvPr/>
          </p:nvSpPr>
          <p:spPr>
            <a:xfrm>
              <a:off x="0" y="277424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03:48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37" name="Google Shape;1137;p25"/>
            <p:cNvCxnSpPr/>
            <p:nvPr/>
          </p:nvCxnSpPr>
          <p:spPr>
            <a:xfrm rot="10800000">
              <a:off x="262138" y="107345"/>
              <a:ext cx="8095" cy="190405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38" name="Google Shape;1138;p25"/>
            <p:cNvSpPr/>
            <p:nvPr/>
          </p:nvSpPr>
          <p:spPr>
            <a:xfrm>
              <a:off x="219409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39" name="Google Shape;1139;p25"/>
          <p:cNvSpPr txBox="1"/>
          <p:nvPr/>
        </p:nvSpPr>
        <p:spPr>
          <a:xfrm>
            <a:off x="7406256" y="3510539"/>
            <a:ext cx="273656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90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0" name="Google Shape;1140;p25"/>
          <p:cNvSpPr/>
          <p:nvPr/>
        </p:nvSpPr>
        <p:spPr>
          <a:xfrm>
            <a:off x="4345849" y="1179930"/>
            <a:ext cx="1664787" cy="3037077"/>
          </a:xfrm>
          <a:prstGeom prst="rect">
            <a:avLst/>
          </a:prstGeom>
          <a:solidFill>
            <a:srgbClr val="674EA7">
              <a:alpha val="72156"/>
            </a:srgbClr>
          </a:solidFill>
          <a:ln cap="flat" cmpd="sng" w="57150">
            <a:solidFill>
              <a:srgbClr val="351C75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1" name="Google Shape;1141;p25"/>
          <p:cNvSpPr txBox="1"/>
          <p:nvPr>
            <p:ph idx="4294967295" type="title"/>
          </p:nvPr>
        </p:nvSpPr>
        <p:spPr>
          <a:xfrm>
            <a:off x="277100" y="326625"/>
            <a:ext cx="8208900" cy="5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C2C38"/>
              </a:buClr>
              <a:buSzPct val="100000"/>
              <a:buFont typeface="Rubik Light"/>
              <a:buNone/>
            </a:pPr>
            <a:r>
              <a:rPr b="0" i="0" lang="en-GB" sz="240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Bonus point: </a:t>
            </a:r>
            <a:r>
              <a:rPr lang="en-GB">
                <a:solidFill>
                  <a:srgbClr val="351C75"/>
                </a:solidFill>
              </a:rPr>
              <a:t>tumbling windows</a:t>
            </a:r>
            <a:r>
              <a:rPr lang="en-GB">
                <a:solidFill>
                  <a:schemeClr val="lt1"/>
                </a:solidFill>
              </a:rPr>
              <a:t> </a:t>
            </a:r>
            <a:r>
              <a:rPr b="0" i="0" lang="en-GB" sz="240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also synchronize </a:t>
            </a:r>
            <a:r>
              <a:rPr lang="en-GB">
                <a:solidFill>
                  <a:srgbClr val="E06666"/>
                </a:solidFill>
              </a:rPr>
              <a:t>events</a:t>
            </a:r>
            <a:r>
              <a:rPr b="0" i="0" lang="en-GB" sz="240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!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42" name="Google Shape;1142;p25"/>
          <p:cNvSpPr txBox="1"/>
          <p:nvPr/>
        </p:nvSpPr>
        <p:spPr>
          <a:xfrm>
            <a:off x="387365" y="4386076"/>
            <a:ext cx="3842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None/>
            </a:pPr>
            <a:r>
              <a:rPr b="1" i="0" lang="en-GB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MENO: </a:t>
            </a:r>
            <a:r>
              <a:rPr b="1" i="0" lang="en-GB" sz="1600" u="none" cap="none" strike="noStrike">
                <a:solidFill>
                  <a:srgbClr val="E06666"/>
                </a:solidFill>
                <a:latin typeface="Calibri"/>
                <a:ea typeface="Calibri"/>
                <a:cs typeface="Calibri"/>
                <a:sym typeface="Calibri"/>
              </a:rPr>
              <a:t>events</a:t>
            </a:r>
            <a:r>
              <a:rPr b="1" i="0" lang="en-GB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are irregular time series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6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Google Shape;1147;p26"/>
          <p:cNvSpPr txBox="1"/>
          <p:nvPr>
            <p:ph idx="4294967295" type="title"/>
          </p:nvPr>
        </p:nvSpPr>
        <p:spPr>
          <a:xfrm>
            <a:off x="354725" y="314000"/>
            <a:ext cx="8208900" cy="5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C2C38"/>
              </a:buClr>
              <a:buSzPts val="2400"/>
              <a:buFont typeface="Rubik Light"/>
              <a:buNone/>
            </a:pPr>
            <a:r>
              <a:rPr b="0" i="0" lang="en-GB" sz="240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Quiz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48" name="Google Shape;1148;p26"/>
          <p:cNvSpPr txBox="1"/>
          <p:nvPr>
            <p:ph idx="4294967295" type="body"/>
          </p:nvPr>
        </p:nvSpPr>
        <p:spPr>
          <a:xfrm>
            <a:off x="354725" y="1193525"/>
            <a:ext cx="8208900" cy="28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25955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GB" sz="1911">
                <a:solidFill>
                  <a:schemeClr val="lt1"/>
                </a:solidFill>
              </a:rPr>
              <a:t>Which synchronization method shall you use before joining? </a:t>
            </a:r>
            <a:br>
              <a:rPr lang="en-GB" sz="1911">
                <a:solidFill>
                  <a:schemeClr val="lt1"/>
                </a:solidFill>
              </a:rPr>
            </a:br>
            <a:r>
              <a:rPr lang="en-GB" sz="1911">
                <a:solidFill>
                  <a:schemeClr val="lt1"/>
                </a:solidFill>
              </a:rPr>
              <a:t>none | timeShift | aggregateWindow</a:t>
            </a:r>
            <a:endParaRPr>
              <a:solidFill>
                <a:schemeClr val="lt1"/>
              </a:solidFill>
            </a:endParaRPr>
          </a:p>
          <a:p>
            <a:pPr indent="-312037" lvl="1" marL="832103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elvetica Neue"/>
              <a:buChar char="–"/>
            </a:pPr>
            <a:r>
              <a:rPr lang="en-GB" sz="1637">
                <a:solidFill>
                  <a:schemeClr val="lt1"/>
                </a:solidFill>
              </a:rPr>
              <a:t>one timeseries is regular, but the other is not - ?</a:t>
            </a:r>
            <a:endParaRPr>
              <a:solidFill>
                <a:schemeClr val="lt1"/>
              </a:solidFill>
            </a:endParaRPr>
          </a:p>
          <a:p>
            <a:pPr indent="-312037" lvl="1" marL="832103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elvetica Neue"/>
              <a:buChar char="–"/>
            </a:pPr>
            <a:r>
              <a:rPr lang="en-GB" sz="1637">
                <a:solidFill>
                  <a:schemeClr val="lt1"/>
                </a:solidFill>
              </a:rPr>
              <a:t>two timeseries are regular, have the same rate, but metrics occur at a different time - ?</a:t>
            </a:r>
            <a:endParaRPr>
              <a:solidFill>
                <a:schemeClr val="lt1"/>
              </a:solidFill>
            </a:endParaRPr>
          </a:p>
          <a:p>
            <a:pPr indent="-312037" lvl="1" marL="832103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elvetica Neue"/>
              <a:buChar char="–"/>
            </a:pPr>
            <a:r>
              <a:rPr lang="en-GB" sz="1637">
                <a:solidFill>
                  <a:schemeClr val="lt1"/>
                </a:solidFill>
              </a:rPr>
              <a:t>two timeseries are regular, have the same rate, and metrics occur at the same time - ?</a:t>
            </a:r>
            <a:endParaRPr>
              <a:solidFill>
                <a:schemeClr val="lt1"/>
              </a:solidFill>
            </a:endParaRPr>
          </a:p>
          <a:p>
            <a:pPr indent="-312037" lvl="1" marL="832103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elvetica Neue"/>
              <a:buChar char="–"/>
            </a:pPr>
            <a:r>
              <a:rPr lang="en-GB" sz="1637">
                <a:solidFill>
                  <a:schemeClr val="lt1"/>
                </a:solidFill>
              </a:rPr>
              <a:t>two timeseries are irregular - ?</a:t>
            </a:r>
            <a:endParaRPr>
              <a:solidFill>
                <a:schemeClr val="lt1"/>
              </a:solidFill>
            </a:endParaRPr>
          </a:p>
          <a:p>
            <a:pPr indent="-312037" lvl="1" marL="832103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elvetica Neue"/>
              <a:buChar char="–"/>
            </a:pPr>
            <a:r>
              <a:rPr lang="en-GB" sz="1637">
                <a:solidFill>
                  <a:schemeClr val="lt1"/>
                </a:solidFill>
              </a:rPr>
              <a:t>two timeseries are regular, but metrics don't occur at the same time and rate - ?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149" name="Google Shape;1149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2107604">
            <a:off x="7534570" y="3787415"/>
            <a:ext cx="1450014" cy="483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/>
          <p:cNvSpPr txBox="1"/>
          <p:nvPr>
            <p:ph idx="4294967295" type="title"/>
          </p:nvPr>
        </p:nvSpPr>
        <p:spPr>
          <a:xfrm>
            <a:off x="0" y="1333500"/>
            <a:ext cx="5567363" cy="966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ubik Light"/>
              <a:buNone/>
            </a:pPr>
            <a:r>
              <a:rPr lang="en-GB">
                <a:solidFill>
                  <a:schemeClr val="dk1"/>
                </a:solidFill>
              </a:rPr>
              <a:t>Joining two time series</a:t>
            </a:r>
            <a:endParaRPr/>
          </a:p>
        </p:txBody>
      </p:sp>
      <p:sp>
        <p:nvSpPr>
          <p:cNvPr id="69" name="Google Shape;69;p3"/>
          <p:cNvSpPr txBox="1"/>
          <p:nvPr>
            <p:ph idx="12" type="sldNum"/>
          </p:nvPr>
        </p:nvSpPr>
        <p:spPr>
          <a:xfrm>
            <a:off x="8955088" y="4772025"/>
            <a:ext cx="188912" cy="265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icture 4" id="70" name="Google Shape;70;p3"/>
          <p:cNvPicPr preferRelativeResize="0"/>
          <p:nvPr/>
        </p:nvPicPr>
        <p:blipFill rotWithShape="1">
          <a:blip r:embed="rId3">
            <a:alphaModFix/>
          </a:blip>
          <a:srcRect b="8736" l="0" r="0" t="20661"/>
          <a:stretch/>
        </p:blipFill>
        <p:spPr>
          <a:xfrm>
            <a:off x="547280" y="1095152"/>
            <a:ext cx="8011929" cy="360444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3"/>
          <p:cNvSpPr txBox="1"/>
          <p:nvPr/>
        </p:nvSpPr>
        <p:spPr>
          <a:xfrm>
            <a:off x="547280" y="443908"/>
            <a:ext cx="3158237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rPr b="1" i="0" lang="en-GB" sz="2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Joining two time series</a:t>
            </a:r>
            <a:endParaRPr b="1" i="0" sz="2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3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p27"/>
          <p:cNvSpPr txBox="1"/>
          <p:nvPr>
            <p:ph idx="4294967295" type="title"/>
          </p:nvPr>
        </p:nvSpPr>
        <p:spPr>
          <a:xfrm>
            <a:off x="354725" y="297100"/>
            <a:ext cx="8208900" cy="5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C2C38"/>
              </a:buClr>
              <a:buSzPts val="2400"/>
              <a:buFont typeface="Rubik Light"/>
              <a:buNone/>
            </a:pPr>
            <a:r>
              <a:rPr b="0" i="0" lang="en-GB" sz="240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Quiz answers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55" name="Google Shape;1155;p27"/>
          <p:cNvSpPr txBox="1"/>
          <p:nvPr>
            <p:ph idx="4294967295" type="body"/>
          </p:nvPr>
        </p:nvSpPr>
        <p:spPr>
          <a:xfrm>
            <a:off x="354725" y="1158150"/>
            <a:ext cx="8208900" cy="28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25955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GB" sz="1911">
                <a:solidFill>
                  <a:schemeClr val="lt1"/>
                </a:solidFill>
              </a:rPr>
              <a:t>Which synchronization method shall you use before joining? </a:t>
            </a:r>
            <a:br>
              <a:rPr lang="en-GB" sz="1911">
                <a:solidFill>
                  <a:schemeClr val="lt1"/>
                </a:solidFill>
              </a:rPr>
            </a:br>
            <a:r>
              <a:rPr lang="en-GB" sz="1911">
                <a:solidFill>
                  <a:schemeClr val="lt1"/>
                </a:solidFill>
              </a:rPr>
              <a:t>none | timeShift | aggregateWindow</a:t>
            </a:r>
            <a:endParaRPr>
              <a:solidFill>
                <a:schemeClr val="lt1"/>
              </a:solidFill>
            </a:endParaRPr>
          </a:p>
          <a:p>
            <a:pPr indent="-312037" lvl="1" marL="832103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elvetica Neue"/>
              <a:buChar char="–"/>
            </a:pPr>
            <a:r>
              <a:rPr lang="en-GB" sz="1637">
                <a:solidFill>
                  <a:schemeClr val="lt1"/>
                </a:solidFill>
              </a:rPr>
              <a:t>one timeseries is regular, but the other is not - </a:t>
            </a:r>
            <a:r>
              <a:rPr lang="en-GB" sz="1637">
                <a:solidFill>
                  <a:schemeClr val="accent6"/>
                </a:solidFill>
              </a:rPr>
              <a:t>aggregateWindow</a:t>
            </a:r>
            <a:endParaRPr>
              <a:solidFill>
                <a:schemeClr val="accent6"/>
              </a:solidFill>
            </a:endParaRPr>
          </a:p>
          <a:p>
            <a:pPr indent="-312037" lvl="1" marL="832103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</a:pPr>
            <a:r>
              <a:rPr lang="en-GB" sz="1637">
                <a:solidFill>
                  <a:schemeClr val="lt1"/>
                </a:solidFill>
              </a:rPr>
              <a:t>two timeseries are regular, have the same rate, but metrics occur at a different time </a:t>
            </a:r>
            <a:r>
              <a:rPr lang="en-GB">
                <a:solidFill>
                  <a:schemeClr val="lt1"/>
                </a:solidFill>
              </a:rPr>
              <a:t>- ?</a:t>
            </a:r>
            <a:endParaRPr>
              <a:solidFill>
                <a:schemeClr val="lt1"/>
              </a:solidFill>
            </a:endParaRPr>
          </a:p>
          <a:p>
            <a:pPr indent="-312037" lvl="1" marL="832103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</a:pPr>
            <a:r>
              <a:rPr lang="en-GB" sz="1637">
                <a:solidFill>
                  <a:schemeClr val="lt1"/>
                </a:solidFill>
              </a:rPr>
              <a:t>two timeseries are regular, have the same rate, and metrics occur at the same time</a:t>
            </a:r>
            <a:r>
              <a:rPr lang="en-GB">
                <a:solidFill>
                  <a:schemeClr val="lt1"/>
                </a:solidFill>
              </a:rPr>
              <a:t> - ?</a:t>
            </a:r>
            <a:endParaRPr>
              <a:solidFill>
                <a:schemeClr val="lt1"/>
              </a:solidFill>
            </a:endParaRPr>
          </a:p>
          <a:p>
            <a:pPr indent="-312037" lvl="1" marL="832103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</a:pPr>
            <a:r>
              <a:rPr lang="en-GB" sz="1637">
                <a:solidFill>
                  <a:schemeClr val="lt1"/>
                </a:solidFill>
              </a:rPr>
              <a:t>two timeseries are irregular</a:t>
            </a:r>
            <a:r>
              <a:rPr lang="en-GB">
                <a:solidFill>
                  <a:schemeClr val="lt1"/>
                </a:solidFill>
              </a:rPr>
              <a:t> - ?</a:t>
            </a:r>
            <a:endParaRPr>
              <a:solidFill>
                <a:schemeClr val="lt1"/>
              </a:solidFill>
            </a:endParaRPr>
          </a:p>
          <a:p>
            <a:pPr indent="-312037" lvl="1" marL="832103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</a:pPr>
            <a:r>
              <a:rPr lang="en-GB" sz="1637">
                <a:solidFill>
                  <a:schemeClr val="lt1"/>
                </a:solidFill>
              </a:rPr>
              <a:t>two timeseries are regular, but metrics don't occur at the same time and rate</a:t>
            </a:r>
            <a:r>
              <a:rPr lang="en-GB">
                <a:solidFill>
                  <a:schemeClr val="lt1"/>
                </a:solidFill>
              </a:rPr>
              <a:t> - ?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156" name="Google Shape;1156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2107604">
            <a:off x="7534570" y="3787415"/>
            <a:ext cx="1450014" cy="483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0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Google Shape;1161;p42"/>
          <p:cNvSpPr txBox="1"/>
          <p:nvPr>
            <p:ph idx="4294967295" type="title"/>
          </p:nvPr>
        </p:nvSpPr>
        <p:spPr>
          <a:xfrm>
            <a:off x="354725" y="297100"/>
            <a:ext cx="8208900" cy="5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C2C38"/>
              </a:buClr>
              <a:buSzPts val="2400"/>
              <a:buFont typeface="Rubik Light"/>
              <a:buNone/>
            </a:pPr>
            <a:r>
              <a:rPr b="0" i="0" lang="en-GB" sz="240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Quiz answers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62" name="Google Shape;1162;p42"/>
          <p:cNvSpPr txBox="1"/>
          <p:nvPr>
            <p:ph idx="4294967295" type="body"/>
          </p:nvPr>
        </p:nvSpPr>
        <p:spPr>
          <a:xfrm>
            <a:off x="354725" y="1158150"/>
            <a:ext cx="8208900" cy="28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25955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GB" sz="1911">
                <a:solidFill>
                  <a:schemeClr val="lt1"/>
                </a:solidFill>
              </a:rPr>
              <a:t>Which synchronization method shall you use before joining? </a:t>
            </a:r>
            <a:br>
              <a:rPr lang="en-GB" sz="1911">
                <a:solidFill>
                  <a:schemeClr val="lt1"/>
                </a:solidFill>
              </a:rPr>
            </a:br>
            <a:r>
              <a:rPr lang="en-GB" sz="1911">
                <a:solidFill>
                  <a:schemeClr val="lt1"/>
                </a:solidFill>
              </a:rPr>
              <a:t>none | timeShift | aggregateWindow</a:t>
            </a:r>
            <a:endParaRPr>
              <a:solidFill>
                <a:schemeClr val="lt1"/>
              </a:solidFill>
            </a:endParaRPr>
          </a:p>
          <a:p>
            <a:pPr indent="-312037" lvl="1" marL="832103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elvetica Neue"/>
              <a:buChar char="–"/>
            </a:pPr>
            <a:r>
              <a:rPr lang="en-GB" sz="1637">
                <a:solidFill>
                  <a:schemeClr val="lt1"/>
                </a:solidFill>
              </a:rPr>
              <a:t>one timeseries is regular, but the other is not - </a:t>
            </a:r>
            <a:r>
              <a:rPr lang="en-GB" sz="1637">
                <a:solidFill>
                  <a:schemeClr val="accent6"/>
                </a:solidFill>
              </a:rPr>
              <a:t>aggregateWindow</a:t>
            </a:r>
            <a:endParaRPr>
              <a:solidFill>
                <a:schemeClr val="accent6"/>
              </a:solidFill>
            </a:endParaRPr>
          </a:p>
          <a:p>
            <a:pPr indent="-312037" lvl="1" marL="832103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elvetica Neue"/>
              <a:buChar char="–"/>
            </a:pPr>
            <a:r>
              <a:rPr lang="en-GB" sz="1637">
                <a:solidFill>
                  <a:schemeClr val="lt1"/>
                </a:solidFill>
              </a:rPr>
              <a:t>two timeseries are regular, have the same rate, but metrics occur at a different time - </a:t>
            </a:r>
            <a:r>
              <a:rPr lang="en-GB" sz="1637">
                <a:solidFill>
                  <a:schemeClr val="accent6"/>
                </a:solidFill>
              </a:rPr>
              <a:t>timeShift</a:t>
            </a:r>
            <a:endParaRPr>
              <a:solidFill>
                <a:schemeClr val="accent6"/>
              </a:solidFill>
            </a:endParaRPr>
          </a:p>
          <a:p>
            <a:pPr indent="-312037" lvl="1" marL="832103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</a:pPr>
            <a:r>
              <a:rPr lang="en-GB" sz="1637">
                <a:solidFill>
                  <a:schemeClr val="lt1"/>
                </a:solidFill>
              </a:rPr>
              <a:t>two timeseries are regular, have the same rate, and metrics occur at the same time </a:t>
            </a:r>
            <a:r>
              <a:rPr lang="en-GB">
                <a:solidFill>
                  <a:schemeClr val="lt1"/>
                </a:solidFill>
              </a:rPr>
              <a:t>- ?</a:t>
            </a:r>
            <a:endParaRPr>
              <a:solidFill>
                <a:schemeClr val="accent6"/>
              </a:solidFill>
            </a:endParaRPr>
          </a:p>
          <a:p>
            <a:pPr indent="-312037" lvl="1" marL="832103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</a:pPr>
            <a:r>
              <a:rPr lang="en-GB" sz="1637">
                <a:solidFill>
                  <a:schemeClr val="lt1"/>
                </a:solidFill>
              </a:rPr>
              <a:t>two timeseries are irregular </a:t>
            </a:r>
            <a:r>
              <a:rPr lang="en-GB">
                <a:solidFill>
                  <a:schemeClr val="lt1"/>
                </a:solidFill>
              </a:rPr>
              <a:t>- ?</a:t>
            </a:r>
            <a:endParaRPr>
              <a:solidFill>
                <a:schemeClr val="accent6"/>
              </a:solidFill>
            </a:endParaRPr>
          </a:p>
          <a:p>
            <a:pPr indent="-312037" lvl="1" marL="832103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</a:pPr>
            <a:r>
              <a:rPr lang="en-GB" sz="1637">
                <a:solidFill>
                  <a:schemeClr val="lt1"/>
                </a:solidFill>
              </a:rPr>
              <a:t>two timeseries are regular, but metrics don't occur at the same time and rate </a:t>
            </a:r>
            <a:r>
              <a:rPr lang="en-GB">
                <a:solidFill>
                  <a:schemeClr val="lt1"/>
                </a:solidFill>
              </a:rPr>
              <a:t>- ?</a:t>
            </a:r>
            <a:endParaRPr>
              <a:solidFill>
                <a:schemeClr val="accent6"/>
              </a:solidFill>
            </a:endParaRPr>
          </a:p>
        </p:txBody>
      </p:sp>
      <p:pic>
        <p:nvPicPr>
          <p:cNvPr id="1163" name="Google Shape;1163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2107604">
            <a:off x="7534570" y="3787415"/>
            <a:ext cx="1450014" cy="483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7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Google Shape;1168;p43"/>
          <p:cNvSpPr txBox="1"/>
          <p:nvPr>
            <p:ph idx="4294967295" type="title"/>
          </p:nvPr>
        </p:nvSpPr>
        <p:spPr>
          <a:xfrm>
            <a:off x="354725" y="297100"/>
            <a:ext cx="8208900" cy="5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C2C38"/>
              </a:buClr>
              <a:buSzPts val="2400"/>
              <a:buFont typeface="Rubik Light"/>
              <a:buNone/>
            </a:pPr>
            <a:r>
              <a:rPr b="0" i="0" lang="en-GB" sz="240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Quiz answers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69" name="Google Shape;1169;p43"/>
          <p:cNvSpPr txBox="1"/>
          <p:nvPr>
            <p:ph idx="4294967295" type="body"/>
          </p:nvPr>
        </p:nvSpPr>
        <p:spPr>
          <a:xfrm>
            <a:off x="354725" y="1158150"/>
            <a:ext cx="8208900" cy="28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25955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GB" sz="1911">
                <a:solidFill>
                  <a:schemeClr val="lt1"/>
                </a:solidFill>
              </a:rPr>
              <a:t>Which synchronization method shall you use before joining? </a:t>
            </a:r>
            <a:br>
              <a:rPr lang="en-GB" sz="1911">
                <a:solidFill>
                  <a:schemeClr val="lt1"/>
                </a:solidFill>
              </a:rPr>
            </a:br>
            <a:r>
              <a:rPr lang="en-GB" sz="1911">
                <a:solidFill>
                  <a:schemeClr val="lt1"/>
                </a:solidFill>
              </a:rPr>
              <a:t>none | timeShift | aggregateWindow</a:t>
            </a:r>
            <a:endParaRPr>
              <a:solidFill>
                <a:schemeClr val="lt1"/>
              </a:solidFill>
            </a:endParaRPr>
          </a:p>
          <a:p>
            <a:pPr indent="-312037" lvl="1" marL="832103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elvetica Neue"/>
              <a:buChar char="–"/>
            </a:pPr>
            <a:r>
              <a:rPr lang="en-GB" sz="1637">
                <a:solidFill>
                  <a:schemeClr val="lt1"/>
                </a:solidFill>
              </a:rPr>
              <a:t>one timeseries is regular, but the other is not - </a:t>
            </a:r>
            <a:r>
              <a:rPr lang="en-GB" sz="1637">
                <a:solidFill>
                  <a:schemeClr val="accent6"/>
                </a:solidFill>
              </a:rPr>
              <a:t>aggregateWindow</a:t>
            </a:r>
            <a:endParaRPr>
              <a:solidFill>
                <a:schemeClr val="accent6"/>
              </a:solidFill>
            </a:endParaRPr>
          </a:p>
          <a:p>
            <a:pPr indent="-312037" lvl="1" marL="832103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elvetica Neue"/>
              <a:buChar char="–"/>
            </a:pPr>
            <a:r>
              <a:rPr lang="en-GB" sz="1637">
                <a:solidFill>
                  <a:schemeClr val="lt1"/>
                </a:solidFill>
              </a:rPr>
              <a:t>two timeseries are regular, have the same rate, but metrics occur at a different time - </a:t>
            </a:r>
            <a:r>
              <a:rPr lang="en-GB" sz="1637">
                <a:solidFill>
                  <a:schemeClr val="accent6"/>
                </a:solidFill>
              </a:rPr>
              <a:t>timeShift</a:t>
            </a:r>
            <a:endParaRPr>
              <a:solidFill>
                <a:schemeClr val="accent6"/>
              </a:solidFill>
            </a:endParaRPr>
          </a:p>
          <a:p>
            <a:pPr indent="-312037" lvl="1" marL="832103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elvetica Neue"/>
              <a:buChar char="–"/>
            </a:pPr>
            <a:r>
              <a:rPr lang="en-GB" sz="1637">
                <a:solidFill>
                  <a:schemeClr val="lt1"/>
                </a:solidFill>
              </a:rPr>
              <a:t>two timeseries are regular, have the same rate, and metrics occur at the same time - </a:t>
            </a:r>
            <a:r>
              <a:rPr lang="en-GB" sz="1637">
                <a:solidFill>
                  <a:schemeClr val="accent6"/>
                </a:solidFill>
              </a:rPr>
              <a:t>none</a:t>
            </a:r>
            <a:endParaRPr>
              <a:solidFill>
                <a:schemeClr val="accent6"/>
              </a:solidFill>
            </a:endParaRPr>
          </a:p>
          <a:p>
            <a:pPr indent="-312037" lvl="1" marL="832103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</a:pPr>
            <a:r>
              <a:rPr lang="en-GB" sz="1637">
                <a:solidFill>
                  <a:schemeClr val="lt1"/>
                </a:solidFill>
              </a:rPr>
              <a:t>two timeseries are irregular </a:t>
            </a:r>
            <a:r>
              <a:rPr lang="en-GB">
                <a:solidFill>
                  <a:schemeClr val="lt1"/>
                </a:solidFill>
              </a:rPr>
              <a:t>- ?</a:t>
            </a:r>
            <a:endParaRPr>
              <a:solidFill>
                <a:schemeClr val="accent6"/>
              </a:solidFill>
            </a:endParaRPr>
          </a:p>
          <a:p>
            <a:pPr indent="-312037" lvl="1" marL="832103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</a:pPr>
            <a:r>
              <a:rPr lang="en-GB" sz="1637">
                <a:solidFill>
                  <a:schemeClr val="lt1"/>
                </a:solidFill>
              </a:rPr>
              <a:t>two timeseries are regular, but metrics don't occur at the same time and rate </a:t>
            </a:r>
            <a:r>
              <a:rPr lang="en-GB">
                <a:solidFill>
                  <a:schemeClr val="lt1"/>
                </a:solidFill>
              </a:rPr>
              <a:t>- ?</a:t>
            </a:r>
            <a:endParaRPr>
              <a:solidFill>
                <a:schemeClr val="accent6"/>
              </a:solidFill>
            </a:endParaRPr>
          </a:p>
        </p:txBody>
      </p:sp>
      <p:pic>
        <p:nvPicPr>
          <p:cNvPr id="1170" name="Google Shape;1170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2107604">
            <a:off x="7534570" y="3787415"/>
            <a:ext cx="1450014" cy="483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4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Google Shape;1175;p44"/>
          <p:cNvSpPr txBox="1"/>
          <p:nvPr>
            <p:ph idx="4294967295" type="title"/>
          </p:nvPr>
        </p:nvSpPr>
        <p:spPr>
          <a:xfrm>
            <a:off x="354725" y="297100"/>
            <a:ext cx="8208900" cy="5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C2C38"/>
              </a:buClr>
              <a:buSzPts val="2400"/>
              <a:buFont typeface="Rubik Light"/>
              <a:buNone/>
            </a:pPr>
            <a:r>
              <a:rPr b="0" i="0" lang="en-GB" sz="240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Quiz answers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76" name="Google Shape;1176;p44"/>
          <p:cNvSpPr txBox="1"/>
          <p:nvPr>
            <p:ph idx="4294967295" type="body"/>
          </p:nvPr>
        </p:nvSpPr>
        <p:spPr>
          <a:xfrm>
            <a:off x="354725" y="1158150"/>
            <a:ext cx="8208900" cy="28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25955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GB" sz="1911">
                <a:solidFill>
                  <a:schemeClr val="lt1"/>
                </a:solidFill>
              </a:rPr>
              <a:t>Which synchronization method shall you use before joining? </a:t>
            </a:r>
            <a:br>
              <a:rPr lang="en-GB" sz="1911">
                <a:solidFill>
                  <a:schemeClr val="lt1"/>
                </a:solidFill>
              </a:rPr>
            </a:br>
            <a:r>
              <a:rPr lang="en-GB" sz="1911">
                <a:solidFill>
                  <a:schemeClr val="lt1"/>
                </a:solidFill>
              </a:rPr>
              <a:t>none | timeShift | aggregateWindow</a:t>
            </a:r>
            <a:endParaRPr>
              <a:solidFill>
                <a:schemeClr val="lt1"/>
              </a:solidFill>
            </a:endParaRPr>
          </a:p>
          <a:p>
            <a:pPr indent="-312037" lvl="1" marL="832103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elvetica Neue"/>
              <a:buChar char="–"/>
            </a:pPr>
            <a:r>
              <a:rPr lang="en-GB" sz="1637">
                <a:solidFill>
                  <a:schemeClr val="lt1"/>
                </a:solidFill>
              </a:rPr>
              <a:t>one timeseries is regular, but the other is not - </a:t>
            </a:r>
            <a:r>
              <a:rPr lang="en-GB" sz="1637">
                <a:solidFill>
                  <a:schemeClr val="accent6"/>
                </a:solidFill>
              </a:rPr>
              <a:t>aggregateWindow</a:t>
            </a:r>
            <a:endParaRPr>
              <a:solidFill>
                <a:schemeClr val="accent6"/>
              </a:solidFill>
            </a:endParaRPr>
          </a:p>
          <a:p>
            <a:pPr indent="-312037" lvl="1" marL="832103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elvetica Neue"/>
              <a:buChar char="–"/>
            </a:pPr>
            <a:r>
              <a:rPr lang="en-GB" sz="1637">
                <a:solidFill>
                  <a:schemeClr val="lt1"/>
                </a:solidFill>
              </a:rPr>
              <a:t>two timeseries are regular, have the same rate, but metrics occur at a different time - </a:t>
            </a:r>
            <a:r>
              <a:rPr lang="en-GB" sz="1637">
                <a:solidFill>
                  <a:schemeClr val="accent6"/>
                </a:solidFill>
              </a:rPr>
              <a:t>timeShift</a:t>
            </a:r>
            <a:endParaRPr>
              <a:solidFill>
                <a:schemeClr val="accent6"/>
              </a:solidFill>
            </a:endParaRPr>
          </a:p>
          <a:p>
            <a:pPr indent="-312037" lvl="1" marL="832103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elvetica Neue"/>
              <a:buChar char="–"/>
            </a:pPr>
            <a:r>
              <a:rPr lang="en-GB" sz="1637">
                <a:solidFill>
                  <a:schemeClr val="lt1"/>
                </a:solidFill>
              </a:rPr>
              <a:t>two timeseries are regular, have the same rate, and metrics occur at the same time - </a:t>
            </a:r>
            <a:r>
              <a:rPr lang="en-GB" sz="1637">
                <a:solidFill>
                  <a:schemeClr val="accent6"/>
                </a:solidFill>
              </a:rPr>
              <a:t>none</a:t>
            </a:r>
            <a:endParaRPr>
              <a:solidFill>
                <a:schemeClr val="accent6"/>
              </a:solidFill>
            </a:endParaRPr>
          </a:p>
          <a:p>
            <a:pPr indent="-312037" lvl="1" marL="832103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elvetica Neue"/>
              <a:buChar char="–"/>
            </a:pPr>
            <a:r>
              <a:rPr lang="en-GB" sz="1637">
                <a:solidFill>
                  <a:schemeClr val="lt1"/>
                </a:solidFill>
              </a:rPr>
              <a:t>two timeseries are irregular - </a:t>
            </a:r>
            <a:r>
              <a:rPr lang="en-GB" sz="1637">
                <a:solidFill>
                  <a:schemeClr val="accent6"/>
                </a:solidFill>
              </a:rPr>
              <a:t>aggregateWindow</a:t>
            </a:r>
            <a:endParaRPr>
              <a:solidFill>
                <a:schemeClr val="accent6"/>
              </a:solidFill>
            </a:endParaRPr>
          </a:p>
          <a:p>
            <a:pPr indent="-312037" lvl="1" marL="832103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</a:pPr>
            <a:r>
              <a:rPr lang="en-GB" sz="1637">
                <a:solidFill>
                  <a:schemeClr val="lt1"/>
                </a:solidFill>
              </a:rPr>
              <a:t>two timeseries are regular, but metrics don't occur at the same time and rate </a:t>
            </a:r>
            <a:r>
              <a:rPr lang="en-GB">
                <a:solidFill>
                  <a:schemeClr val="lt1"/>
                </a:solidFill>
              </a:rPr>
              <a:t>- ?</a:t>
            </a:r>
            <a:endParaRPr>
              <a:solidFill>
                <a:schemeClr val="accent6"/>
              </a:solidFill>
            </a:endParaRPr>
          </a:p>
        </p:txBody>
      </p:sp>
      <p:pic>
        <p:nvPicPr>
          <p:cNvPr id="1177" name="Google Shape;1177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2107604">
            <a:off x="7534570" y="3787415"/>
            <a:ext cx="1450014" cy="483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p45"/>
          <p:cNvSpPr txBox="1"/>
          <p:nvPr>
            <p:ph idx="4294967295" type="title"/>
          </p:nvPr>
        </p:nvSpPr>
        <p:spPr>
          <a:xfrm>
            <a:off x="354725" y="297100"/>
            <a:ext cx="8208900" cy="5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C2C38"/>
              </a:buClr>
              <a:buSzPts val="2400"/>
              <a:buFont typeface="Rubik Light"/>
              <a:buNone/>
            </a:pPr>
            <a:r>
              <a:rPr b="0" i="0" lang="en-GB" sz="240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Quiz answers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83" name="Google Shape;1183;p45"/>
          <p:cNvSpPr txBox="1"/>
          <p:nvPr>
            <p:ph idx="4294967295" type="body"/>
          </p:nvPr>
        </p:nvSpPr>
        <p:spPr>
          <a:xfrm>
            <a:off x="354725" y="1158150"/>
            <a:ext cx="8208900" cy="28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25955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GB" sz="1911">
                <a:solidFill>
                  <a:schemeClr val="lt1"/>
                </a:solidFill>
              </a:rPr>
              <a:t>Which synchronization method shall you use before joining? </a:t>
            </a:r>
            <a:br>
              <a:rPr lang="en-GB" sz="1911">
                <a:solidFill>
                  <a:schemeClr val="lt1"/>
                </a:solidFill>
              </a:rPr>
            </a:br>
            <a:r>
              <a:rPr lang="en-GB" sz="1911">
                <a:solidFill>
                  <a:schemeClr val="lt1"/>
                </a:solidFill>
              </a:rPr>
              <a:t>none | timeShift | aggregateWindow</a:t>
            </a:r>
            <a:endParaRPr>
              <a:solidFill>
                <a:schemeClr val="lt1"/>
              </a:solidFill>
            </a:endParaRPr>
          </a:p>
          <a:p>
            <a:pPr indent="-312037" lvl="1" marL="832103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elvetica Neue"/>
              <a:buChar char="–"/>
            </a:pPr>
            <a:r>
              <a:rPr lang="en-GB" sz="1637">
                <a:solidFill>
                  <a:schemeClr val="lt1"/>
                </a:solidFill>
              </a:rPr>
              <a:t>one timeseries is regular, but the other is not - </a:t>
            </a:r>
            <a:r>
              <a:rPr lang="en-GB" sz="1637">
                <a:solidFill>
                  <a:schemeClr val="accent6"/>
                </a:solidFill>
              </a:rPr>
              <a:t>aggregateWindow</a:t>
            </a:r>
            <a:endParaRPr>
              <a:solidFill>
                <a:schemeClr val="accent6"/>
              </a:solidFill>
            </a:endParaRPr>
          </a:p>
          <a:p>
            <a:pPr indent="-312037" lvl="1" marL="832103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elvetica Neue"/>
              <a:buChar char="–"/>
            </a:pPr>
            <a:r>
              <a:rPr lang="en-GB" sz="1637">
                <a:solidFill>
                  <a:schemeClr val="lt1"/>
                </a:solidFill>
              </a:rPr>
              <a:t>two timeseries are regular, have the same rate, but metrics occur at a different time - </a:t>
            </a:r>
            <a:r>
              <a:rPr lang="en-GB" sz="1637">
                <a:solidFill>
                  <a:schemeClr val="accent6"/>
                </a:solidFill>
              </a:rPr>
              <a:t>timeShift</a:t>
            </a:r>
            <a:endParaRPr>
              <a:solidFill>
                <a:schemeClr val="accent6"/>
              </a:solidFill>
            </a:endParaRPr>
          </a:p>
          <a:p>
            <a:pPr indent="-312037" lvl="1" marL="832103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elvetica Neue"/>
              <a:buChar char="–"/>
            </a:pPr>
            <a:r>
              <a:rPr lang="en-GB" sz="1637">
                <a:solidFill>
                  <a:schemeClr val="lt1"/>
                </a:solidFill>
              </a:rPr>
              <a:t>two timeseries are regular, have the same rate, and metrics occur at the same time - </a:t>
            </a:r>
            <a:r>
              <a:rPr lang="en-GB" sz="1637">
                <a:solidFill>
                  <a:schemeClr val="accent6"/>
                </a:solidFill>
              </a:rPr>
              <a:t>none</a:t>
            </a:r>
            <a:endParaRPr>
              <a:solidFill>
                <a:schemeClr val="accent6"/>
              </a:solidFill>
            </a:endParaRPr>
          </a:p>
          <a:p>
            <a:pPr indent="-312037" lvl="1" marL="832103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elvetica Neue"/>
              <a:buChar char="–"/>
            </a:pPr>
            <a:r>
              <a:rPr lang="en-GB" sz="1637">
                <a:solidFill>
                  <a:schemeClr val="lt1"/>
                </a:solidFill>
              </a:rPr>
              <a:t>two timeseries are irregular - </a:t>
            </a:r>
            <a:r>
              <a:rPr lang="en-GB" sz="1637">
                <a:solidFill>
                  <a:schemeClr val="accent6"/>
                </a:solidFill>
              </a:rPr>
              <a:t>aggregateWindow</a:t>
            </a:r>
            <a:endParaRPr>
              <a:solidFill>
                <a:schemeClr val="accent6"/>
              </a:solidFill>
            </a:endParaRPr>
          </a:p>
          <a:p>
            <a:pPr indent="-312037" lvl="1" marL="832103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elvetica Neue"/>
              <a:buChar char="–"/>
            </a:pPr>
            <a:r>
              <a:rPr lang="en-GB" sz="1637">
                <a:solidFill>
                  <a:schemeClr val="lt1"/>
                </a:solidFill>
              </a:rPr>
              <a:t>two timeseries are regular, but metrics don't occur at the same time and rate - </a:t>
            </a:r>
            <a:r>
              <a:rPr lang="en-GB" sz="1637">
                <a:solidFill>
                  <a:schemeClr val="accent6"/>
                </a:solidFill>
              </a:rPr>
              <a:t>aggregateWindow</a:t>
            </a:r>
            <a:endParaRPr>
              <a:solidFill>
                <a:schemeClr val="accent6"/>
              </a:solidFill>
            </a:endParaRPr>
          </a:p>
        </p:txBody>
      </p:sp>
      <p:pic>
        <p:nvPicPr>
          <p:cNvPr id="1184" name="Google Shape;1184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2107604">
            <a:off x="7534570" y="3787415"/>
            <a:ext cx="1450014" cy="483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8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Google Shape;1189;p28"/>
          <p:cNvSpPr txBox="1"/>
          <p:nvPr>
            <p:ph idx="4294967295" type="title"/>
          </p:nvPr>
        </p:nvSpPr>
        <p:spPr>
          <a:xfrm>
            <a:off x="287150" y="297100"/>
            <a:ext cx="8208900" cy="5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C2C38"/>
              </a:buClr>
              <a:buSzPts val="2400"/>
              <a:buFont typeface="Rubik Light"/>
              <a:buNone/>
            </a:pPr>
            <a:r>
              <a:rPr b="0" i="0" lang="en-GB" sz="240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Let’s get dirty!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descr="Picture 4" id="1190" name="Google Shape;1190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9048" y="1232017"/>
            <a:ext cx="8676000" cy="348082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91" name="Google Shape;1191;p28"/>
          <p:cNvGrpSpPr/>
          <p:nvPr/>
        </p:nvGrpSpPr>
        <p:grpSpPr>
          <a:xfrm>
            <a:off x="8001179" y="3798444"/>
            <a:ext cx="914401" cy="914401"/>
            <a:chOff x="0" y="0"/>
            <a:chExt cx="914400" cy="914400"/>
          </a:xfrm>
        </p:grpSpPr>
        <p:sp>
          <p:nvSpPr>
            <p:cNvPr id="1192" name="Google Shape;1192;p28"/>
            <p:cNvSpPr/>
            <p:nvPr/>
          </p:nvSpPr>
          <p:spPr>
            <a:xfrm>
              <a:off x="0" y="0"/>
              <a:ext cx="914400" cy="914400"/>
            </a:xfrm>
            <a:prstGeom prst="rect">
              <a:avLst/>
            </a:prstGeom>
            <a:solidFill>
              <a:srgbClr val="202024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3" name="Google Shape;1193;p28"/>
            <p:cNvSpPr txBox="1"/>
            <p:nvPr/>
          </p:nvSpPr>
          <p:spPr>
            <a:xfrm>
              <a:off x="45719" y="28997"/>
              <a:ext cx="822962" cy="8564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5400"/>
                <a:buFont typeface="Calibri"/>
                <a:buNone/>
              </a:pPr>
              <a:r>
                <a:rPr b="0" i="0" lang="en-GB" sz="5400" u="none" cap="none" strike="noStrike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7" name="Shape 1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Google Shape;1198;p29"/>
          <p:cNvSpPr txBox="1"/>
          <p:nvPr>
            <p:ph idx="4294967295" type="title"/>
          </p:nvPr>
        </p:nvSpPr>
        <p:spPr>
          <a:xfrm>
            <a:off x="354725" y="280225"/>
            <a:ext cx="8208900" cy="5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C2C38"/>
              </a:buClr>
              <a:buSzPts val="2400"/>
              <a:buFont typeface="Rubik Light"/>
              <a:buNone/>
            </a:pPr>
            <a:r>
              <a:rPr b="0" i="0" lang="en-GB" sz="2400">
                <a:solidFill>
                  <a:srgbClr val="FFFFFF"/>
                </a:solidFill>
                <a:latin typeface="Rubik Light"/>
                <a:ea typeface="Rubik Light"/>
                <a:cs typeface="Rubik Light"/>
                <a:sym typeface="Rubik Light"/>
              </a:rPr>
              <a:t>Continuous Linear Pizza Oven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99" name="Google Shape;1199;p29"/>
          <p:cNvSpPr txBox="1"/>
          <p:nvPr>
            <p:ph idx="4294967295" type="body"/>
          </p:nvPr>
        </p:nvSpPr>
        <p:spPr>
          <a:xfrm>
            <a:off x="354725" y="915225"/>
            <a:ext cx="8208900" cy="33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9525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C38"/>
              </a:buClr>
              <a:buSzPts val="1800"/>
              <a:buNone/>
            </a:pPr>
            <a:r>
              <a:rPr b="1" lang="en-GB" sz="1800">
                <a:solidFill>
                  <a:srgbClr val="FFFFFF"/>
                </a:solidFill>
              </a:rPr>
              <a:t>Learning goals</a:t>
            </a:r>
            <a:r>
              <a:rPr b="0" lang="en-GB">
                <a:solidFill>
                  <a:srgbClr val="FFFFFF"/>
                </a:solidFill>
              </a:rPr>
              <a:t>:</a:t>
            </a:r>
            <a:endParaRPr>
              <a:solidFill>
                <a:srgbClr val="FFFFFF"/>
              </a:solidFill>
            </a:endParaRPr>
          </a:p>
          <a:p>
            <a:pPr indent="-259556" lvl="0" marL="259556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</a:pPr>
            <a:r>
              <a:rPr lang="en-GB" sz="1800">
                <a:solidFill>
                  <a:srgbClr val="FFFFFF"/>
                </a:solidFill>
              </a:rPr>
              <a:t>Join data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200" name="Google Shape;1200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7938" y="-116800"/>
            <a:ext cx="749132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4" name="Shape 1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" name="Google Shape;1205;p30"/>
          <p:cNvSpPr txBox="1"/>
          <p:nvPr>
            <p:ph idx="4294967295" type="title"/>
          </p:nvPr>
        </p:nvSpPr>
        <p:spPr>
          <a:xfrm>
            <a:off x="430750" y="339325"/>
            <a:ext cx="8208900" cy="5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C2C38"/>
              </a:buClr>
              <a:buSzPts val="2400"/>
              <a:buFont typeface="Rubik Light"/>
              <a:buNone/>
            </a:pPr>
            <a:r>
              <a:rPr b="0" i="0" lang="en-GB" sz="240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Task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06" name="Google Shape;1206;p30"/>
          <p:cNvSpPr txBox="1"/>
          <p:nvPr>
            <p:ph idx="4294967295" type="body"/>
          </p:nvPr>
        </p:nvSpPr>
        <p:spPr>
          <a:xfrm>
            <a:off x="430750" y="974325"/>
            <a:ext cx="8208900" cy="23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b="0" i="0" lang="en-GB" sz="21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Extract the difference between the humidity levels of the base cooking area and the mozzarella melting area. Find if the differences are lower than 20% or greater than 30%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0" name="Shape 1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" name="Google Shape;1211;gd4d298e562_1_0"/>
          <p:cNvSpPr txBox="1"/>
          <p:nvPr>
            <p:ph type="title"/>
          </p:nvPr>
        </p:nvSpPr>
        <p:spPr>
          <a:xfrm>
            <a:off x="463540" y="609601"/>
            <a:ext cx="8208300" cy="5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Calibri"/>
              <a:buNone/>
            </a:pPr>
            <a:r>
              <a:rPr b="0" i="0" lang="en-GB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Let’s do some live coding</a:t>
            </a:r>
            <a:endParaRPr/>
          </a:p>
        </p:txBody>
      </p:sp>
      <p:pic>
        <p:nvPicPr>
          <p:cNvPr descr="Picture 4" id="1212" name="Google Shape;1212;gd4d298e562_1_0"/>
          <p:cNvPicPr preferRelativeResize="0"/>
          <p:nvPr/>
        </p:nvPicPr>
        <p:blipFill rotWithShape="1">
          <a:blip r:embed="rId3">
            <a:alphaModFix/>
          </a:blip>
          <a:srcRect b="14356" l="0" r="0" t="21543"/>
          <a:stretch/>
        </p:blipFill>
        <p:spPr>
          <a:xfrm>
            <a:off x="463540" y="1194847"/>
            <a:ext cx="8208394" cy="35047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6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Google Shape;1217;gd5e528ab89_0_10"/>
          <p:cNvSpPr txBox="1"/>
          <p:nvPr>
            <p:ph idx="4294967295" type="title"/>
          </p:nvPr>
        </p:nvSpPr>
        <p:spPr>
          <a:xfrm>
            <a:off x="711699" y="2196300"/>
            <a:ext cx="4625400" cy="134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Rubik Light"/>
              <a:buNone/>
            </a:pPr>
            <a:r>
              <a:rPr b="0" i="0" lang="en-GB" sz="3200" u="none" cap="none" strike="noStrike">
                <a:solidFill>
                  <a:srgbClr val="FFFFFF"/>
                </a:solidFill>
                <a:latin typeface="Rubik Light"/>
                <a:ea typeface="Rubik Light"/>
                <a:cs typeface="Rubik Light"/>
                <a:sym typeface="Rubik Light"/>
              </a:rPr>
              <a:t>Advanced Data Analysis</a:t>
            </a:r>
            <a:br>
              <a:rPr b="0" i="0" lang="en-GB" sz="3200" u="none" cap="none" strike="noStrike">
                <a:solidFill>
                  <a:srgbClr val="FFFFFF"/>
                </a:solidFill>
                <a:latin typeface="Rubik Light"/>
                <a:ea typeface="Rubik Light"/>
                <a:cs typeface="Rubik Light"/>
                <a:sym typeface="Rubik Light"/>
              </a:rPr>
            </a:br>
            <a:r>
              <a:rPr b="0" i="0" lang="en-GB" sz="3200" u="none" cap="none" strike="noStrike">
                <a:solidFill>
                  <a:srgbClr val="FFFFFF"/>
                </a:solidFill>
                <a:latin typeface="Rubik Light"/>
                <a:ea typeface="Rubik Light"/>
                <a:cs typeface="Rubik Light"/>
                <a:sym typeface="Rubik Light"/>
              </a:rPr>
              <a:t>Joining Time Series</a:t>
            </a:r>
            <a:endParaRPr b="0" i="0" sz="3200" u="none" cap="none" strike="noStrike">
              <a:solidFill>
                <a:srgbClr val="2C2C38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  <p:sp>
        <p:nvSpPr>
          <p:cNvPr id="1218" name="Google Shape;1218;gd5e528ab89_0_10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219" name="Google Shape;1219;gd5e528ab89_0_10"/>
          <p:cNvSpPr txBox="1"/>
          <p:nvPr/>
        </p:nvSpPr>
        <p:spPr>
          <a:xfrm>
            <a:off x="711705" y="3507707"/>
            <a:ext cx="5297100" cy="14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</a:pPr>
            <a:r>
              <a:rPr b="0" i="0" lang="en-GB" sz="1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Emanuele Della Valle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</a:pPr>
            <a:r>
              <a:rPr b="0" i="0" lang="en-GB" sz="1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Prof. @ Politecnico di Milano 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</a:pPr>
            <a:r>
              <a:rPr b="0" i="0" lang="en-GB" sz="1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Founder &amp; Partner @ Quantia Consulting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</a:pPr>
            <a:r>
              <a:rPr b="0" i="0" lang="en-GB" sz="1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Marco Balduini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</a:pPr>
            <a:r>
              <a:rPr b="0" i="0" lang="en-GB" sz="1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Founder &amp; CEO @ Quantia Consulting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</a:pPr>
            <a:r>
              <a:rPr b="0" i="0" lang="en-GB" sz="1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Riccardo Tommasini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0012" lvl="0" marL="10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</a:pPr>
            <a:r>
              <a:rPr lang="en-GB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Prof. @ INSA Lyon (France)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"/>
          <p:cNvSpPr txBox="1"/>
          <p:nvPr>
            <p:ph idx="4294967295" type="title"/>
          </p:nvPr>
        </p:nvSpPr>
        <p:spPr>
          <a:xfrm>
            <a:off x="0" y="1333500"/>
            <a:ext cx="5567363" cy="966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ubik Light"/>
              <a:buNone/>
            </a:pPr>
            <a:r>
              <a:rPr lang="en-GB">
                <a:solidFill>
                  <a:schemeClr val="dk1"/>
                </a:solidFill>
              </a:rPr>
              <a:t>The ideal case</a:t>
            </a:r>
            <a:endParaRPr/>
          </a:p>
        </p:txBody>
      </p:sp>
      <p:sp>
        <p:nvSpPr>
          <p:cNvPr id="77" name="Google Shape;77;p4"/>
          <p:cNvSpPr txBox="1"/>
          <p:nvPr>
            <p:ph idx="12" type="sldNum"/>
          </p:nvPr>
        </p:nvSpPr>
        <p:spPr>
          <a:xfrm>
            <a:off x="8955088" y="4772025"/>
            <a:ext cx="188912" cy="265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icture 2" id="78" name="Google Shape;78;p4"/>
          <p:cNvPicPr preferRelativeResize="0"/>
          <p:nvPr/>
        </p:nvPicPr>
        <p:blipFill rotWithShape="1">
          <a:blip r:embed="rId3">
            <a:alphaModFix/>
          </a:blip>
          <a:srcRect b="13587" l="0" r="0" t="11853"/>
          <a:stretch/>
        </p:blipFill>
        <p:spPr>
          <a:xfrm>
            <a:off x="561383" y="1194849"/>
            <a:ext cx="8110550" cy="353664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4"/>
          <p:cNvSpPr txBox="1"/>
          <p:nvPr/>
        </p:nvSpPr>
        <p:spPr>
          <a:xfrm>
            <a:off x="547280" y="443908"/>
            <a:ext cx="2571538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rPr b="1" i="0" lang="en-GB" sz="2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Ideal Scenario</a:t>
            </a:r>
            <a:endParaRPr b="0" i="0" sz="2400" u="none" cap="none" strike="noStrike">
              <a:solidFill>
                <a:srgbClr val="2C2C38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 txBox="1"/>
          <p:nvPr>
            <p:ph idx="4294967295" type="title"/>
          </p:nvPr>
        </p:nvSpPr>
        <p:spPr>
          <a:xfrm>
            <a:off x="279400" y="330200"/>
            <a:ext cx="8208963" cy="585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ubik Light"/>
              <a:buNone/>
            </a:pPr>
            <a:r>
              <a:rPr lang="en-GB">
                <a:solidFill>
                  <a:schemeClr val="lt1"/>
                </a:solidFill>
              </a:rPr>
              <a:t>Running example on pizza quality issues</a:t>
            </a:r>
            <a:endParaRPr/>
          </a:p>
        </p:txBody>
      </p:sp>
      <p:sp>
        <p:nvSpPr>
          <p:cNvPr id="85" name="Google Shape;85;p5"/>
          <p:cNvSpPr txBox="1"/>
          <p:nvPr>
            <p:ph idx="4294967295" type="body"/>
          </p:nvPr>
        </p:nvSpPr>
        <p:spPr>
          <a:xfrm>
            <a:off x="279400" y="965200"/>
            <a:ext cx="8208963" cy="33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</a:pPr>
            <a:r>
              <a:rPr lang="en-GB">
                <a:solidFill>
                  <a:schemeClr val="lt1"/>
                </a:solidFill>
              </a:rPr>
              <a:t>If the temperature difference between the base cooking area and the mozzarella melting area is lower than 180° or greater than 190°, the mozzarella cheese will not melt properly or it will burn. </a:t>
            </a:r>
            <a:endParaRPr/>
          </a:p>
        </p:txBody>
      </p:sp>
      <p:sp>
        <p:nvSpPr>
          <p:cNvPr id="86" name="Google Shape;86;p5"/>
          <p:cNvSpPr txBox="1"/>
          <p:nvPr>
            <p:ph idx="12" type="sldNum"/>
          </p:nvPr>
        </p:nvSpPr>
        <p:spPr>
          <a:xfrm>
            <a:off x="8955088" y="4772025"/>
            <a:ext cx="188912" cy="265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"/>
          <p:cNvSpPr txBox="1"/>
          <p:nvPr>
            <p:ph idx="12" type="sldNum"/>
          </p:nvPr>
        </p:nvSpPr>
        <p:spPr>
          <a:xfrm>
            <a:off x="8955088" y="4772025"/>
            <a:ext cx="188912" cy="265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2" name="Google Shape;92;p6"/>
          <p:cNvCxnSpPr/>
          <p:nvPr/>
        </p:nvCxnSpPr>
        <p:spPr>
          <a:xfrm>
            <a:off x="666572" y="1958972"/>
            <a:ext cx="7845040" cy="1"/>
          </a:xfrm>
          <a:prstGeom prst="straightConnector1">
            <a:avLst/>
          </a:prstGeom>
          <a:noFill/>
          <a:ln cap="flat" cmpd="sng" w="9525">
            <a:solidFill>
              <a:srgbClr val="D7E5E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3" name="Google Shape;93;p6"/>
          <p:cNvCxnSpPr/>
          <p:nvPr/>
        </p:nvCxnSpPr>
        <p:spPr>
          <a:xfrm>
            <a:off x="666572" y="3245174"/>
            <a:ext cx="7845040" cy="1"/>
          </a:xfrm>
          <a:prstGeom prst="straightConnector1">
            <a:avLst/>
          </a:prstGeom>
          <a:noFill/>
          <a:ln cap="flat" cmpd="sng" w="9525">
            <a:solidFill>
              <a:srgbClr val="D7E5E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4" name="Google Shape;94;p6"/>
          <p:cNvSpPr txBox="1"/>
          <p:nvPr/>
        </p:nvSpPr>
        <p:spPr>
          <a:xfrm>
            <a:off x="853877" y="1984075"/>
            <a:ext cx="549076" cy="288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400"/>
              <a:buFont typeface="Calibri"/>
              <a:buNone/>
            </a:pPr>
            <a:r>
              <a:rPr b="0" i="0" lang="en-GB" sz="14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00:00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6"/>
          <p:cNvSpPr txBox="1"/>
          <p:nvPr/>
        </p:nvSpPr>
        <p:spPr>
          <a:xfrm>
            <a:off x="2455401" y="1984075"/>
            <a:ext cx="549076" cy="288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400"/>
              <a:buFont typeface="Calibri"/>
              <a:buNone/>
            </a:pPr>
            <a:r>
              <a:rPr b="0" i="0" lang="en-GB" sz="14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01:00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6"/>
          <p:cNvSpPr txBox="1"/>
          <p:nvPr/>
        </p:nvSpPr>
        <p:spPr>
          <a:xfrm>
            <a:off x="4056925" y="1984075"/>
            <a:ext cx="549076" cy="288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400"/>
              <a:buFont typeface="Calibri"/>
              <a:buNone/>
            </a:pPr>
            <a:r>
              <a:rPr b="0" i="0" lang="en-GB" sz="14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02:00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6"/>
          <p:cNvSpPr txBox="1"/>
          <p:nvPr/>
        </p:nvSpPr>
        <p:spPr>
          <a:xfrm>
            <a:off x="5658451" y="1984075"/>
            <a:ext cx="549075" cy="288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400"/>
              <a:buFont typeface="Calibri"/>
              <a:buNone/>
            </a:pPr>
            <a:r>
              <a:rPr b="0" i="0" lang="en-GB" sz="14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03:00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6"/>
          <p:cNvSpPr txBox="1"/>
          <p:nvPr/>
        </p:nvSpPr>
        <p:spPr>
          <a:xfrm>
            <a:off x="7259975" y="1984075"/>
            <a:ext cx="549075" cy="288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400"/>
              <a:buFont typeface="Calibri"/>
              <a:buNone/>
            </a:pPr>
            <a:r>
              <a:rPr b="0" i="0" lang="en-GB" sz="14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04:00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9" name="Google Shape;99;p6"/>
          <p:cNvCxnSpPr>
            <a:stCxn id="94" idx="0"/>
            <a:endCxn id="100" idx="0"/>
          </p:cNvCxnSpPr>
          <p:nvPr/>
        </p:nvCxnSpPr>
        <p:spPr>
          <a:xfrm rot="10800000">
            <a:off x="1126315" y="1438975"/>
            <a:ext cx="2100" cy="545100"/>
          </a:xfrm>
          <a:prstGeom prst="straightConnector1">
            <a:avLst/>
          </a:prstGeom>
          <a:noFill/>
          <a:ln cap="flat" cmpd="sng" w="9525">
            <a:solidFill>
              <a:srgbClr val="D7E5E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1" name="Google Shape;101;p6"/>
          <p:cNvCxnSpPr>
            <a:stCxn id="95" idx="0"/>
            <a:endCxn id="102" idx="0"/>
          </p:cNvCxnSpPr>
          <p:nvPr/>
        </p:nvCxnSpPr>
        <p:spPr>
          <a:xfrm rot="10800000">
            <a:off x="2717639" y="1210075"/>
            <a:ext cx="12300" cy="774000"/>
          </a:xfrm>
          <a:prstGeom prst="straightConnector1">
            <a:avLst/>
          </a:prstGeom>
          <a:noFill/>
          <a:ln cap="flat" cmpd="sng" w="9525">
            <a:solidFill>
              <a:srgbClr val="D7E5E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3" name="Google Shape;103;p6"/>
          <p:cNvCxnSpPr>
            <a:stCxn id="96" idx="0"/>
            <a:endCxn id="104" idx="0"/>
          </p:cNvCxnSpPr>
          <p:nvPr/>
        </p:nvCxnSpPr>
        <p:spPr>
          <a:xfrm rot="10800000">
            <a:off x="4315563" y="1661875"/>
            <a:ext cx="15900" cy="322200"/>
          </a:xfrm>
          <a:prstGeom prst="straightConnector1">
            <a:avLst/>
          </a:prstGeom>
          <a:noFill/>
          <a:ln cap="flat" cmpd="sng" w="9525">
            <a:solidFill>
              <a:srgbClr val="D7E5E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5" name="Google Shape;105;p6"/>
          <p:cNvCxnSpPr>
            <a:stCxn id="97" idx="0"/>
            <a:endCxn id="106" idx="0"/>
          </p:cNvCxnSpPr>
          <p:nvPr/>
        </p:nvCxnSpPr>
        <p:spPr>
          <a:xfrm rot="10800000">
            <a:off x="5927889" y="1669075"/>
            <a:ext cx="5100" cy="315000"/>
          </a:xfrm>
          <a:prstGeom prst="straightConnector1">
            <a:avLst/>
          </a:prstGeom>
          <a:noFill/>
          <a:ln cap="flat" cmpd="sng" w="9525">
            <a:solidFill>
              <a:srgbClr val="D7E5E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7" name="Google Shape;107;p6"/>
          <p:cNvCxnSpPr>
            <a:stCxn id="98" idx="0"/>
            <a:endCxn id="108" idx="0"/>
          </p:cNvCxnSpPr>
          <p:nvPr/>
        </p:nvCxnSpPr>
        <p:spPr>
          <a:xfrm rot="10800000">
            <a:off x="7525213" y="1571875"/>
            <a:ext cx="9300" cy="412200"/>
          </a:xfrm>
          <a:prstGeom prst="straightConnector1">
            <a:avLst/>
          </a:prstGeom>
          <a:noFill/>
          <a:ln cap="flat" cmpd="sng" w="9525">
            <a:solidFill>
              <a:srgbClr val="D7E5E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0" name="Google Shape;100;p6"/>
          <p:cNvSpPr/>
          <p:nvPr/>
        </p:nvSpPr>
        <p:spPr>
          <a:xfrm>
            <a:off x="1083479" y="1439098"/>
            <a:ext cx="85459" cy="87023"/>
          </a:xfrm>
          <a:prstGeom prst="ellipse">
            <a:avLst/>
          </a:prstGeom>
          <a:solidFill>
            <a:srgbClr val="D7E5E6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6"/>
          <p:cNvSpPr/>
          <p:nvPr/>
        </p:nvSpPr>
        <p:spPr>
          <a:xfrm>
            <a:off x="2674810" y="1210212"/>
            <a:ext cx="85459" cy="87023"/>
          </a:xfrm>
          <a:prstGeom prst="ellipse">
            <a:avLst/>
          </a:prstGeom>
          <a:solidFill>
            <a:srgbClr val="D7E5E6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6"/>
          <p:cNvSpPr/>
          <p:nvPr/>
        </p:nvSpPr>
        <p:spPr>
          <a:xfrm>
            <a:off x="4272831" y="1661818"/>
            <a:ext cx="85459" cy="87023"/>
          </a:xfrm>
          <a:prstGeom prst="ellipse">
            <a:avLst/>
          </a:prstGeom>
          <a:solidFill>
            <a:srgbClr val="D7E5E6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6"/>
          <p:cNvSpPr/>
          <p:nvPr/>
        </p:nvSpPr>
        <p:spPr>
          <a:xfrm>
            <a:off x="5885183" y="1668938"/>
            <a:ext cx="85459" cy="87023"/>
          </a:xfrm>
          <a:prstGeom prst="ellipse">
            <a:avLst/>
          </a:prstGeom>
          <a:solidFill>
            <a:srgbClr val="D7E5E6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6"/>
          <p:cNvSpPr/>
          <p:nvPr/>
        </p:nvSpPr>
        <p:spPr>
          <a:xfrm>
            <a:off x="7482512" y="1571818"/>
            <a:ext cx="85459" cy="87023"/>
          </a:xfrm>
          <a:prstGeom prst="ellipse">
            <a:avLst/>
          </a:prstGeom>
          <a:solidFill>
            <a:srgbClr val="D7E5E6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6"/>
          <p:cNvSpPr txBox="1"/>
          <p:nvPr/>
        </p:nvSpPr>
        <p:spPr>
          <a:xfrm>
            <a:off x="1188608" y="1326806"/>
            <a:ext cx="358414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290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6"/>
          <p:cNvSpPr txBox="1"/>
          <p:nvPr/>
        </p:nvSpPr>
        <p:spPr>
          <a:xfrm>
            <a:off x="2785561" y="1099834"/>
            <a:ext cx="358413" cy="264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305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6"/>
          <p:cNvSpPr txBox="1"/>
          <p:nvPr/>
        </p:nvSpPr>
        <p:spPr>
          <a:xfrm>
            <a:off x="6000568" y="1550788"/>
            <a:ext cx="358413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280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6"/>
          <p:cNvSpPr txBox="1"/>
          <p:nvPr/>
        </p:nvSpPr>
        <p:spPr>
          <a:xfrm>
            <a:off x="4417822" y="1551439"/>
            <a:ext cx="358414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280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6"/>
          <p:cNvSpPr txBox="1"/>
          <p:nvPr/>
        </p:nvSpPr>
        <p:spPr>
          <a:xfrm>
            <a:off x="7628710" y="1339049"/>
            <a:ext cx="358414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285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6"/>
          <p:cNvSpPr txBox="1"/>
          <p:nvPr/>
        </p:nvSpPr>
        <p:spPr>
          <a:xfrm>
            <a:off x="861064" y="3280962"/>
            <a:ext cx="549075" cy="288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400"/>
              <a:buFont typeface="Calibri"/>
              <a:buNone/>
            </a:pPr>
            <a:r>
              <a:rPr b="0" i="0" lang="en-GB" sz="14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00:00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6"/>
          <p:cNvSpPr txBox="1"/>
          <p:nvPr/>
        </p:nvSpPr>
        <p:spPr>
          <a:xfrm>
            <a:off x="2462587" y="3280962"/>
            <a:ext cx="549076" cy="288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400"/>
              <a:buFont typeface="Calibri"/>
              <a:buNone/>
            </a:pPr>
            <a:r>
              <a:rPr b="0" i="0" lang="en-GB" sz="14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01:00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6"/>
          <p:cNvSpPr txBox="1"/>
          <p:nvPr/>
        </p:nvSpPr>
        <p:spPr>
          <a:xfrm>
            <a:off x="4064111" y="3280962"/>
            <a:ext cx="549076" cy="288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400"/>
              <a:buFont typeface="Calibri"/>
              <a:buNone/>
            </a:pPr>
            <a:r>
              <a:rPr b="0" i="0" lang="en-GB" sz="14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02:00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6"/>
          <p:cNvSpPr txBox="1"/>
          <p:nvPr/>
        </p:nvSpPr>
        <p:spPr>
          <a:xfrm>
            <a:off x="5665637" y="3280962"/>
            <a:ext cx="549075" cy="288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400"/>
              <a:buFont typeface="Calibri"/>
              <a:buNone/>
            </a:pPr>
            <a:r>
              <a:rPr b="0" i="0" lang="en-GB" sz="14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03:00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6"/>
          <p:cNvSpPr txBox="1"/>
          <p:nvPr/>
        </p:nvSpPr>
        <p:spPr>
          <a:xfrm>
            <a:off x="7267162" y="3280962"/>
            <a:ext cx="549075" cy="288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400"/>
              <a:buFont typeface="Calibri"/>
              <a:buNone/>
            </a:pPr>
            <a:r>
              <a:rPr b="0" i="0" lang="en-GB" sz="14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04:00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9" name="Google Shape;119;p6"/>
          <p:cNvCxnSpPr>
            <a:stCxn id="114" idx="0"/>
            <a:endCxn id="120" idx="0"/>
          </p:cNvCxnSpPr>
          <p:nvPr/>
        </p:nvCxnSpPr>
        <p:spPr>
          <a:xfrm rot="10800000">
            <a:off x="1133501" y="2746662"/>
            <a:ext cx="2100" cy="534300"/>
          </a:xfrm>
          <a:prstGeom prst="straightConnector1">
            <a:avLst/>
          </a:prstGeom>
          <a:noFill/>
          <a:ln cap="flat" cmpd="sng" w="9525">
            <a:solidFill>
              <a:srgbClr val="D7E5E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1" name="Google Shape;121;p6"/>
          <p:cNvCxnSpPr>
            <a:stCxn id="115" idx="0"/>
            <a:endCxn id="122" idx="0"/>
          </p:cNvCxnSpPr>
          <p:nvPr/>
        </p:nvCxnSpPr>
        <p:spPr>
          <a:xfrm rot="10800000">
            <a:off x="2724825" y="2453862"/>
            <a:ext cx="12300" cy="827100"/>
          </a:xfrm>
          <a:prstGeom prst="straightConnector1">
            <a:avLst/>
          </a:prstGeom>
          <a:noFill/>
          <a:ln cap="flat" cmpd="sng" w="9525">
            <a:solidFill>
              <a:srgbClr val="D7E5E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3" name="Google Shape;123;p6"/>
          <p:cNvCxnSpPr>
            <a:stCxn id="116" idx="0"/>
            <a:endCxn id="124" idx="0"/>
          </p:cNvCxnSpPr>
          <p:nvPr/>
        </p:nvCxnSpPr>
        <p:spPr>
          <a:xfrm rot="10800000">
            <a:off x="4322749" y="2660862"/>
            <a:ext cx="15900" cy="620100"/>
          </a:xfrm>
          <a:prstGeom prst="straightConnector1">
            <a:avLst/>
          </a:prstGeom>
          <a:noFill/>
          <a:ln cap="flat" cmpd="sng" w="9525">
            <a:solidFill>
              <a:srgbClr val="D7E5E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5" name="Google Shape;125;p6"/>
          <p:cNvCxnSpPr>
            <a:stCxn id="117" idx="0"/>
            <a:endCxn id="126" idx="0"/>
          </p:cNvCxnSpPr>
          <p:nvPr/>
        </p:nvCxnSpPr>
        <p:spPr>
          <a:xfrm rot="10800000">
            <a:off x="5935075" y="3050862"/>
            <a:ext cx="5100" cy="230100"/>
          </a:xfrm>
          <a:prstGeom prst="straightConnector1">
            <a:avLst/>
          </a:prstGeom>
          <a:noFill/>
          <a:ln cap="flat" cmpd="sng" w="9525">
            <a:solidFill>
              <a:srgbClr val="D7E5E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7" name="Google Shape;127;p6"/>
          <p:cNvCxnSpPr>
            <a:stCxn id="118" idx="0"/>
            <a:endCxn id="128" idx="0"/>
          </p:cNvCxnSpPr>
          <p:nvPr/>
        </p:nvCxnSpPr>
        <p:spPr>
          <a:xfrm rot="10800000">
            <a:off x="7532399" y="2847462"/>
            <a:ext cx="9300" cy="433500"/>
          </a:xfrm>
          <a:prstGeom prst="straightConnector1">
            <a:avLst/>
          </a:prstGeom>
          <a:noFill/>
          <a:ln cap="flat" cmpd="sng" w="9525">
            <a:solidFill>
              <a:srgbClr val="D7E5E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0" name="Google Shape;120;p6"/>
          <p:cNvSpPr/>
          <p:nvPr/>
        </p:nvSpPr>
        <p:spPr>
          <a:xfrm>
            <a:off x="1090665" y="2746618"/>
            <a:ext cx="85459" cy="87023"/>
          </a:xfrm>
          <a:prstGeom prst="ellipse">
            <a:avLst/>
          </a:prstGeom>
          <a:solidFill>
            <a:srgbClr val="D7E5E6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6"/>
          <p:cNvSpPr/>
          <p:nvPr/>
        </p:nvSpPr>
        <p:spPr>
          <a:xfrm>
            <a:off x="2681996" y="2453937"/>
            <a:ext cx="85459" cy="87023"/>
          </a:xfrm>
          <a:prstGeom prst="ellipse">
            <a:avLst/>
          </a:prstGeom>
          <a:solidFill>
            <a:srgbClr val="D7E5E6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6"/>
          <p:cNvSpPr/>
          <p:nvPr/>
        </p:nvSpPr>
        <p:spPr>
          <a:xfrm>
            <a:off x="4280017" y="2660992"/>
            <a:ext cx="85459" cy="87023"/>
          </a:xfrm>
          <a:prstGeom prst="ellipse">
            <a:avLst/>
          </a:prstGeom>
          <a:solidFill>
            <a:srgbClr val="D7E5E6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6"/>
          <p:cNvSpPr/>
          <p:nvPr/>
        </p:nvSpPr>
        <p:spPr>
          <a:xfrm>
            <a:off x="5892369" y="3050890"/>
            <a:ext cx="85459" cy="87023"/>
          </a:xfrm>
          <a:prstGeom prst="ellipse">
            <a:avLst/>
          </a:prstGeom>
          <a:solidFill>
            <a:srgbClr val="D7E5E6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6"/>
          <p:cNvSpPr/>
          <p:nvPr/>
        </p:nvSpPr>
        <p:spPr>
          <a:xfrm>
            <a:off x="7489697" y="2847442"/>
            <a:ext cx="85459" cy="87023"/>
          </a:xfrm>
          <a:prstGeom prst="ellipse">
            <a:avLst/>
          </a:prstGeom>
          <a:solidFill>
            <a:srgbClr val="D7E5E6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6"/>
          <p:cNvSpPr txBox="1"/>
          <p:nvPr/>
        </p:nvSpPr>
        <p:spPr>
          <a:xfrm>
            <a:off x="1195794" y="2570531"/>
            <a:ext cx="358414" cy="264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105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6"/>
          <p:cNvSpPr txBox="1"/>
          <p:nvPr/>
        </p:nvSpPr>
        <p:spPr>
          <a:xfrm>
            <a:off x="2792747" y="2343557"/>
            <a:ext cx="358413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120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6"/>
          <p:cNvSpPr txBox="1"/>
          <p:nvPr/>
        </p:nvSpPr>
        <p:spPr>
          <a:xfrm>
            <a:off x="6008030" y="2942356"/>
            <a:ext cx="273656" cy="264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95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6"/>
          <p:cNvSpPr txBox="1"/>
          <p:nvPr/>
        </p:nvSpPr>
        <p:spPr>
          <a:xfrm>
            <a:off x="4424534" y="2563235"/>
            <a:ext cx="347103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110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6"/>
          <p:cNvSpPr txBox="1"/>
          <p:nvPr/>
        </p:nvSpPr>
        <p:spPr>
          <a:xfrm>
            <a:off x="7612558" y="2730806"/>
            <a:ext cx="358414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100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6"/>
          <p:cNvSpPr txBox="1"/>
          <p:nvPr/>
        </p:nvSpPr>
        <p:spPr>
          <a:xfrm>
            <a:off x="328596" y="1511472"/>
            <a:ext cx="321617" cy="288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400"/>
              <a:buFont typeface="Calibri"/>
              <a:buNone/>
            </a:pPr>
            <a:r>
              <a:rPr b="1" i="0" lang="en-GB" sz="14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S1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6"/>
          <p:cNvSpPr txBox="1"/>
          <p:nvPr/>
        </p:nvSpPr>
        <p:spPr>
          <a:xfrm>
            <a:off x="376860" y="2737335"/>
            <a:ext cx="321617" cy="288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400"/>
              <a:buFont typeface="Calibri"/>
              <a:buNone/>
            </a:pPr>
            <a:r>
              <a:rPr b="1" i="0" lang="en-GB" sz="14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S2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6" name="Google Shape;136;p6"/>
          <p:cNvCxnSpPr/>
          <p:nvPr/>
        </p:nvCxnSpPr>
        <p:spPr>
          <a:xfrm>
            <a:off x="660840" y="4304736"/>
            <a:ext cx="7845040" cy="1"/>
          </a:xfrm>
          <a:prstGeom prst="straightConnector1">
            <a:avLst/>
          </a:prstGeom>
          <a:noFill/>
          <a:ln cap="flat" cmpd="sng" w="9525">
            <a:solidFill>
              <a:srgbClr val="D7E5E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37" name="Google Shape;137;p6"/>
          <p:cNvSpPr txBox="1"/>
          <p:nvPr/>
        </p:nvSpPr>
        <p:spPr>
          <a:xfrm>
            <a:off x="855332" y="4340523"/>
            <a:ext cx="549075" cy="288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400"/>
              <a:buFont typeface="Calibri"/>
              <a:buNone/>
            </a:pPr>
            <a:r>
              <a:rPr b="0" i="0" lang="en-GB" sz="14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00:00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6"/>
          <p:cNvSpPr txBox="1"/>
          <p:nvPr/>
        </p:nvSpPr>
        <p:spPr>
          <a:xfrm>
            <a:off x="2446223" y="4340523"/>
            <a:ext cx="549075" cy="288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400"/>
              <a:buFont typeface="Calibri"/>
              <a:buNone/>
            </a:pPr>
            <a:r>
              <a:rPr b="0" i="0" lang="en-GB" sz="14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01:00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6"/>
          <p:cNvSpPr txBox="1"/>
          <p:nvPr/>
        </p:nvSpPr>
        <p:spPr>
          <a:xfrm>
            <a:off x="4037113" y="4340523"/>
            <a:ext cx="549076" cy="288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400"/>
              <a:buFont typeface="Calibri"/>
              <a:buNone/>
            </a:pPr>
            <a:r>
              <a:rPr b="0" i="0" lang="en-GB" sz="14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02:00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6"/>
          <p:cNvSpPr txBox="1"/>
          <p:nvPr/>
        </p:nvSpPr>
        <p:spPr>
          <a:xfrm>
            <a:off x="5659904" y="4340523"/>
            <a:ext cx="549075" cy="288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400"/>
              <a:buFont typeface="Calibri"/>
              <a:buNone/>
            </a:pPr>
            <a:r>
              <a:rPr b="0" i="0" lang="en-GB" sz="14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03:00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6"/>
          <p:cNvSpPr txBox="1"/>
          <p:nvPr/>
        </p:nvSpPr>
        <p:spPr>
          <a:xfrm>
            <a:off x="7261429" y="4340523"/>
            <a:ext cx="549076" cy="288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400"/>
              <a:buFont typeface="Calibri"/>
              <a:buNone/>
            </a:pPr>
            <a:r>
              <a:rPr b="0" i="0" lang="en-GB" sz="14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04:00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2" name="Google Shape;142;p6"/>
          <p:cNvCxnSpPr>
            <a:stCxn id="137" idx="0"/>
            <a:endCxn id="143" idx="0"/>
          </p:cNvCxnSpPr>
          <p:nvPr/>
        </p:nvCxnSpPr>
        <p:spPr>
          <a:xfrm rot="10800000">
            <a:off x="1127770" y="4018923"/>
            <a:ext cx="2100" cy="321600"/>
          </a:xfrm>
          <a:prstGeom prst="straightConnector1">
            <a:avLst/>
          </a:prstGeom>
          <a:noFill/>
          <a:ln cap="flat" cmpd="sng" w="9525">
            <a:solidFill>
              <a:srgbClr val="D7E5E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4" name="Google Shape;144;p6"/>
          <p:cNvCxnSpPr>
            <a:stCxn id="138" idx="0"/>
            <a:endCxn id="145" idx="0"/>
          </p:cNvCxnSpPr>
          <p:nvPr/>
        </p:nvCxnSpPr>
        <p:spPr>
          <a:xfrm rot="10800000">
            <a:off x="2718961" y="4018923"/>
            <a:ext cx="1800" cy="321600"/>
          </a:xfrm>
          <a:prstGeom prst="straightConnector1">
            <a:avLst/>
          </a:prstGeom>
          <a:noFill/>
          <a:ln cap="flat" cmpd="sng" w="9525">
            <a:solidFill>
              <a:srgbClr val="D7E5E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6" name="Google Shape;146;p6"/>
          <p:cNvCxnSpPr>
            <a:stCxn id="139" idx="0"/>
            <a:endCxn id="147" idx="0"/>
          </p:cNvCxnSpPr>
          <p:nvPr/>
        </p:nvCxnSpPr>
        <p:spPr>
          <a:xfrm flipH="1" rot="10800000">
            <a:off x="4311651" y="4114023"/>
            <a:ext cx="5400" cy="226500"/>
          </a:xfrm>
          <a:prstGeom prst="straightConnector1">
            <a:avLst/>
          </a:prstGeom>
          <a:noFill/>
          <a:ln cap="flat" cmpd="sng" w="9525">
            <a:solidFill>
              <a:srgbClr val="D7E5E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8" name="Google Shape;148;p6"/>
          <p:cNvCxnSpPr>
            <a:stCxn id="140" idx="0"/>
            <a:endCxn id="149" idx="0"/>
          </p:cNvCxnSpPr>
          <p:nvPr/>
        </p:nvCxnSpPr>
        <p:spPr>
          <a:xfrm rot="10800000">
            <a:off x="5929341" y="4018923"/>
            <a:ext cx="5100" cy="321600"/>
          </a:xfrm>
          <a:prstGeom prst="straightConnector1">
            <a:avLst/>
          </a:prstGeom>
          <a:noFill/>
          <a:ln cap="flat" cmpd="sng" w="9525">
            <a:solidFill>
              <a:srgbClr val="D7E5E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0" name="Google Shape;150;p6"/>
          <p:cNvCxnSpPr>
            <a:stCxn id="141" idx="0"/>
            <a:endCxn id="151" idx="0"/>
          </p:cNvCxnSpPr>
          <p:nvPr/>
        </p:nvCxnSpPr>
        <p:spPr>
          <a:xfrm rot="10800000">
            <a:off x="7526667" y="4018923"/>
            <a:ext cx="9300" cy="321600"/>
          </a:xfrm>
          <a:prstGeom prst="straightConnector1">
            <a:avLst/>
          </a:prstGeom>
          <a:noFill/>
          <a:ln cap="flat" cmpd="sng" w="9525">
            <a:solidFill>
              <a:srgbClr val="D7E5E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3" name="Google Shape;143;p6"/>
          <p:cNvSpPr/>
          <p:nvPr/>
        </p:nvSpPr>
        <p:spPr>
          <a:xfrm>
            <a:off x="1084933" y="4018834"/>
            <a:ext cx="85459" cy="87023"/>
          </a:xfrm>
          <a:prstGeom prst="ellipse">
            <a:avLst/>
          </a:prstGeom>
          <a:solidFill>
            <a:srgbClr val="D7E5E6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6"/>
          <p:cNvSpPr/>
          <p:nvPr/>
        </p:nvSpPr>
        <p:spPr>
          <a:xfrm>
            <a:off x="2676264" y="4018834"/>
            <a:ext cx="85459" cy="87023"/>
          </a:xfrm>
          <a:prstGeom prst="ellipse">
            <a:avLst/>
          </a:prstGeom>
          <a:solidFill>
            <a:srgbClr val="D7E5E6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6"/>
          <p:cNvSpPr/>
          <p:nvPr/>
        </p:nvSpPr>
        <p:spPr>
          <a:xfrm>
            <a:off x="4274286" y="4113958"/>
            <a:ext cx="85459" cy="87023"/>
          </a:xfrm>
          <a:prstGeom prst="ellipse">
            <a:avLst/>
          </a:prstGeom>
          <a:solidFill>
            <a:srgbClr val="D7E5E6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6"/>
          <p:cNvSpPr/>
          <p:nvPr/>
        </p:nvSpPr>
        <p:spPr>
          <a:xfrm>
            <a:off x="5886636" y="4018834"/>
            <a:ext cx="85459" cy="87023"/>
          </a:xfrm>
          <a:prstGeom prst="ellipse">
            <a:avLst/>
          </a:prstGeom>
          <a:solidFill>
            <a:srgbClr val="D7E5E6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6"/>
          <p:cNvSpPr/>
          <p:nvPr/>
        </p:nvSpPr>
        <p:spPr>
          <a:xfrm>
            <a:off x="7483965" y="4018834"/>
            <a:ext cx="85459" cy="87023"/>
          </a:xfrm>
          <a:prstGeom prst="ellipse">
            <a:avLst/>
          </a:prstGeom>
          <a:solidFill>
            <a:srgbClr val="D7E5E6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6"/>
          <p:cNvSpPr txBox="1"/>
          <p:nvPr/>
        </p:nvSpPr>
        <p:spPr>
          <a:xfrm>
            <a:off x="1190063" y="3828422"/>
            <a:ext cx="358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185</a:t>
            </a:r>
            <a:endParaRPr b="0" i="0" sz="14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6"/>
          <p:cNvSpPr txBox="1"/>
          <p:nvPr/>
        </p:nvSpPr>
        <p:spPr>
          <a:xfrm>
            <a:off x="2787015" y="3828422"/>
            <a:ext cx="358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185</a:t>
            </a:r>
            <a:endParaRPr b="0" i="0" sz="14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6"/>
          <p:cNvSpPr txBox="1"/>
          <p:nvPr/>
        </p:nvSpPr>
        <p:spPr>
          <a:xfrm>
            <a:off x="6002297" y="3828422"/>
            <a:ext cx="358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185</a:t>
            </a:r>
            <a:endParaRPr b="0" i="0" sz="14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6"/>
          <p:cNvSpPr txBox="1"/>
          <p:nvPr/>
        </p:nvSpPr>
        <p:spPr>
          <a:xfrm>
            <a:off x="4412078" y="3951189"/>
            <a:ext cx="358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170</a:t>
            </a:r>
            <a:endParaRPr b="0" i="0" sz="14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6"/>
          <p:cNvSpPr txBox="1"/>
          <p:nvPr/>
        </p:nvSpPr>
        <p:spPr>
          <a:xfrm>
            <a:off x="7634086" y="3828422"/>
            <a:ext cx="358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185</a:t>
            </a:r>
            <a:endParaRPr b="0" i="0" sz="14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6"/>
          <p:cNvSpPr txBox="1"/>
          <p:nvPr/>
        </p:nvSpPr>
        <p:spPr>
          <a:xfrm>
            <a:off x="328596" y="3796896"/>
            <a:ext cx="598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alibri"/>
              <a:buNone/>
            </a:pPr>
            <a:r>
              <a:rPr b="1" i="0" lang="en-GB" sz="1400" u="none" cap="none" strike="noStrike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S1-S2</a:t>
            </a:r>
            <a:endParaRPr b="0" i="0" sz="14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8" name="Google Shape;15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3925" y="195990"/>
            <a:ext cx="9143999" cy="6711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7"/>
          <p:cNvSpPr txBox="1"/>
          <p:nvPr>
            <p:ph idx="4294967295" type="title"/>
          </p:nvPr>
        </p:nvSpPr>
        <p:spPr>
          <a:xfrm>
            <a:off x="355600" y="364067"/>
            <a:ext cx="8208963" cy="585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ubik Light"/>
              <a:buNone/>
            </a:pPr>
            <a:r>
              <a:rPr lang="en-GB">
                <a:solidFill>
                  <a:schemeClr val="lt1"/>
                </a:solidFill>
              </a:rPr>
              <a:t>Let’s do some live coding</a:t>
            </a:r>
            <a:endParaRPr/>
          </a:p>
        </p:txBody>
      </p:sp>
      <p:sp>
        <p:nvSpPr>
          <p:cNvPr id="164" name="Google Shape;164;p7"/>
          <p:cNvSpPr txBox="1"/>
          <p:nvPr>
            <p:ph idx="12" type="sldNum"/>
          </p:nvPr>
        </p:nvSpPr>
        <p:spPr>
          <a:xfrm>
            <a:off x="8955088" y="4772025"/>
            <a:ext cx="188912" cy="265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icture 4" id="165" name="Google Shape;165;p7"/>
          <p:cNvPicPr preferRelativeResize="0"/>
          <p:nvPr/>
        </p:nvPicPr>
        <p:blipFill rotWithShape="1">
          <a:blip r:embed="rId3">
            <a:alphaModFix/>
          </a:blip>
          <a:srcRect b="14354" l="0" r="0" t="21543"/>
          <a:stretch/>
        </p:blipFill>
        <p:spPr>
          <a:xfrm>
            <a:off x="463540" y="1194847"/>
            <a:ext cx="8208393" cy="35047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8"/>
          <p:cNvSpPr txBox="1"/>
          <p:nvPr>
            <p:ph idx="4294967295" type="title"/>
          </p:nvPr>
        </p:nvSpPr>
        <p:spPr>
          <a:xfrm>
            <a:off x="245533" y="295784"/>
            <a:ext cx="8208963" cy="585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ubik Light"/>
              <a:buNone/>
            </a:pPr>
            <a:r>
              <a:rPr lang="en-GB">
                <a:solidFill>
                  <a:schemeClr val="lt1"/>
                </a:solidFill>
              </a:rPr>
              <a:t>Here we go</a:t>
            </a:r>
            <a:endParaRPr/>
          </a:p>
        </p:txBody>
      </p:sp>
      <p:sp>
        <p:nvSpPr>
          <p:cNvPr id="171" name="Google Shape;171;p8"/>
          <p:cNvSpPr txBox="1"/>
          <p:nvPr>
            <p:ph idx="4294967295" type="body"/>
          </p:nvPr>
        </p:nvSpPr>
        <p:spPr>
          <a:xfrm>
            <a:off x="300831" y="1007533"/>
            <a:ext cx="8542200" cy="33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7938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66666"/>
              <a:buNone/>
            </a:pPr>
            <a:r>
              <a:rPr lang="en-GB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ts12 = from(bucket: "training")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95250" lvl="0" marL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ct val="66666"/>
              <a:buNone/>
            </a:pPr>
            <a:r>
              <a:rPr lang="en-GB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|&gt; range(start: 2020-06-07T12:00:00Z, stop: 2020-06-07T12:05:00Z)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95250" lvl="0" marL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ct val="66666"/>
              <a:buNone/>
            </a:pPr>
            <a:r>
              <a:rPr lang="en-GB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|&gt; filter(fn: (r) =&gt; r._measurement == "iot-oven")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95250" lvl="0" marL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ct val="66666"/>
              <a:buNone/>
            </a:pPr>
            <a:r>
              <a:rPr lang="en-GB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|&gt; filter(fn: (r) =&gt; r._field == "temperature")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95250" lvl="0" marL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ct val="66666"/>
              <a:buNone/>
            </a:pPr>
            <a:br>
              <a:rPr lang="en-GB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ts1 = ts12 |&gt; filter(fn: (r) =&gt; r.sensor == "S1")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7938" lvl="0" marL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ct val="66666"/>
              <a:buNone/>
            </a:pPr>
            <a:r>
              <a:rPr lang="en-GB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ts2 = ts12 |&gt; filter(fn: (r) =&gt; r.sensor == "S2")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95250" lvl="0" marL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rgbClr val="2C2C38"/>
              </a:buClr>
              <a:buSzPct val="66666"/>
              <a:buNone/>
            </a:pPr>
            <a:br>
              <a:rPr lang="en-GB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join(tables: {key1: ts1, key2: ts2}, on: ["_time"], method:inner")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95250" lvl="0" marL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</a:pPr>
            <a:r>
              <a:t/>
            </a:r>
            <a:endParaRPr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7938" lvl="0" marL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ct val="66666"/>
              <a:buNone/>
            </a:pPr>
            <a:r>
              <a:rPr lang="en-GB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join |&gt; map(fn: (r) =&gt; ({ _time: r._time,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95250" lvl="0" marL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ct val="66666"/>
              <a:buNone/>
            </a:pPr>
            <a:r>
              <a:rPr lang="en-GB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                         _value: r._value_s1 - r._value_s2 }))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2" name="Google Shape;172;p8"/>
          <p:cNvSpPr txBox="1"/>
          <p:nvPr>
            <p:ph idx="12" type="sldNum"/>
          </p:nvPr>
        </p:nvSpPr>
        <p:spPr>
          <a:xfrm>
            <a:off x="8955088" y="4772025"/>
            <a:ext cx="188912" cy="265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9"/>
          <p:cNvSpPr txBox="1"/>
          <p:nvPr>
            <p:ph idx="4294967295" type="title"/>
          </p:nvPr>
        </p:nvSpPr>
        <p:spPr>
          <a:xfrm>
            <a:off x="244925" y="305550"/>
            <a:ext cx="8208900" cy="5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C2C38"/>
              </a:buClr>
              <a:buSzPts val="2400"/>
              <a:buFont typeface="Rubik Light"/>
              <a:buNone/>
            </a:pPr>
            <a:r>
              <a:rPr b="0" i="0" lang="en-GB" sz="240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It gives no results … why?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8" name="Google Shape;178;p9"/>
          <p:cNvSpPr txBox="1"/>
          <p:nvPr>
            <p:ph idx="12" type="sldNum"/>
          </p:nvPr>
        </p:nvSpPr>
        <p:spPr>
          <a:xfrm>
            <a:off x="8955088" y="4772025"/>
            <a:ext cx="188912" cy="265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9"/>
          <p:cNvSpPr txBox="1"/>
          <p:nvPr/>
        </p:nvSpPr>
        <p:spPr>
          <a:xfrm>
            <a:off x="2146177" y="262125"/>
            <a:ext cx="4406400" cy="45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700"/>
              <a:buFont typeface="Calibri"/>
              <a:buNone/>
            </a:pPr>
            <a:r>
              <a:rPr b="0" i="0" lang="en-GB" sz="287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:-/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nfluxDays Template">
  <a:themeElements>
    <a:clrScheme name="InfluxDays Templa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9FF"/>
      </a:accent1>
      <a:accent2>
        <a:srgbClr val="F95F53"/>
      </a:accent2>
      <a:accent3>
        <a:srgbClr val="A5ACB5"/>
      </a:accent3>
      <a:accent4>
        <a:srgbClr val="8050EA"/>
      </a:accent4>
      <a:accent5>
        <a:srgbClr val="3E90EF"/>
      </a:accent5>
      <a:accent6>
        <a:srgbClr val="4FD8A2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InfluxDays Template">
  <a:themeElements>
    <a:clrScheme name="InfluxDays 2019">
      <a:dk1>
        <a:srgbClr val="000000"/>
      </a:dk1>
      <a:lt1>
        <a:srgbClr val="FFFFFF"/>
      </a:lt1>
      <a:dk2>
        <a:srgbClr val="13002C"/>
      </a:dk2>
      <a:lt2>
        <a:srgbClr val="BEC2CC"/>
      </a:lt2>
      <a:accent1>
        <a:srgbClr val="00C9FF"/>
      </a:accent1>
      <a:accent2>
        <a:srgbClr val="D6F622"/>
      </a:accent2>
      <a:accent3>
        <a:srgbClr val="BF2FE5"/>
      </a:accent3>
      <a:accent4>
        <a:srgbClr val="155C06"/>
      </a:accent4>
      <a:accent5>
        <a:srgbClr val="088C15"/>
      </a:accent5>
      <a:accent6>
        <a:srgbClr val="59BB46"/>
      </a:accent6>
      <a:hlink>
        <a:srgbClr val="0563C1"/>
      </a:hlink>
      <a:folHlink>
        <a:srgbClr val="711C8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