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ubik Light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hbbb+0RNj+xZXnD43wyYjII3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ubi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ubikLight-bold.fntdata"/><Relationship Id="rId14" Type="http://schemas.openxmlformats.org/officeDocument/2006/relationships/font" Target="fonts/RubikLight-regular.fntdata"/><Relationship Id="rId17" Type="http://schemas.openxmlformats.org/officeDocument/2006/relationships/font" Target="fonts/RubikLight-boldItalic.fntdata"/><Relationship Id="rId16" Type="http://schemas.openxmlformats.org/officeDocument/2006/relationships/font" Target="fonts/RubikLight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2" name="Google Shape;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3" name="Google Shape;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" name="Google Shape;16;p11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8" name="Google Shape;1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19" name="Google Shape;1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0" name="Google Shape;2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3" name="Google Shape;23;p11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11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0" name="Google Shape;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1" name="Google Shape;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  <a:defRPr b="0" i="0" sz="3000" u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13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idx="1" type="subTitle"/>
          </p:nvPr>
        </p:nvSpPr>
        <p:spPr>
          <a:xfrm>
            <a:off x="710889" y="2614223"/>
            <a:ext cx="5566965" cy="757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710890" y="1333701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38" name="Google Shape;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9" name="Google Shape;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40" name="Google Shape;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67826" y="1621331"/>
            <a:ext cx="8208348" cy="301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 Dark" showMasterSp="0">
  <p:cSld name="Big Message Dark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48" name="Google Shape;4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9" name="Google Shape;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8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7"/>
          <p:cNvSpPr txBox="1"/>
          <p:nvPr>
            <p:ph type="title"/>
          </p:nvPr>
        </p:nvSpPr>
        <p:spPr>
          <a:xfrm>
            <a:off x="710889" y="1075765"/>
            <a:ext cx="7372713" cy="14959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ubik"/>
              <a:buNone/>
              <a:defRPr b="0" i="0" sz="480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671334" y="3149525"/>
            <a:ext cx="3972856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▫︎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-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671334" y="1545327"/>
            <a:ext cx="3972856" cy="13469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3000"/>
              <a:buFont typeface="Calibri"/>
              <a:buNone/>
              <a:defRPr b="0" sz="3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431582" y="179294"/>
            <a:ext cx="8341845" cy="80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  <a:defRPr b="0" i="0" sz="2400" u="none" cap="none" strike="noStrike">
                <a:solidFill>
                  <a:srgbClr val="2C2C38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31581" y="1077556"/>
            <a:ext cx="8341846" cy="35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Merriweather Sans"/>
              <a:buChar char="▫︎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Arial"/>
              <a:buChar char="-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/>
        </p:nvSpPr>
        <p:spPr>
          <a:xfrm>
            <a:off x="8096075" y="4907179"/>
            <a:ext cx="9495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Rubik"/>
              <a:buNone/>
            </a:pPr>
            <a:fld id="{00000000-1234-1234-1234-123412341234}" type="slidenum">
              <a:rPr b="0" i="0" lang="en-US" sz="675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Calibri"/>
              <a:buNone/>
            </a:pPr>
            <a:r>
              <a:t/>
            </a:r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10"/>
          <p:cNvSpPr txBox="1"/>
          <p:nvPr/>
        </p:nvSpPr>
        <p:spPr>
          <a:xfrm>
            <a:off x="3760347" y="4890125"/>
            <a:ext cx="1623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title"/>
          </p:nvPr>
        </p:nvSpPr>
        <p:spPr>
          <a:xfrm>
            <a:off x="711705" y="2196307"/>
            <a:ext cx="3972855" cy="134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2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the Demo Scenario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69" name="Google Shape;69;p2"/>
          <p:cNvPicPr preferRelativeResize="0"/>
          <p:nvPr/>
        </p:nvPicPr>
        <p:blipFill rotWithShape="1">
          <a:blip r:embed="rId3">
            <a:alphaModFix/>
          </a:blip>
          <a:srcRect b="0" l="20413" r="8326" t="0"/>
          <a:stretch/>
        </p:blipFill>
        <p:spPr>
          <a:xfrm rot="-5400000">
            <a:off x="2754332" y="-1014089"/>
            <a:ext cx="3806790" cy="779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the Dashboard we demoed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273575" y="-4708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go to the boot camp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2" id="85" name="Google Shape;85;p4"/>
          <p:cNvPicPr preferRelativeResize="0"/>
          <p:nvPr/>
        </p:nvPicPr>
        <p:blipFill rotWithShape="1">
          <a:blip r:embed="rId3">
            <a:alphaModFix/>
          </a:blip>
          <a:srcRect b="0" l="2403" r="6580" t="0"/>
          <a:stretch/>
        </p:blipFill>
        <p:spPr>
          <a:xfrm>
            <a:off x="228419" y="816749"/>
            <a:ext cx="8663009" cy="3510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4"/>
          <p:cNvGrpSpPr/>
          <p:nvPr/>
        </p:nvGrpSpPr>
        <p:grpSpPr>
          <a:xfrm>
            <a:off x="7307980" y="3505820"/>
            <a:ext cx="1583450" cy="914401"/>
            <a:chOff x="-1" y="0"/>
            <a:chExt cx="1583449" cy="914400"/>
          </a:xfrm>
        </p:grpSpPr>
        <p:sp>
          <p:nvSpPr>
            <p:cNvPr id="87" name="Google Shape;87;p4"/>
            <p:cNvSpPr/>
            <p:nvPr/>
          </p:nvSpPr>
          <p:spPr>
            <a:xfrm>
              <a:off x="-1" y="0"/>
              <a:ext cx="1583449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45719" y="28997"/>
              <a:ext cx="1492009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BC2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67800" y="6096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again your turn!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/>
          <p:nvPr/>
        </p:nvSpPr>
        <p:spPr>
          <a:xfrm>
            <a:off x="1769531" y="2197336"/>
            <a:ext cx="1368057" cy="2248244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51336" y="1127271"/>
            <a:ext cx="1384990" cy="1044193"/>
          </a:xfrm>
          <a:prstGeom prst="rect">
            <a:avLst/>
          </a:prstGeom>
          <a:solidFill>
            <a:srgbClr val="44546A">
              <a:alpha val="7294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351336" y="3860331"/>
            <a:ext cx="1384990" cy="585247"/>
          </a:xfrm>
          <a:prstGeom prst="rect">
            <a:avLst/>
          </a:prstGeom>
          <a:solidFill>
            <a:srgbClr val="44546A">
              <a:alpha val="7294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3166531" y="2158527"/>
            <a:ext cx="5617605" cy="2287052"/>
          </a:xfrm>
          <a:prstGeom prst="rect">
            <a:avLst/>
          </a:prstGeom>
          <a:solidFill>
            <a:srgbClr val="44546A">
              <a:alpha val="7294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769533" y="1127272"/>
            <a:ext cx="7043547" cy="1057129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355598" y="2197337"/>
            <a:ext cx="1413936" cy="1662993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467800" y="-7037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out the new material we are sharing with you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460778" y="1029429"/>
            <a:ext cx="1685315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7170020" y="1001147"/>
            <a:ext cx="1304068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552892" y="1450804"/>
            <a:ext cx="638733" cy="372481"/>
          </a:xfrm>
          <a:custGeom>
            <a:rect b="b" l="l" r="r" t="t"/>
            <a:pathLst>
              <a:path extrusionOk="0" h="21517" w="20873">
                <a:moveTo>
                  <a:pt x="0" y="19"/>
                </a:moveTo>
                <a:cubicBezTo>
                  <a:pt x="10047" y="-32"/>
                  <a:pt x="20094" y="-83"/>
                  <a:pt x="20847" y="1248"/>
                </a:cubicBezTo>
                <a:cubicBezTo>
                  <a:pt x="21600" y="2579"/>
                  <a:pt x="5385" y="6059"/>
                  <a:pt x="4517" y="8004"/>
                </a:cubicBezTo>
                <a:cubicBezTo>
                  <a:pt x="3648" y="9949"/>
                  <a:pt x="12972" y="10666"/>
                  <a:pt x="15635" y="12918"/>
                </a:cubicBezTo>
                <a:cubicBezTo>
                  <a:pt x="18299" y="15170"/>
                  <a:pt x="19399" y="18344"/>
                  <a:pt x="20500" y="21517"/>
                </a:cubicBezTo>
              </a:path>
            </a:pathLst>
          </a:custGeom>
          <a:noFill/>
          <a:ln cap="flat" cmpd="sng" w="9525">
            <a:solidFill>
              <a:srgbClr val="D7E5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6655981" y="1429539"/>
            <a:ext cx="1180215" cy="393746"/>
          </a:xfrm>
          <a:custGeom>
            <a:rect b="b" l="l" r="r" t="t"/>
            <a:pathLst>
              <a:path extrusionOk="0" h="21522" w="21600">
                <a:moveTo>
                  <a:pt x="21600" y="19"/>
                </a:moveTo>
                <a:cubicBezTo>
                  <a:pt x="15746" y="-30"/>
                  <a:pt x="9892" y="-78"/>
                  <a:pt x="8951" y="1181"/>
                </a:cubicBezTo>
                <a:cubicBezTo>
                  <a:pt x="8011" y="2440"/>
                  <a:pt x="16378" y="5637"/>
                  <a:pt x="15957" y="7574"/>
                </a:cubicBezTo>
                <a:cubicBezTo>
                  <a:pt x="15535" y="9511"/>
                  <a:pt x="9081" y="10480"/>
                  <a:pt x="6422" y="12805"/>
                </a:cubicBezTo>
                <a:cubicBezTo>
                  <a:pt x="3762" y="15129"/>
                  <a:pt x="1881" y="18326"/>
                  <a:pt x="0" y="21522"/>
                </a:cubicBezTo>
              </a:path>
            </a:pathLst>
          </a:custGeom>
          <a:noFill/>
          <a:ln cap="flat" cmpd="sng" w="9525">
            <a:solidFill>
              <a:srgbClr val="D7E5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5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95955">
            <a:off x="396315" y="1627673"/>
            <a:ext cx="3600001" cy="249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61634">
            <a:off x="4553391" y="1624981"/>
            <a:ext cx="3293144" cy="288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67800" y="11376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WARNING: it’s time to gain independence! 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23" name="Google Shape;123;p7"/>
          <p:cNvPicPr preferRelativeResize="0"/>
          <p:nvPr/>
        </p:nvPicPr>
        <p:blipFill rotWithShape="1">
          <a:blip r:embed="rId3">
            <a:alphaModFix/>
          </a:blip>
          <a:srcRect b="13341" l="0" r="0" t="23230"/>
          <a:stretch/>
        </p:blipFill>
        <p:spPr>
          <a:xfrm>
            <a:off x="608542" y="1101713"/>
            <a:ext cx="8137097" cy="344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67850" y="-38062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Pivoting</a:t>
            </a: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narrow data in wide data!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31" name="Google Shape;131;p8"/>
          <p:cNvPicPr preferRelativeResize="0"/>
          <p:nvPr/>
        </p:nvPicPr>
        <p:blipFill rotWithShape="1">
          <a:blip r:embed="rId3">
            <a:alphaModFix/>
          </a:blip>
          <a:srcRect b="4222" l="16667" r="0" t="18074"/>
          <a:stretch/>
        </p:blipFill>
        <p:spPr>
          <a:xfrm>
            <a:off x="1790699" y="952248"/>
            <a:ext cx="5981700" cy="382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509260" y="616854"/>
            <a:ext cx="7858761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https://v2.docs.influxdata.com/v2.0/reference/flux/stdlib/built-in/transformations/pivot/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4294967295" type="title"/>
          </p:nvPr>
        </p:nvSpPr>
        <p:spPr>
          <a:xfrm>
            <a:off x="711705" y="2196307"/>
            <a:ext cx="3972855" cy="134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2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fluxDays Template">
  <a:themeElements>
    <a:clrScheme name="1_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