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ubik Light"/>
      <p:regular r:id="rId26"/>
      <p:bold r:id="rId27"/>
      <p:italic r:id="rId28"/>
      <p:boldItalic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ubik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8" roundtripDataSignature="AMtx7mjk/FhKVaR7O4Foj/aavcF2gNOc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RubikLight-regular.fntdata"/><Relationship Id="rId25" Type="http://schemas.openxmlformats.org/officeDocument/2006/relationships/slide" Target="slides/slide20.xml"/><Relationship Id="rId28" Type="http://schemas.openxmlformats.org/officeDocument/2006/relationships/font" Target="fonts/RubikLight-italic.fntdata"/><Relationship Id="rId27" Type="http://schemas.openxmlformats.org/officeDocument/2006/relationships/font" Target="fonts/RubikLigh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6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5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8.xml"/><Relationship Id="rId35" Type="http://schemas.openxmlformats.org/officeDocument/2006/relationships/font" Target="fonts/Rubik-bold.fntdata"/><Relationship Id="rId12" Type="http://schemas.openxmlformats.org/officeDocument/2006/relationships/slide" Target="slides/slide7.xml"/><Relationship Id="rId34" Type="http://schemas.openxmlformats.org/officeDocument/2006/relationships/font" Target="fonts/Rubik-regular.fntdata"/><Relationship Id="rId15" Type="http://schemas.openxmlformats.org/officeDocument/2006/relationships/slide" Target="slides/slide10.xml"/><Relationship Id="rId37" Type="http://schemas.openxmlformats.org/officeDocument/2006/relationships/font" Target="fonts/Rubik-boldItalic.fntdata"/><Relationship Id="rId14" Type="http://schemas.openxmlformats.org/officeDocument/2006/relationships/slide" Target="slides/slide9.xml"/><Relationship Id="rId36" Type="http://schemas.openxmlformats.org/officeDocument/2006/relationships/font" Target="fonts/Rubik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" name="Google Shape;4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8" name="Shape 2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9" name="Google Shape;273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40" name="Google Shape;274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5" name="Shape 2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6" name="Google Shape;2756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7" name="Google Shape;275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2" name="Shape 2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Google Shape;2763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64" name="Google Shape;276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2" name="Shape 2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3" name="Google Shape;2773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4" name="Google Shape;2774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2" name="Shape 2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3" name="Google Shape;279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94" name="Google Shape;279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5" name="Shape 2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" name="Google Shape;281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7" name="Google Shape;281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1" name="Shape 2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2" name="Google Shape;284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3" name="Google Shape;2843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0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1" name="Google Shape;2871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2" name="Google Shape;2872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1" name="Shape 2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2" name="Google Shape;2902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03" name="Google Shape;2903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7" name="Shape 2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" name="Google Shape;293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39" name="Google Shape;2939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" name="Google Shape;55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5" name="Shape 2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6" name="Google Shape;2976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7" name="Google Shape;297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2" name="Google Shape;72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01" name="Google Shape;60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8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30" name="Google Shape;1130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7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9" name="Google Shape;165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6" name="Shape 2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7" name="Google Shape;2187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8" name="Google Shape;2188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5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7" name="Google Shape;271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2" name="Shape 2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3" name="Google Shape;27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4" name="Google Shape;2734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8.png"/><Relationship Id="rId7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5" id="13" name="Google Shape;1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14" name="Google Shape;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1" id="15" name="Google Shape;1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413" y="639196"/>
            <a:ext cx="3417461" cy="645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2"/>
          <p:cNvSpPr txBox="1"/>
          <p:nvPr>
            <p:ph idx="1" type="body"/>
          </p:nvPr>
        </p:nvSpPr>
        <p:spPr>
          <a:xfrm>
            <a:off x="720171" y="3502450"/>
            <a:ext cx="3972855" cy="5832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None/>
              <a:defRPr sz="1800"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Rubik"/>
              <a:buChar char="•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cxnSp>
        <p:nvCxnSpPr>
          <p:cNvPr id="17" name="Google Shape;17;p12"/>
          <p:cNvCxnSpPr/>
          <p:nvPr/>
        </p:nvCxnSpPr>
        <p:spPr>
          <a:xfrm>
            <a:off x="720171" y="3369231"/>
            <a:ext cx="3851831" cy="1"/>
          </a:xfrm>
          <a:prstGeom prst="straightConnector1">
            <a:avLst/>
          </a:prstGeom>
          <a:noFill/>
          <a:ln cap="flat" cmpd="sng" w="9525">
            <a:solidFill>
              <a:srgbClr val="FFFFFF">
                <a:alpha val="49803"/>
              </a:srgbClr>
            </a:solidFill>
            <a:prstDash val="solid"/>
            <a:miter lim="8000"/>
            <a:headEnd len="sm" w="sm" type="none"/>
            <a:tailEnd len="sm" w="sm" type="none"/>
          </a:ln>
        </p:spPr>
      </p:cxnSp>
      <p:sp>
        <p:nvSpPr>
          <p:cNvPr id="18" name="Google Shape;18;p1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Shape, rectangle&#10;&#10;Description automatically generated" id="19" name="Google Shape;19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192506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ackground pattern&#10;&#10;Description automatically generated" id="20" name="Google Shape;20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43525" y="0"/>
            <a:ext cx="3800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text, clipart&#10;&#10;Description automatically generated" id="21" name="Google Shape;21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5414" y="639197"/>
            <a:ext cx="3417460" cy="6455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12"/>
          <p:cNvSpPr txBox="1"/>
          <p:nvPr>
            <p:ph idx="2" type="subTitle"/>
          </p:nvPr>
        </p:nvSpPr>
        <p:spPr>
          <a:xfrm>
            <a:off x="720171" y="3502451"/>
            <a:ext cx="3972854" cy="5832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1800" cap="non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lvl="4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lvl="5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3" name="Google Shape;23;p12"/>
          <p:cNvSpPr txBox="1"/>
          <p:nvPr/>
        </p:nvSpPr>
        <p:spPr>
          <a:xfrm>
            <a:off x="720171" y="1898254"/>
            <a:ext cx="3972854" cy="13469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Rubik Light"/>
              <a:buNone/>
            </a:pPr>
            <a:r>
              <a:t/>
            </a:r>
            <a:endParaRPr b="0" i="0" sz="3000" u="none" cap="none" strike="noStrike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cxnSp>
        <p:nvCxnSpPr>
          <p:cNvPr id="24" name="Google Shape;24;p12"/>
          <p:cNvCxnSpPr/>
          <p:nvPr/>
        </p:nvCxnSpPr>
        <p:spPr>
          <a:xfrm>
            <a:off x="720171" y="3369232"/>
            <a:ext cx="3851830" cy="0"/>
          </a:xfrm>
          <a:prstGeom prst="straightConnector1">
            <a:avLst/>
          </a:prstGeom>
          <a:noFill/>
          <a:ln cap="flat" cmpd="sng" w="9525">
            <a:solidFill>
              <a:schemeClr val="lt1">
                <a:alpha val="49803"/>
              </a:scheme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12"/>
          <p:cNvSpPr txBox="1"/>
          <p:nvPr>
            <p:ph idx="3" type="body"/>
          </p:nvPr>
        </p:nvSpPr>
        <p:spPr>
          <a:xfrm>
            <a:off x="720170" y="1851743"/>
            <a:ext cx="4006850" cy="14081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fluxDays - Content Dark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1pPr>
            <a:lvl2pPr indent="-361950" lvl="1" marL="914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–"/>
              <a:defRPr/>
            </a:lvl2pPr>
            <a:lvl3pPr indent="-361950" lvl="2" marL="1371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3pPr>
            <a:lvl4pPr indent="-361950" lvl="3" marL="1828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▫"/>
              <a:defRPr/>
            </a:lvl4pPr>
            <a:lvl5pPr indent="-361950" lvl="4" marL="22860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-"/>
              <a:defRPr/>
            </a:lvl5pPr>
            <a:lvl6pPr indent="-361950" lvl="5" marL="2743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6pPr>
            <a:lvl7pPr indent="-361950" lvl="6" marL="32004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7pPr>
            <a:lvl8pPr indent="-361950" lvl="7" marL="3657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8pPr>
            <a:lvl9pPr indent="-361950" lvl="8" marL="41148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Message" showMasterSp="0">
  <p:cSld name="Big Messag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3" id="34" name="Google Shape;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0" y="0"/>
            <a:ext cx="2381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7"/>
          <p:cNvSpPr txBox="1"/>
          <p:nvPr>
            <p:ph type="title"/>
          </p:nvPr>
        </p:nvSpPr>
        <p:spPr>
          <a:xfrm>
            <a:off x="431581" y="179293"/>
            <a:ext cx="8341847" cy="8090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Calibri"/>
              <a:buNone/>
              <a:defRPr sz="3300">
                <a:solidFill>
                  <a:srgbClr val="000000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solidFill>
          <a:schemeClr val="dk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6" name="Google Shape;6;p1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1"/>
          <p:cNvSpPr txBox="1"/>
          <p:nvPr/>
        </p:nvSpPr>
        <p:spPr>
          <a:xfrm>
            <a:off x="3914936" y="4889489"/>
            <a:ext cx="1314128" cy="1270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11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Google Shape;9;p1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11" id="38" name="Google Shape;3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4729162"/>
            <a:ext cx="9143999" cy="4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3"/>
          <p:cNvSpPr txBox="1"/>
          <p:nvPr/>
        </p:nvSpPr>
        <p:spPr>
          <a:xfrm>
            <a:off x="3775423" y="4888163"/>
            <a:ext cx="15846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r>
              <a:rPr b="0" i="0" lang="en-US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rPr>
              <a:t>© 2021 InfluxData. All rights reserved.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3"/>
          <p:cNvSpPr txBox="1"/>
          <p:nvPr/>
        </p:nvSpPr>
        <p:spPr>
          <a:xfrm>
            <a:off x="8646428" y="4889491"/>
            <a:ext cx="127001" cy="1778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EFF"/>
              </a:buClr>
              <a:buSzPts val="1400"/>
              <a:buFont typeface="Rubik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" name="Google Shape;41;p1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63540" y="1244338"/>
            <a:ext cx="8208349" cy="339116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1950" lvl="1" marL="914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61950" lvl="2" marL="1371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1950" lvl="3" marL="1828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▫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1950" lvl="4" marL="22860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-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61950" lvl="5" marL="27432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61950" lvl="6" marL="32004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61950" lvl="7" marL="36576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61950" lvl="8" marL="411480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1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  <a:defRPr b="0" i="0" sz="600" u="none" cap="none" strike="noStrike">
                <a:solidFill>
                  <a:srgbClr val="FFFFFF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7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5.jp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8.jpg"/><Relationship Id="rId5" Type="http://schemas.openxmlformats.org/officeDocument/2006/relationships/image" Target="../media/image19.png"/><Relationship Id="rId6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Relationship Id="rId6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52" name="Google Shape;52;p1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1" name="Shape 2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42" name="Google Shape;27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43" name="Google Shape;27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44" name="Google Shape;2744;p6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45" name="Google Shape;2745;p6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46" name="Google Shape;2746;p6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47" name="Google Shape;2747;p6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000000">
                  <a:alpha val="32549"/>
                </a:srgbClr>
              </a:gs>
              <a:gs pos="15000">
                <a:srgbClr val="000000">
                  <a:alpha val="32549"/>
                </a:srgbClr>
              </a:gs>
              <a:gs pos="45000">
                <a:srgbClr val="202024">
                  <a:alpha val="54509"/>
                </a:srgbClr>
              </a:gs>
              <a:gs pos="58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48" name="Google Shape;2748;p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struggling with prescriptive analysis …</a:t>
            </a:r>
            <a:endParaRPr/>
          </a:p>
        </p:txBody>
      </p:sp>
      <p:sp>
        <p:nvSpPr>
          <p:cNvPr id="2749" name="Google Shape;2749;p6"/>
          <p:cNvSpPr txBox="1"/>
          <p:nvPr>
            <p:ph idx="4294967295" type="body"/>
          </p:nvPr>
        </p:nvSpPr>
        <p:spPr>
          <a:xfrm>
            <a:off x="422783" y="120682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expected time to failure when that turbine</a:t>
            </a:r>
            <a:br>
              <a:rPr lang="en-US"/>
            </a:br>
            <a:r>
              <a:rPr lang="en-US"/>
              <a:t>starts to vibrate as detected in the last 10 minutes? 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Can I get to that meeting in the next</a:t>
            </a:r>
            <a:br>
              <a:rPr lang="en-US"/>
            </a:br>
            <a:r>
              <a:rPr lang="en-US"/>
              <a:t>15 min using public transport?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Who is driving the discussion </a:t>
            </a:r>
            <a:br>
              <a:rPr lang="en-US"/>
            </a:br>
            <a:r>
              <a:rPr lang="en-US"/>
              <a:t>about the top 10 emerging topics?</a:t>
            </a:r>
            <a:endParaRPr/>
          </a:p>
        </p:txBody>
      </p:sp>
      <p:grpSp>
        <p:nvGrpSpPr>
          <p:cNvPr id="2750" name="Google Shape;2750;p6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51" name="Google Shape;2751;p6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52" name="Google Shape;2752;p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53" name="Google Shape;2753;p6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54" name="Google Shape;2754;p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8" name="Shape 2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59" name="Google Shape;275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74117" y="-646996"/>
            <a:ext cx="8856117" cy="60680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4" id="2760" name="Google Shape;276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272378" y="-454338"/>
            <a:ext cx="8452637" cy="579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61" name="Google Shape;2761;p7"/>
          <p:cNvSpPr txBox="1"/>
          <p:nvPr>
            <p:ph idx="12" type="sldNum"/>
          </p:nvPr>
        </p:nvSpPr>
        <p:spPr>
          <a:xfrm>
            <a:off x="8804692" y="4842028"/>
            <a:ext cx="186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5" name="Shape 2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66" name="Google Shape;2766;p8"/>
          <p:cNvGrpSpPr/>
          <p:nvPr/>
        </p:nvGrpSpPr>
        <p:grpSpPr>
          <a:xfrm>
            <a:off x="1038609" y="1194846"/>
            <a:ext cx="7223649" cy="3447976"/>
            <a:chOff x="0" y="-1"/>
            <a:chExt cx="7223647" cy="3447974"/>
          </a:xfrm>
        </p:grpSpPr>
        <p:sp>
          <p:nvSpPr>
            <p:cNvPr id="2767" name="Google Shape;2767;p8"/>
            <p:cNvSpPr/>
            <p:nvPr/>
          </p:nvSpPr>
          <p:spPr>
            <a:xfrm>
              <a:off x="0" y="0"/>
              <a:ext cx="7223647" cy="3447973"/>
            </a:xfrm>
            <a:prstGeom prst="rect">
              <a:avLst/>
            </a:prstGeom>
            <a:gradFill>
              <a:gsLst>
                <a:gs pos="0">
                  <a:srgbClr val="404040">
                    <a:alpha val="0"/>
                  </a:srgbClr>
                </a:gs>
                <a:gs pos="35000">
                  <a:srgbClr val="404040">
                    <a:alpha val="0"/>
                  </a:srgbClr>
                </a:gs>
                <a:gs pos="71000">
                  <a:srgbClr val="202024"/>
                </a:gs>
                <a:gs pos="74000">
                  <a:srgbClr val="202024"/>
                </a:gs>
                <a:gs pos="76000">
                  <a:srgbClr val="202024"/>
                </a:gs>
                <a:gs pos="100000">
                  <a:srgbClr val="202024"/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7.jpeg" id="2768" name="Google Shape;2768;p8"/>
            <p:cNvPicPr preferRelativeResize="0"/>
            <p:nvPr/>
          </p:nvPicPr>
          <p:blipFill rotWithShape="1">
            <a:blip r:embed="rId3">
              <a:alphaModFix/>
            </a:blip>
            <a:srcRect b="25206" l="0" r="0" t="0"/>
            <a:stretch/>
          </p:blipFill>
          <p:spPr>
            <a:xfrm>
              <a:off x="0" y="-1"/>
              <a:ext cx="7223647" cy="3447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69" name="Google Shape;2769;p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to act in time</a:t>
            </a:r>
            <a:endParaRPr/>
          </a:p>
        </p:txBody>
      </p:sp>
      <p:sp>
        <p:nvSpPr>
          <p:cNvPr id="2770" name="Google Shape;2770;p8"/>
          <p:cNvSpPr/>
          <p:nvPr/>
        </p:nvSpPr>
        <p:spPr>
          <a:xfrm>
            <a:off x="903514" y="1194846"/>
            <a:ext cx="7776946" cy="3447974"/>
          </a:xfrm>
          <a:prstGeom prst="rect">
            <a:avLst/>
          </a:prstGeom>
          <a:gradFill>
            <a:gsLst>
              <a:gs pos="0">
                <a:srgbClr val="404040">
                  <a:alpha val="0"/>
                </a:srgbClr>
              </a:gs>
              <a:gs pos="35000">
                <a:srgbClr val="404040">
                  <a:alpha val="0"/>
                </a:srgbClr>
              </a:gs>
              <a:gs pos="71000">
                <a:schemeClr val="dk1"/>
              </a:gs>
              <a:gs pos="74000">
                <a:schemeClr val="dk1"/>
              </a:gs>
              <a:gs pos="76000">
                <a:schemeClr val="dk1"/>
              </a:gs>
              <a:gs pos="100000">
                <a:schemeClr val="dk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1" name="Google Shape;2771;p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5" name="Shape 2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6" name="Google Shape;2776;p2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77" name="Google Shape;2777;p22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8" name="Google Shape;2778;p22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9" name="Google Shape;2779;p22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0" name="Google Shape;2780;p22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1" name="Google Shape;2781;p22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2" name="Google Shape;2782;p22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3" name="Google Shape;2783;p22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4" name="Google Shape;2784;p22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5" name="Google Shape;2785;p22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6" name="Google Shape;2786;p22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7" name="Google Shape;2787;p22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8" name="Google Shape;2788;p22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9" name="Google Shape;2789;p2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0" name="Google Shape;2790;p22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1" name="Google Shape;2791;p22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5" name="Shape 2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6" name="Google Shape;2796;p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797" name="Google Shape;2797;p9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8" name="Google Shape;2798;p9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99" name="Google Shape;2799;p9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0" name="Google Shape;2800;p9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1" name="Google Shape;2801;p9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2" name="Google Shape;2802;p9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3" name="Google Shape;2803;p9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4" name="Google Shape;2804;p9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5" name="Google Shape;2805;p9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6" name="Google Shape;2806;p9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7" name="Google Shape;2807;p9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8" name="Google Shape;2808;p9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09" name="Google Shape;2809;p9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0" name="Google Shape;2810;p9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1" name="Google Shape;2811;p9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2" name="Google Shape;2812;p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3" name="Google Shape;2813;p9"/>
          <p:cNvSpPr/>
          <p:nvPr/>
        </p:nvSpPr>
        <p:spPr>
          <a:xfrm>
            <a:off x="533193" y="1391248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14" name="Google Shape;2814;p9"/>
          <p:cNvSpPr txBox="1"/>
          <p:nvPr/>
        </p:nvSpPr>
        <p:spPr>
          <a:xfrm rot="5400000">
            <a:off x="493121" y="2746117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8" name="Shape 2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9" name="Google Shape;2819;p2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20" name="Google Shape;2820;p23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1" name="Google Shape;2821;p23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2" name="Google Shape;2822;p23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3" name="Google Shape;2823;p23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4" name="Google Shape;2824;p23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5" name="Google Shape;2825;p23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26" name="Google Shape;2826;p23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7" name="Google Shape;2827;p23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8" name="Google Shape;2828;p23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9" name="Google Shape;2829;p23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0" name="Google Shape;2830;p23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1" name="Google Shape;2831;p23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2" name="Google Shape;2832;p23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3" name="Google Shape;2833;p23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4" name="Google Shape;2834;p23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5" name="Google Shape;2835;p23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6" name="Google Shape;2836;p23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7" name="Google Shape;2837;p23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38" name="Google Shape;2838;p2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39" name="Google Shape;2839;p23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0" name="Google Shape;2840;p23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4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p2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46" name="Google Shape;2846;p24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7" name="Google Shape;2847;p24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8" name="Google Shape;2848;p24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49" name="Google Shape;2849;p24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0" name="Google Shape;2850;p24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1" name="Google Shape;2851;p24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2" name="Google Shape;2852;p24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3" name="Google Shape;2853;p24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54" name="Google Shape;2854;p24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5" name="Google Shape;2855;p24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6" name="Google Shape;2856;p24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7" name="Google Shape;2857;p24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8" name="Google Shape;2858;p24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9" name="Google Shape;2859;p24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0" name="Google Shape;2860;p24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1" name="Google Shape;2861;p24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2" name="Google Shape;2862;p24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3" name="Google Shape;2863;p24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4" name="Google Shape;2864;p24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5" name="Google Shape;2865;p24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6" name="Google Shape;2866;p24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7" name="Google Shape;2867;p2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68" name="Google Shape;2868;p24"/>
          <p:cNvSpPr/>
          <p:nvPr/>
        </p:nvSpPr>
        <p:spPr>
          <a:xfrm>
            <a:off x="533191" y="1391995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69" name="Google Shape;2869;p24"/>
          <p:cNvSpPr txBox="1"/>
          <p:nvPr/>
        </p:nvSpPr>
        <p:spPr>
          <a:xfrm rot="5400000">
            <a:off x="493119" y="2746864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3" name="Shape 2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4" name="Google Shape;2874;p25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875" name="Google Shape;2875;p25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6" name="Google Shape;2876;p25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7" name="Google Shape;2877;p25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8" name="Google Shape;2878;p25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79" name="Google Shape;2879;p25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0" name="Google Shape;2880;p25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1" name="Google Shape;2881;p25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2" name="Google Shape;2882;p25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3" name="Google Shape;2883;p25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84" name="Google Shape;2884;p25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5" name="Google Shape;2885;p25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6" name="Google Shape;2886;p25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7" name="Google Shape;2887;p25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8" name="Google Shape;2888;p25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9" name="Google Shape;2889;p25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0" name="Google Shape;2890;p25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1" name="Google Shape;2891;p25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2" name="Google Shape;2892;p25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3" name="Google Shape;2893;p25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4" name="Google Shape;2894;p25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5" name="Google Shape;2895;p25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6" name="Google Shape;2896;p25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7" name="Google Shape;2897;p25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8" name="Google Shape;2898;p25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99" name="Google Shape;2899;p25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0" name="Google Shape;2900;p2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4" name="Shape 2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5" name="Google Shape;2905;p26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06" name="Google Shape;2906;p26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7" name="Google Shape;2907;p26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8" name="Google Shape;2908;p26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9" name="Google Shape;2909;p26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0" name="Google Shape;2910;p26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1" name="Google Shape;2911;p26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2" name="Google Shape;2912;p26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3" name="Google Shape;2913;p26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4" name="Google Shape;2914;p26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5" name="Google Shape;2915;p26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6" name="Google Shape;2916;p26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17" name="Google Shape;2917;p26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8" name="Google Shape;2918;p26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9" name="Google Shape;2919;p26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0" name="Google Shape;2920;p26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1" name="Google Shape;2921;p26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2" name="Google Shape;2922;p26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3" name="Google Shape;2923;p26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24" name="Google Shape;2924;p26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5" name="Google Shape;2925;p26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6" name="Google Shape;2926;p26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7" name="Google Shape;2927;p26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8" name="Google Shape;2928;p26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9" name="Google Shape;2929;p26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0" name="Google Shape;2930;p26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1" name="Google Shape;2931;p26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2" name="Google Shape;2932;p26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3" name="Google Shape;2933;p26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4" name="Google Shape;2934;p26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5" name="Google Shape;2935;p26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36" name="Google Shape;2936;p26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0" name="Shape 2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1" name="Google Shape;2941;p27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while taking data-driven decisions</a:t>
            </a:r>
            <a:endParaRPr/>
          </a:p>
        </p:txBody>
      </p:sp>
      <p:sp>
        <p:nvSpPr>
          <p:cNvPr id="2942" name="Google Shape;2942;p27"/>
          <p:cNvSpPr/>
          <p:nvPr/>
        </p:nvSpPr>
        <p:spPr>
          <a:xfrm>
            <a:off x="5628368" y="1392556"/>
            <a:ext cx="775173" cy="2780658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3" name="Google Shape;2943;p27"/>
          <p:cNvSpPr/>
          <p:nvPr/>
        </p:nvSpPr>
        <p:spPr>
          <a:xfrm>
            <a:off x="538385" y="1392556"/>
            <a:ext cx="775173" cy="2780658"/>
          </a:xfrm>
          <a:prstGeom prst="rect">
            <a:avLst/>
          </a:prstGeom>
          <a:solidFill>
            <a:srgbClr val="A6A6A6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4" name="Google Shape;2944;p27"/>
          <p:cNvSpPr/>
          <p:nvPr/>
        </p:nvSpPr>
        <p:spPr>
          <a:xfrm>
            <a:off x="1315454" y="1957531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5" name="Google Shape;2945;p27"/>
          <p:cNvSpPr/>
          <p:nvPr/>
        </p:nvSpPr>
        <p:spPr>
          <a:xfrm>
            <a:off x="6372809" y="1392556"/>
            <a:ext cx="775173" cy="278065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6" name="Google Shape;2946;p27"/>
          <p:cNvSpPr/>
          <p:nvPr/>
        </p:nvSpPr>
        <p:spPr>
          <a:xfrm>
            <a:off x="1315454" y="139255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7" name="Google Shape;2947;p27"/>
          <p:cNvSpPr/>
          <p:nvPr/>
        </p:nvSpPr>
        <p:spPr>
          <a:xfrm>
            <a:off x="1315454" y="2522505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8" name="Google Shape;2948;p27"/>
          <p:cNvSpPr/>
          <p:nvPr/>
        </p:nvSpPr>
        <p:spPr>
          <a:xfrm>
            <a:off x="1315454" y="3086426"/>
            <a:ext cx="4563556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365" y="0"/>
                </a:lnTo>
                <a:lnTo>
                  <a:pt x="21600" y="10800"/>
                </a:lnTo>
                <a:lnTo>
                  <a:pt x="20365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49" name="Google Shape;2949;p27"/>
          <p:cNvSpPr/>
          <p:nvPr/>
        </p:nvSpPr>
        <p:spPr>
          <a:xfrm>
            <a:off x="1315454" y="3651401"/>
            <a:ext cx="5307859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0538" y="0"/>
                </a:lnTo>
                <a:lnTo>
                  <a:pt x="21600" y="10800"/>
                </a:lnTo>
                <a:lnTo>
                  <a:pt x="20538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0" name="Google Shape;2950;p27"/>
          <p:cNvSpPr/>
          <p:nvPr/>
        </p:nvSpPr>
        <p:spPr>
          <a:xfrm>
            <a:off x="1315454" y="1391248"/>
            <a:ext cx="2213891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054" y="0"/>
                </a:lnTo>
                <a:lnTo>
                  <a:pt x="21600" y="10800"/>
                </a:lnTo>
                <a:lnTo>
                  <a:pt x="19054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1" name="Google Shape;2951;p27"/>
          <p:cNvSpPr/>
          <p:nvPr/>
        </p:nvSpPr>
        <p:spPr>
          <a:xfrm>
            <a:off x="1315453" y="1952499"/>
            <a:ext cx="275225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552" y="0"/>
                </a:lnTo>
                <a:lnTo>
                  <a:pt x="21600" y="10800"/>
                </a:lnTo>
                <a:lnTo>
                  <a:pt x="19552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2" name="Google Shape;2952;p27"/>
          <p:cNvSpPr/>
          <p:nvPr/>
        </p:nvSpPr>
        <p:spPr>
          <a:xfrm>
            <a:off x="1315454" y="2520143"/>
            <a:ext cx="3497267" cy="521813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19989" y="0"/>
                </a:lnTo>
                <a:lnTo>
                  <a:pt x="21600" y="10800"/>
                </a:lnTo>
                <a:lnTo>
                  <a:pt x="19989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53" name="Google Shape;2953;p27"/>
          <p:cNvSpPr txBox="1"/>
          <p:nvPr/>
        </p:nvSpPr>
        <p:spPr>
          <a:xfrm rot="5400000">
            <a:off x="6315661" y="2738104"/>
            <a:ext cx="815279" cy="350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4" name="Google Shape;2954;p27"/>
          <p:cNvSpPr txBox="1"/>
          <p:nvPr/>
        </p:nvSpPr>
        <p:spPr>
          <a:xfrm rot="5400000">
            <a:off x="491225" y="2747425"/>
            <a:ext cx="778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5" name="Google Shape;2955;p27"/>
          <p:cNvSpPr txBox="1"/>
          <p:nvPr/>
        </p:nvSpPr>
        <p:spPr>
          <a:xfrm>
            <a:off x="1346165" y="1338082"/>
            <a:ext cx="1425933" cy="5419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6" name="Google Shape;2956;p27"/>
          <p:cNvSpPr txBox="1"/>
          <p:nvPr/>
        </p:nvSpPr>
        <p:spPr>
          <a:xfrm>
            <a:off x="1346178" y="1922125"/>
            <a:ext cx="2351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Diagnostic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Why did it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7" name="Google Shape;2957;p27"/>
          <p:cNvSpPr txBox="1"/>
          <p:nvPr/>
        </p:nvSpPr>
        <p:spPr>
          <a:xfrm>
            <a:off x="1346183" y="2490375"/>
            <a:ext cx="292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will happen?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8" name="Google Shape;2958;p27"/>
          <p:cNvSpPr txBox="1"/>
          <p:nvPr/>
        </p:nvSpPr>
        <p:spPr>
          <a:xfrm rot="5400000">
            <a:off x="5480159" y="2721137"/>
            <a:ext cx="1056939" cy="350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9" name="Google Shape;2959;p27"/>
          <p:cNvSpPr/>
          <p:nvPr/>
        </p:nvSpPr>
        <p:spPr>
          <a:xfrm>
            <a:off x="1314291" y="3103352"/>
            <a:ext cx="2753418" cy="1062904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0" name="Google Shape;2960;p27"/>
          <p:cNvSpPr txBox="1"/>
          <p:nvPr/>
        </p:nvSpPr>
        <p:spPr>
          <a:xfrm>
            <a:off x="1367625" y="3365950"/>
            <a:ext cx="22959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Prescriptive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should I do?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1" name="Google Shape;2961;p27"/>
          <p:cNvSpPr txBox="1"/>
          <p:nvPr/>
        </p:nvSpPr>
        <p:spPr>
          <a:xfrm>
            <a:off x="4097902" y="3198925"/>
            <a:ext cx="1922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Support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2" name="Google Shape;2962;p27"/>
          <p:cNvSpPr txBox="1"/>
          <p:nvPr/>
        </p:nvSpPr>
        <p:spPr>
          <a:xfrm>
            <a:off x="4097901" y="3794325"/>
            <a:ext cx="2214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 Neue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Decision Automation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3" name="Google Shape;2963;p27"/>
          <p:cNvSpPr txBox="1"/>
          <p:nvPr/>
        </p:nvSpPr>
        <p:spPr>
          <a:xfrm>
            <a:off x="2349715" y="4316129"/>
            <a:ext cx="1430087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Machine-centered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4" name="Google Shape;2964;p27"/>
          <p:cNvSpPr txBox="1"/>
          <p:nvPr/>
        </p:nvSpPr>
        <p:spPr>
          <a:xfrm>
            <a:off x="4674002" y="4316129"/>
            <a:ext cx="1346050" cy="3073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Human-Centered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5" name="Google Shape;2965;p27"/>
          <p:cNvSpPr txBox="1"/>
          <p:nvPr/>
        </p:nvSpPr>
        <p:spPr>
          <a:xfrm>
            <a:off x="7727741" y="1890691"/>
            <a:ext cx="1123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historical 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FF4E47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analysis</a:t>
            </a:r>
            <a:endParaRPr b="0" i="0" sz="1400" u="none" cap="none" strike="noStrike">
              <a:solidFill>
                <a:srgbClr val="FF4E4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6" name="Google Shape;2966;p27"/>
          <p:cNvSpPr txBox="1"/>
          <p:nvPr/>
        </p:nvSpPr>
        <p:spPr>
          <a:xfrm>
            <a:off x="7687500" y="3161849"/>
            <a:ext cx="136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Helvetica Neue"/>
              <a:buNone/>
            </a:pPr>
            <a:r>
              <a:rPr b="0" i="0" lang="en-US" sz="1900" u="none" cap="none" strike="noStrike">
                <a:solidFill>
                  <a:srgbClr val="00CC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reactive decisions</a:t>
            </a:r>
            <a:endParaRPr b="0" i="0" sz="14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7" name="Google Shape;2967;p27"/>
          <p:cNvSpPr/>
          <p:nvPr/>
        </p:nvSpPr>
        <p:spPr>
          <a:xfrm>
            <a:off x="7228103" y="1391248"/>
            <a:ext cx="405875" cy="138461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905"/>
                  <a:pt x="10800" y="2020"/>
                </a:cubicBezTo>
                <a:lnTo>
                  <a:pt x="10800" y="8780"/>
                </a:lnTo>
                <a:cubicBezTo>
                  <a:pt x="10800" y="9895"/>
                  <a:pt x="15635" y="10800"/>
                  <a:pt x="21600" y="10800"/>
                </a:cubicBezTo>
                <a:cubicBezTo>
                  <a:pt x="15635" y="10800"/>
                  <a:pt x="10800" y="11705"/>
                  <a:pt x="10800" y="12820"/>
                </a:cubicBezTo>
                <a:lnTo>
                  <a:pt x="10800" y="19580"/>
                </a:lnTo>
                <a:cubicBezTo>
                  <a:pt x="10800" y="20695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FF4E4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8" name="Google Shape;2968;p27"/>
          <p:cNvSpPr/>
          <p:nvPr/>
        </p:nvSpPr>
        <p:spPr>
          <a:xfrm>
            <a:off x="7228103" y="2775856"/>
            <a:ext cx="405875" cy="1397358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896"/>
                  <a:pt x="10800" y="2002"/>
                </a:cubicBezTo>
                <a:lnTo>
                  <a:pt x="10800" y="8798"/>
                </a:lnTo>
                <a:cubicBezTo>
                  <a:pt x="10800" y="9904"/>
                  <a:pt x="15635" y="10800"/>
                  <a:pt x="21600" y="10800"/>
                </a:cubicBezTo>
                <a:cubicBezTo>
                  <a:pt x="15635" y="10800"/>
                  <a:pt x="10800" y="11696"/>
                  <a:pt x="10800" y="12802"/>
                </a:cubicBezTo>
                <a:lnTo>
                  <a:pt x="10800" y="19598"/>
                </a:lnTo>
                <a:cubicBezTo>
                  <a:pt x="10800" y="20704"/>
                  <a:pt x="5965" y="21600"/>
                  <a:pt x="0" y="21600"/>
                </a:cubicBezTo>
              </a:path>
            </a:pathLst>
          </a:custGeom>
          <a:noFill/>
          <a:ln cap="flat" cmpd="sng" w="9525">
            <a:solidFill>
              <a:srgbClr val="00CC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69" name="Google Shape;2969;p27"/>
          <p:cNvSpPr txBox="1"/>
          <p:nvPr/>
        </p:nvSpPr>
        <p:spPr>
          <a:xfrm>
            <a:off x="470591" y="4172653"/>
            <a:ext cx="919217" cy="239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Helvetica Neue"/>
              <a:buNone/>
            </a:pPr>
            <a:r>
              <a:rPr b="0" i="0" lang="en-US" sz="11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[src. Gartner]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0" name="Google Shape;2970;p27"/>
          <p:cNvSpPr/>
          <p:nvPr/>
        </p:nvSpPr>
        <p:spPr>
          <a:xfrm>
            <a:off x="1963204" y="4376218"/>
            <a:ext cx="159490" cy="148243"/>
          </a:xfrm>
          <a:prstGeom prst="rect">
            <a:avLst/>
          </a:prstGeom>
          <a:solidFill>
            <a:srgbClr val="8FAAD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1" name="Google Shape;2971;p27"/>
          <p:cNvSpPr/>
          <p:nvPr/>
        </p:nvSpPr>
        <p:spPr>
          <a:xfrm>
            <a:off x="2183239" y="4376218"/>
            <a:ext cx="159490" cy="148243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2" name="Google Shape;2972;p27"/>
          <p:cNvSpPr/>
          <p:nvPr/>
        </p:nvSpPr>
        <p:spPr>
          <a:xfrm>
            <a:off x="4272791" y="4376218"/>
            <a:ext cx="159490" cy="148243"/>
          </a:xfrm>
          <a:prstGeom prst="rect">
            <a:avLst/>
          </a:prstGeom>
          <a:solidFill>
            <a:srgbClr val="70AD47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3" name="Google Shape;2973;p27"/>
          <p:cNvSpPr/>
          <p:nvPr/>
        </p:nvSpPr>
        <p:spPr>
          <a:xfrm>
            <a:off x="4509256" y="4376218"/>
            <a:ext cx="159490" cy="148243"/>
          </a:xfrm>
          <a:prstGeom prst="rect">
            <a:avLst/>
          </a:prstGeom>
          <a:solidFill>
            <a:srgbClr val="A9D18E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74" name="Google Shape;2974;p27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57" name="Google Shape;5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58" name="Google Shape;5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2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60" name="Google Shape;60;p2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61" name="Google Shape;61;p2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62" name="Google Shape;62;p2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rgbClr val="202024">
                  <a:alpha val="0"/>
                </a:srgbClr>
              </a:gs>
              <a:gs pos="28000">
                <a:srgbClr val="202024">
                  <a:alpha val="0"/>
                </a:srgbClr>
              </a:gs>
              <a:gs pos="35000">
                <a:srgbClr val="202024">
                  <a:alpha val="54509"/>
                </a:srgbClr>
              </a:gs>
              <a:gs pos="52999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3" name="Google Shape;63;p2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lang="en-US"/>
              <a:t>It's a streaming world …</a:t>
            </a:r>
            <a:endParaRPr/>
          </a:p>
        </p:txBody>
      </p:sp>
      <p:sp>
        <p:nvSpPr>
          <p:cNvPr id="64" name="Google Shape;64;p2"/>
          <p:cNvSpPr txBox="1"/>
          <p:nvPr>
            <p:ph idx="4294967295" type="body"/>
          </p:nvPr>
        </p:nvSpPr>
        <p:spPr>
          <a:xfrm>
            <a:off x="422783" y="1255758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Off-shore oil operations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Smart Cities</a:t>
            </a:r>
            <a:endParaRPr/>
          </a:p>
          <a:p>
            <a:pPr indent="9525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</a:pPr>
            <a:r>
              <a:t/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Social networks</a:t>
            </a:r>
            <a:endParaRPr/>
          </a:p>
        </p:txBody>
      </p:sp>
      <p:grpSp>
        <p:nvGrpSpPr>
          <p:cNvPr id="65" name="Google Shape;65;p2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66" name="Google Shape;66;p2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67" name="Google Shape;6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" name="Google Shape;68;p2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69" name="Google Shape;69;p2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8" name="Shape 2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" name="Google Shape;2979;p10"/>
          <p:cNvSpPr txBox="1"/>
          <p:nvPr>
            <p:ph idx="4294967295" type="title"/>
          </p:nvPr>
        </p:nvSpPr>
        <p:spPr>
          <a:xfrm>
            <a:off x="720171" y="2448983"/>
            <a:ext cx="3971925" cy="1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Calibri"/>
              <a:buNone/>
            </a:pPr>
            <a:r>
              <a:rPr b="0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Introduction</a:t>
            </a:r>
            <a:endParaRPr/>
          </a:p>
        </p:txBody>
      </p:sp>
      <p:sp>
        <p:nvSpPr>
          <p:cNvPr id="2980" name="Google Shape;2980;p10"/>
          <p:cNvSpPr txBox="1"/>
          <p:nvPr/>
        </p:nvSpPr>
        <p:spPr>
          <a:xfrm>
            <a:off x="711705" y="3507707"/>
            <a:ext cx="5297100" cy="14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Emanuele Della Valle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Politecnico di Milano 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Partner @ Quantia Consulting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Marco Balduini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Founder &amp; CEO @ Quantia Consulting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Riccardo Tommasini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0012" lvl="0" marL="10001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Helvetica Neue"/>
              <a:buNone/>
            </a:pPr>
            <a:r>
              <a:rPr lang="en-US" sz="13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Prof. @ INSA Lyon (France)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8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75" name="Google Shape;75;p18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" name="Google Shape;76;p18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" name="Google Shape;77;p18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" name="Google Shape;78;p18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" name="Google Shape;79;p18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" name="Google Shape;80;p18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" name="Google Shape;81;p18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" name="Google Shape;82;p18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" name="Google Shape;83;p18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" name="Google Shape;84;p18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" name="Google Shape;85;p18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" name="Google Shape;86;p18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" name="Google Shape;87;p18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" name="Google Shape;88;p18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" name="Google Shape;89;p18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" name="Google Shape;90;p18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" name="Google Shape;91;p18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" name="Google Shape;106;p18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" name="Google Shape;108;p18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" name="Google Shape;109;p18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" name="Google Shape;111;p18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2" name="Google Shape;112;p18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" name="Google Shape;113;p18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" name="Google Shape;114;p18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" name="Google Shape;115;p18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" name="Google Shape;116;p18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" name="Google Shape;117;p18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" name="Google Shape;118;p18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" name="Google Shape;119;p18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" name="Google Shape;148;p18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" name="Google Shape;149;p18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" name="Google Shape;150;p18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" name="Google Shape;151;p18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" name="Google Shape;153;p18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" name="Google Shape;154;p18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" name="Google Shape;155;p18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" name="Google Shape;156;p18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" name="Google Shape;157;p18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" name="Google Shape;158;p18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" name="Google Shape;159;p18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" name="Google Shape;160;p18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" name="Google Shape;161;p18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" name="Google Shape;162;p18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" name="Google Shape;163;p18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" name="Google Shape;164;p18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5" name="Google Shape;165;p18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" name="Google Shape;166;p18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" name="Google Shape;167;p18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" name="Google Shape;169;p18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" name="Google Shape;170;p18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" name="Google Shape;171;p18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" name="Google Shape;172;p18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" name="Google Shape;173;p18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" name="Google Shape;174;p18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" name="Google Shape;175;p18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" name="Google Shape;179;p18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" name="Google Shape;180;p18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" name="Google Shape;181;p18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" name="Google Shape;182;p18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" name="Google Shape;183;p18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" name="Google Shape;184;p18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" name="Google Shape;185;p18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" name="Google Shape;186;p18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" name="Google Shape;187;p18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" name="Google Shape;188;p18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" name="Google Shape;189;p18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" name="Google Shape;190;p18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" name="Google Shape;191;p18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" name="Google Shape;192;p18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" name="Google Shape;193;p18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" name="Google Shape;195;p18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" name="Google Shape;196;p18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" name="Google Shape;197;p18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" name="Google Shape;198;p18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" name="Google Shape;203;p18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" name="Google Shape;205;p18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" name="Google Shape;206;p18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" name="Google Shape;207;p18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" name="Google Shape;208;p18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" name="Google Shape;209;p18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" name="Google Shape;210;p18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" name="Google Shape;211;p18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" name="Google Shape;212;p18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" name="Google Shape;213;p18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" name="Google Shape;214;p18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" name="Google Shape;215;p18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" name="Google Shape;217;p18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8" name="Google Shape;218;p18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" name="Google Shape;219;p18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" name="Google Shape;221;p18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" name="Google Shape;222;p18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" name="Google Shape;223;p18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" name="Google Shape;225;p18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" name="Google Shape;226;p18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" name="Google Shape;227;p18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" name="Google Shape;229;p18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" name="Google Shape;230;p18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" name="Google Shape;237;p18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" name="Google Shape;249;p18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" name="Google Shape;250;p18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" name="Google Shape;254;p18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" name="Google Shape;262;p18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" name="Google Shape;263;p18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" name="Google Shape;267;p18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" name="Google Shape;268;p18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2" name="Google Shape;272;p18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0" name="Google Shape;290;p18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3" name="Google Shape;293;p18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331" name="Google Shape;331;p18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332" name="Google Shape;332;p18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1" name="Google Shape;341;p18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2" name="Google Shape;342;p18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1" name="Google Shape;351;p18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2" name="Google Shape;352;p18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3" name="Google Shape;353;p18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4" name="Google Shape;354;p18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5" name="Google Shape;355;p18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6" name="Google Shape;356;p18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7" name="Google Shape;357;p18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8" name="Google Shape;358;p18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59" name="Google Shape;359;p18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0" name="Google Shape;360;p18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1" name="Google Shape;361;p18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2" name="Google Shape;362;p18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3" name="Google Shape;363;p18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4" name="Google Shape;364;p18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5" name="Google Shape;365;p18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6" name="Google Shape;366;p18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7" name="Google Shape;367;p18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8" name="Google Shape;368;p18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69" name="Google Shape;369;p18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0" name="Google Shape;370;p18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1" name="Google Shape;371;p18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2" name="Google Shape;372;p18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3" name="Google Shape;373;p18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4" name="Google Shape;374;p18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8" name="Google Shape;378;p18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79" name="Google Shape;379;p18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3" name="Google Shape;383;p18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4" name="Google Shape;384;p18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5" name="Google Shape;385;p18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6" name="Google Shape;386;p18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7" name="Google Shape;387;p18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8" name="Google Shape;388;p18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89" name="Google Shape;389;p18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0" name="Google Shape;390;p18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1" name="Google Shape;391;p18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2" name="Google Shape;392;p18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3" name="Google Shape;393;p18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4" name="Google Shape;394;p18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5" name="Google Shape;395;p18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6" name="Google Shape;396;p18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7" name="Google Shape;397;p18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8" name="Google Shape;398;p18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399" name="Google Shape;399;p18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1" name="Google Shape;401;p18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2" name="Google Shape;402;p18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5" name="Google Shape;405;p18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6" name="Google Shape;406;p18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7" name="Google Shape;407;p18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8" name="Google Shape;408;p18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09" name="Google Shape;409;p18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0" name="Google Shape;410;p18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1" name="Google Shape;411;p18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2" name="Google Shape;412;p18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3" name="Google Shape;413;p18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4" name="Google Shape;414;p18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5" name="Google Shape;415;p18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6" name="Google Shape;416;p18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7" name="Google Shape;417;p18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8" name="Google Shape;418;p18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19" name="Google Shape;419;p18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0" name="Google Shape;420;p18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1" name="Google Shape;421;p18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2" name="Google Shape;422;p18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3" name="Google Shape;423;p18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4" name="Google Shape;424;p18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5" name="Google Shape;425;p18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6" name="Google Shape;426;p18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7" name="Google Shape;427;p18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8" name="Google Shape;428;p18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29" name="Google Shape;429;p18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0" name="Google Shape;430;p18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1" name="Google Shape;431;p18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2" name="Google Shape;432;p18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3" name="Google Shape;433;p18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4" name="Google Shape;434;p18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5" name="Google Shape;435;p18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6" name="Google Shape;436;p18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7" name="Google Shape;437;p18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8" name="Google Shape;438;p18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39" name="Google Shape;439;p18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0" name="Google Shape;440;p18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1" name="Google Shape;441;p18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2" name="Google Shape;442;p18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3" name="Google Shape;443;p18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4" name="Google Shape;444;p18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5" name="Google Shape;445;p18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6" name="Google Shape;446;p18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7" name="Google Shape;447;p18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8" name="Google Shape;448;p18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49" name="Google Shape;449;p18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0" name="Google Shape;450;p18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1" name="Google Shape;451;p18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2" name="Google Shape;452;p18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3" name="Google Shape;453;p18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4" name="Google Shape;454;p18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5" name="Google Shape;455;p18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6" name="Google Shape;456;p18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7" name="Google Shape;457;p18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8" name="Google Shape;458;p18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59" name="Google Shape;459;p18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0" name="Google Shape;460;p18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1" name="Google Shape;461;p18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2" name="Google Shape;462;p18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3" name="Google Shape;463;p18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4" name="Google Shape;464;p18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5" name="Google Shape;465;p18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6" name="Google Shape;466;p18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7" name="Google Shape;467;p18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8" name="Google Shape;468;p18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69" name="Google Shape;469;p18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0" name="Google Shape;470;p18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1" name="Google Shape;471;p18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2" name="Google Shape;472;p18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3" name="Google Shape;473;p18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4" name="Google Shape;474;p18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5" name="Google Shape;475;p18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6" name="Google Shape;476;p18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7" name="Google Shape;477;p18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8" name="Google Shape;478;p18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4" name="Google Shape;484;p18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5" name="Google Shape;485;p18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6" name="Google Shape;486;p18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7" name="Google Shape;487;p18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8" name="Google Shape;488;p18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0" name="Google Shape;490;p18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1" name="Google Shape;491;p18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3" name="Google Shape;493;p18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7" name="Google Shape;497;p18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2" name="Google Shape;502;p18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3" name="Google Shape;503;p18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8" name="Google Shape;508;p18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09" name="Google Shape;509;p18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0" name="Google Shape;510;p18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1" name="Google Shape;511;p18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2" name="Google Shape;512;p18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3" name="Google Shape;513;p18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4" name="Google Shape;514;p18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5" name="Google Shape;515;p18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6" name="Google Shape;516;p18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7" name="Google Shape;517;p18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8" name="Google Shape;518;p18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0" name="Google Shape;520;p18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1" name="Google Shape;521;p18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3" name="Google Shape;523;p18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4" name="Google Shape;524;p18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5" name="Google Shape;525;p18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7" name="Google Shape;527;p18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8" name="Google Shape;528;p18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29" name="Google Shape;529;p18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1" name="Google Shape;531;p18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2" name="Google Shape;532;p18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5" name="Google Shape;535;p18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6" name="Google Shape;536;p18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39" name="Google Shape;539;p18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0" name="Google Shape;540;p18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4" name="Google Shape;544;p18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5" name="Google Shape;545;p18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6" name="Google Shape;546;p18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7" name="Google Shape;547;p18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8" name="Google Shape;548;p18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49" name="Google Shape;549;p18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0" name="Google Shape;550;p18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1" name="Google Shape;551;p18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2" name="Google Shape;552;p18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3" name="Google Shape;553;p18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4" name="Google Shape;554;p18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5" name="Google Shape;555;p18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6" name="Google Shape;556;p18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7" name="Google Shape;557;p18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8" name="Google Shape;558;p18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59" name="Google Shape;559;p18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0" name="Google Shape;560;p18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1" name="Google Shape;561;p18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2" name="Google Shape;562;p18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3" name="Google Shape;563;p18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4" name="Google Shape;564;p18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5" name="Google Shape;565;p18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6" name="Google Shape;566;p18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2" name="Google Shape;572;p18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3" name="Google Shape;573;p18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4" name="Google Shape;574;p18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5" name="Google Shape;575;p18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6" name="Google Shape;576;p18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7" name="Google Shape;577;p18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8" name="Google Shape;578;p18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79" name="Google Shape;579;p18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0" name="Google Shape;580;p18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1" name="Google Shape;581;p18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2" name="Google Shape;582;p18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3" name="Google Shape;583;p18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4" name="Google Shape;584;p18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5" name="Google Shape;585;p18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6" name="Google Shape;586;p18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587" name="Google Shape;587;p18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588" name="Google Shape;588;p18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509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9" name="Google Shape;589;p18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590" name="Google Shape;590;p18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12620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None/>
            </a:pPr>
            <a:r>
              <a:t/>
            </a:r>
            <a:endParaRPr/>
          </a:p>
        </p:txBody>
      </p:sp>
      <p:grpSp>
        <p:nvGrpSpPr>
          <p:cNvPr id="591" name="Google Shape;591;p18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592" name="Google Shape;592;p18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593" name="Google Shape;593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94" name="Google Shape;594;p18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595" name="Google Shape;59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596" name="Google Shape;596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597" name="Google Shape;597;p18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98" name="Google Shape;598;p18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3" name="Google Shape;603;p3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604" name="Google Shape;604;p3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0" name="Google Shape;610;p3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1" name="Google Shape;611;p3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6" name="Google Shape;676;p3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7" name="Google Shape;677;p3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1" name="Google Shape;681;p3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09" name="Google Shape;709;p3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0" name="Google Shape;710;p3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2" name="Google Shape;712;p3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4" name="Google Shape;714;p3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7" name="Google Shape;717;p3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19" name="Google Shape;719;p3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1" name="Google Shape;721;p3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3" name="Google Shape;723;p3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5" name="Google Shape;725;p3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7" name="Google Shape;727;p3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29" name="Google Shape;729;p3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0" name="Google Shape;730;p3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1" name="Google Shape;731;p3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4" name="Google Shape;734;p3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6" name="Google Shape;736;p3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7" name="Google Shape;737;p3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39" name="Google Shape;739;p3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0" name="Google Shape;740;p3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2" name="Google Shape;742;p3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4" name="Google Shape;744;p3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5" name="Google Shape;745;p3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6" name="Google Shape;746;p3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8" name="Google Shape;748;p3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0" name="Google Shape;750;p3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2" name="Google Shape;752;p3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4" name="Google Shape;754;p3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6" name="Google Shape;756;p3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6" name="Google Shape;796;p3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7" name="Google Shape;797;p3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1" name="Google Shape;801;p3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6" name="Google Shape;816;p3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7" name="Google Shape;817;p3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19" name="Google Shape;819;p3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0" name="Google Shape;820;p3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2" name="Google Shape;822;p3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4" name="Google Shape;824;p3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5" name="Google Shape;825;p3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6" name="Google Shape;826;p3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8" name="Google Shape;828;p3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29" name="Google Shape;829;p3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1" name="Google Shape;831;p3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3" name="Google Shape;833;p3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6" name="Google Shape;836;p3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8" name="Google Shape;838;p3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860" name="Google Shape;860;p3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861" name="Google Shape;861;p3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3" name="Google Shape;933;p3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4" name="Google Shape;934;p3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8" name="Google Shape;938;p3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0" name="Google Shape;940;p3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1" name="Google Shape;941;p3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6" name="Google Shape;966;p3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7" name="Google Shape;967;p3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69" name="Google Shape;969;p3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1" name="Google Shape;971;p3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4" name="Google Shape;974;p3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6" name="Google Shape;976;p3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8" name="Google Shape;978;p3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0" name="Google Shape;980;p3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2" name="Google Shape;982;p3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4" name="Google Shape;984;p3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6" name="Google Shape;986;p3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8" name="Google Shape;988;p3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1" name="Google Shape;991;p3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3" name="Google Shape;993;p3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4" name="Google Shape;994;p3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6" name="Google Shape;996;p3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7" name="Google Shape;997;p3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999" name="Google Shape;999;p3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1" name="Google Shape;1001;p3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2" name="Google Shape;1002;p3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3" name="Google Shape;1003;p3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5" name="Google Shape;1005;p3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7" name="Google Shape;1007;p3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09" name="Google Shape;1009;p3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1" name="Google Shape;1011;p3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3" name="Google Shape;1013;p3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4" name="Google Shape;1044;p3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5" name="Google Shape;1045;p3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6" name="Google Shape;1046;p3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7" name="Google Shape;1047;p3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8" name="Google Shape;1048;p3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49" name="Google Shape;1049;p3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0" name="Google Shape;1050;p3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1" name="Google Shape;1051;p3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2" name="Google Shape;1052;p3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3" name="Google Shape;1053;p3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4" name="Google Shape;1054;p3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5" name="Google Shape;1055;p3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6" name="Google Shape;1056;p3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7" name="Google Shape;1057;p3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8" name="Google Shape;1058;p3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59" name="Google Shape;1059;p3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0" name="Google Shape;1060;p3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1" name="Google Shape;1061;p3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2" name="Google Shape;1062;p3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3" name="Google Shape;1063;p3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4" name="Google Shape;1064;p3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5" name="Google Shape;1065;p3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6" name="Google Shape;1066;p3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7" name="Google Shape;1067;p3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8" name="Google Shape;1068;p3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69" name="Google Shape;1069;p3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0" name="Google Shape;1070;p3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1" name="Google Shape;1071;p3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2" name="Google Shape;1072;p3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3" name="Google Shape;1073;p3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4" name="Google Shape;1074;p3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5" name="Google Shape;1075;p3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6" name="Google Shape;1076;p3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7" name="Google Shape;1077;p3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8" name="Google Shape;1078;p3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79" name="Google Shape;1079;p3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0" name="Google Shape;1080;p3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1" name="Google Shape;1081;p3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2" name="Google Shape;1082;p3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3" name="Google Shape;1083;p3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4" name="Google Shape;1084;p3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5" name="Google Shape;1085;p3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6" name="Google Shape;1086;p3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7" name="Google Shape;1087;p3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8" name="Google Shape;1088;p3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89" name="Google Shape;1089;p3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0" name="Google Shape;1090;p3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1" name="Google Shape;1091;p3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2" name="Google Shape;1092;p3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3" name="Google Shape;1093;p3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4" name="Google Shape;1094;p3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5" name="Google Shape;1095;p3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6" name="Google Shape;1096;p3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7" name="Google Shape;1097;p3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8" name="Google Shape;1098;p3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099" name="Google Shape;1099;p3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0" name="Google Shape;1100;p3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1" name="Google Shape;1101;p3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2" name="Google Shape;1102;p3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3" name="Google Shape;1103;p3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4" name="Google Shape;1104;p3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5" name="Google Shape;1105;p3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6" name="Google Shape;1106;p3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7" name="Google Shape;1107;p3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8" name="Google Shape;1108;p3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09" name="Google Shape;1109;p3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0" name="Google Shape;1110;p3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1" name="Google Shape;1111;p3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2" name="Google Shape;1112;p3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3" name="Google Shape;1113;p3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4" name="Google Shape;1114;p3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5" name="Google Shape;1115;p3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16" name="Google Shape;1116;p3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117" name="Google Shape;1117;p3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509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18" name="Google Shape;1118;p3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119" name="Google Shape;1119;p3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120" name="Google Shape;1120;p3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121" name="Google Shape;1121;p3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122" name="Google Shape;1122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3" name="Google Shape;1123;p3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124" name="Google Shape;112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125" name="Google Shape;112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126" name="Google Shape;1126;p3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27" name="Google Shape;1127;p3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2" name="Google Shape;1132;p19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133" name="Google Shape;1133;p19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4" name="Google Shape;1134;p19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6" name="Google Shape;1136;p19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7" name="Google Shape;1137;p19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39" name="Google Shape;1139;p19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0" name="Google Shape;1140;p19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2" name="Google Shape;1142;p19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3" name="Google Shape;1143;p19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5" name="Google Shape;1145;p19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6" name="Google Shape;1146;p19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7" name="Google Shape;1147;p19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8" name="Google Shape;1148;p19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49" name="Google Shape;1149;p19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0" name="Google Shape;1150;p19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1" name="Google Shape;1151;p19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2" name="Google Shape;1152;p19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3" name="Google Shape;1153;p19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4" name="Google Shape;1154;p19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5" name="Google Shape;1155;p19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6" name="Google Shape;1156;p19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7" name="Google Shape;1157;p19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8" name="Google Shape;1158;p19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59" name="Google Shape;1159;p19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0" name="Google Shape;1160;p19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1" name="Google Shape;1161;p19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2" name="Google Shape;1162;p19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3" name="Google Shape;1163;p19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4" name="Google Shape;1164;p19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5" name="Google Shape;1165;p19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7" name="Google Shape;1167;p19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8" name="Google Shape;1168;p19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0" name="Google Shape;1170;p19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1" name="Google Shape;1171;p19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3" name="Google Shape;1173;p19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4" name="Google Shape;1174;p19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6" name="Google Shape;1176;p19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7" name="Google Shape;1177;p19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8" name="Google Shape;1178;p19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79" name="Google Shape;1179;p19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0" name="Google Shape;1180;p19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1" name="Google Shape;1181;p19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2" name="Google Shape;1182;p19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3" name="Google Shape;1183;p19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4" name="Google Shape;1184;p19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5" name="Google Shape;1185;p19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6" name="Google Shape;1186;p19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7" name="Google Shape;1187;p19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8" name="Google Shape;1188;p19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89" name="Google Shape;1189;p19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0" name="Google Shape;1190;p19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1" name="Google Shape;1191;p19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2" name="Google Shape;1192;p19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3" name="Google Shape;1193;p19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4" name="Google Shape;1194;p19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5" name="Google Shape;1195;p19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6" name="Google Shape;1196;p19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7" name="Google Shape;1197;p19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8" name="Google Shape;1198;p19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199" name="Google Shape;1199;p19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0" name="Google Shape;1200;p19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1" name="Google Shape;1201;p19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2" name="Google Shape;1202;p19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3" name="Google Shape;1203;p19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4" name="Google Shape;1204;p19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5" name="Google Shape;1205;p19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6" name="Google Shape;1206;p19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7" name="Google Shape;1207;p19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8" name="Google Shape;1208;p19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09" name="Google Shape;1209;p19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0" name="Google Shape;1210;p19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1" name="Google Shape;1211;p19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2" name="Google Shape;1212;p19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3" name="Google Shape;1213;p19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4" name="Google Shape;1214;p19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5" name="Google Shape;1215;p19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6" name="Google Shape;1216;p19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7" name="Google Shape;1217;p19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8" name="Google Shape;1218;p19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19" name="Google Shape;1219;p19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0" name="Google Shape;1220;p19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1" name="Google Shape;1221;p19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2" name="Google Shape;1222;p19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3" name="Google Shape;1223;p19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4" name="Google Shape;1224;p19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5" name="Google Shape;1225;p19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6" name="Google Shape;1226;p19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7" name="Google Shape;1227;p19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8" name="Google Shape;1228;p19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29" name="Google Shape;1229;p19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0" name="Google Shape;1230;p19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1" name="Google Shape;1231;p19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2" name="Google Shape;1232;p19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3" name="Google Shape;1233;p19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4" name="Google Shape;1234;p19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5" name="Google Shape;1235;p19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6" name="Google Shape;1236;p19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7" name="Google Shape;1237;p19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8" name="Google Shape;1238;p19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39" name="Google Shape;1239;p19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0" name="Google Shape;1240;p19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1" name="Google Shape;1241;p19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2" name="Google Shape;1242;p19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3" name="Google Shape;1243;p19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4" name="Google Shape;1244;p19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5" name="Google Shape;1245;p19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6" name="Google Shape;1246;p19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7" name="Google Shape;1247;p19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8" name="Google Shape;1248;p19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49" name="Google Shape;1249;p19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0" name="Google Shape;1250;p19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1" name="Google Shape;1251;p19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2" name="Google Shape;1252;p19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3" name="Google Shape;1253;p19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4" name="Google Shape;1254;p19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5" name="Google Shape;1255;p19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6" name="Google Shape;1256;p19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7" name="Google Shape;1257;p19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8" name="Google Shape;1258;p19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59" name="Google Shape;1259;p19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0" name="Google Shape;1260;p19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1" name="Google Shape;1261;p19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2" name="Google Shape;1262;p19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3" name="Google Shape;1263;p19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4" name="Google Shape;1264;p19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5" name="Google Shape;1265;p19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6" name="Google Shape;1266;p19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7" name="Google Shape;1267;p19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8" name="Google Shape;1268;p19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69" name="Google Shape;1269;p19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0" name="Google Shape;1270;p19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1" name="Google Shape;1271;p19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2" name="Google Shape;1272;p19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3" name="Google Shape;1273;p19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4" name="Google Shape;1274;p19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5" name="Google Shape;1275;p19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6" name="Google Shape;1276;p19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7" name="Google Shape;1277;p19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8" name="Google Shape;1278;p19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79" name="Google Shape;1279;p19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0" name="Google Shape;1280;p19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1" name="Google Shape;1281;p19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2" name="Google Shape;1282;p19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3" name="Google Shape;1283;p19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4" name="Google Shape;1284;p19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5" name="Google Shape;1285;p19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6" name="Google Shape;1286;p19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7" name="Google Shape;1287;p19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8" name="Google Shape;1288;p19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89" name="Google Shape;1289;p19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0" name="Google Shape;1290;p19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1" name="Google Shape;1291;p19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2" name="Google Shape;1292;p19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3" name="Google Shape;1293;p19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4" name="Google Shape;1294;p19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5" name="Google Shape;1295;p19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6" name="Google Shape;1296;p19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7" name="Google Shape;1297;p19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8" name="Google Shape;1298;p19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299" name="Google Shape;1299;p19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0" name="Google Shape;1300;p19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1" name="Google Shape;1301;p19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2" name="Google Shape;1302;p19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3" name="Google Shape;1303;p19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4" name="Google Shape;1304;p19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5" name="Google Shape;1305;p19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6" name="Google Shape;1306;p19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7" name="Google Shape;1307;p19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8" name="Google Shape;1308;p19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09" name="Google Shape;1309;p19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0" name="Google Shape;1310;p19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1" name="Google Shape;1311;p19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2" name="Google Shape;1312;p19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3" name="Google Shape;1313;p19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4" name="Google Shape;1314;p19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5" name="Google Shape;1315;p19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6" name="Google Shape;1316;p19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7" name="Google Shape;1317;p19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8" name="Google Shape;1318;p19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19" name="Google Shape;1319;p19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0" name="Google Shape;1320;p19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1" name="Google Shape;1321;p19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2" name="Google Shape;1322;p19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3" name="Google Shape;1323;p19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4" name="Google Shape;1324;p19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5" name="Google Shape;1325;p19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6" name="Google Shape;1326;p19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7" name="Google Shape;1327;p19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8" name="Google Shape;1328;p19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29" name="Google Shape;1329;p19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0" name="Google Shape;1330;p19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1" name="Google Shape;1331;p19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2" name="Google Shape;1332;p19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3" name="Google Shape;1333;p19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4" name="Google Shape;1334;p19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5" name="Google Shape;1335;p19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6" name="Google Shape;1336;p19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7" name="Google Shape;1337;p19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8" name="Google Shape;1338;p19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39" name="Google Shape;1339;p19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0" name="Google Shape;1340;p19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1" name="Google Shape;1341;p19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2" name="Google Shape;1342;p19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3" name="Google Shape;1343;p19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4" name="Google Shape;1344;p19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5" name="Google Shape;1345;p19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6" name="Google Shape;1346;p19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7" name="Google Shape;1347;p19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8" name="Google Shape;1348;p19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49" name="Google Shape;1349;p19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0" name="Google Shape;1350;p19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1" name="Google Shape;1351;p19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2" name="Google Shape;1352;p19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3" name="Google Shape;1353;p19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4" name="Google Shape;1354;p19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5" name="Google Shape;1355;p19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6" name="Google Shape;1356;p19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7" name="Google Shape;1357;p19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8" name="Google Shape;1358;p19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59" name="Google Shape;1359;p19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0" name="Google Shape;1360;p19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1" name="Google Shape;1361;p19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2" name="Google Shape;1362;p19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3" name="Google Shape;1363;p19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4" name="Google Shape;1364;p19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5" name="Google Shape;1365;p19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6" name="Google Shape;1366;p19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7" name="Google Shape;1367;p19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8" name="Google Shape;1368;p19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69" name="Google Shape;1369;p19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0" name="Google Shape;1370;p19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1" name="Google Shape;1371;p19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2" name="Google Shape;1372;p19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3" name="Google Shape;1373;p19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4" name="Google Shape;1374;p19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5" name="Google Shape;1375;p19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6" name="Google Shape;1376;p19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7" name="Google Shape;1377;p19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8" name="Google Shape;1378;p19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79" name="Google Shape;1379;p19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0" name="Google Shape;1380;p19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1" name="Google Shape;1381;p19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2" name="Google Shape;1382;p19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3" name="Google Shape;1383;p19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4" name="Google Shape;1384;p19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5" name="Google Shape;1385;p19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6" name="Google Shape;1386;p19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7" name="Google Shape;1387;p19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88" name="Google Shape;1388;p19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389" name="Google Shape;1389;p19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390" name="Google Shape;1390;p19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1" name="Google Shape;1391;p19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2" name="Google Shape;1392;p19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3" name="Google Shape;1393;p19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4" name="Google Shape;1394;p19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5" name="Google Shape;1395;p19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6" name="Google Shape;1396;p19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7" name="Google Shape;1397;p19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8" name="Google Shape;1398;p19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399" name="Google Shape;1399;p19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0" name="Google Shape;1400;p19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1" name="Google Shape;1401;p19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2" name="Google Shape;1402;p19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3" name="Google Shape;1403;p19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4" name="Google Shape;1404;p19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5" name="Google Shape;1405;p19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6" name="Google Shape;1406;p19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7" name="Google Shape;1407;p19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8" name="Google Shape;1408;p19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09" name="Google Shape;1409;p19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0" name="Google Shape;1410;p19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1" name="Google Shape;1411;p19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2" name="Google Shape;1412;p19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3" name="Google Shape;1413;p19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4" name="Google Shape;1414;p19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5" name="Google Shape;1415;p19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6" name="Google Shape;1416;p19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7" name="Google Shape;1417;p19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8" name="Google Shape;1418;p19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19" name="Google Shape;1419;p19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0" name="Google Shape;1420;p19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1" name="Google Shape;1421;p19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2" name="Google Shape;1422;p19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3" name="Google Shape;1423;p19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4" name="Google Shape;1424;p19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5" name="Google Shape;1425;p19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6" name="Google Shape;1426;p19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7" name="Google Shape;1427;p19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8" name="Google Shape;1428;p19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29" name="Google Shape;1429;p19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0" name="Google Shape;1430;p19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1" name="Google Shape;1431;p19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2" name="Google Shape;1432;p19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3" name="Google Shape;1433;p19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4" name="Google Shape;1434;p19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5" name="Google Shape;1435;p19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6" name="Google Shape;1436;p19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7" name="Google Shape;1437;p19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8" name="Google Shape;1438;p19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39" name="Google Shape;1439;p19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0" name="Google Shape;1440;p19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1" name="Google Shape;1441;p19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2" name="Google Shape;1442;p19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3" name="Google Shape;1443;p19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4" name="Google Shape;1444;p19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5" name="Google Shape;1445;p19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6" name="Google Shape;1446;p19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7" name="Google Shape;1447;p19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8" name="Google Shape;1448;p19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49" name="Google Shape;1449;p19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0" name="Google Shape;1450;p19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1" name="Google Shape;1451;p19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2" name="Google Shape;1452;p19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3" name="Google Shape;1453;p19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4" name="Google Shape;1454;p19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5" name="Google Shape;1455;p19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6" name="Google Shape;1456;p19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7" name="Google Shape;1457;p19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8" name="Google Shape;1458;p19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59" name="Google Shape;1459;p19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0" name="Google Shape;1460;p19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1" name="Google Shape;1461;p19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2" name="Google Shape;1462;p19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3" name="Google Shape;1463;p19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4" name="Google Shape;1464;p19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5" name="Google Shape;1465;p19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6" name="Google Shape;1466;p19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7" name="Google Shape;1467;p19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8" name="Google Shape;1468;p19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69" name="Google Shape;1469;p19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0" name="Google Shape;1470;p19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1" name="Google Shape;1471;p19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2" name="Google Shape;1472;p19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3" name="Google Shape;1473;p19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4" name="Google Shape;1474;p19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5" name="Google Shape;1475;p19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6" name="Google Shape;1476;p19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7" name="Google Shape;1477;p19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8" name="Google Shape;1478;p19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79" name="Google Shape;1479;p19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0" name="Google Shape;1480;p19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1" name="Google Shape;1481;p19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2" name="Google Shape;1482;p19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3" name="Google Shape;1483;p19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4" name="Google Shape;1484;p19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5" name="Google Shape;1485;p19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6" name="Google Shape;1486;p19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7" name="Google Shape;1487;p19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8" name="Google Shape;1488;p19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89" name="Google Shape;1489;p19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0" name="Google Shape;1490;p19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1" name="Google Shape;1491;p19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2" name="Google Shape;1492;p19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3" name="Google Shape;1493;p19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4" name="Google Shape;1494;p19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5" name="Google Shape;1495;p19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6" name="Google Shape;1496;p19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7" name="Google Shape;1497;p19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8" name="Google Shape;1498;p19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499" name="Google Shape;1499;p19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0" name="Google Shape;1500;p19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1" name="Google Shape;1501;p19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2" name="Google Shape;1502;p19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3" name="Google Shape;1503;p19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4" name="Google Shape;1504;p19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5" name="Google Shape;1505;p19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6" name="Google Shape;1506;p19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7" name="Google Shape;1507;p19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8" name="Google Shape;1508;p19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09" name="Google Shape;1509;p19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0" name="Google Shape;1510;p19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1" name="Google Shape;1511;p19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2" name="Google Shape;1512;p19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3" name="Google Shape;1513;p19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4" name="Google Shape;1514;p19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5" name="Google Shape;1515;p19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6" name="Google Shape;1516;p19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7" name="Google Shape;1517;p19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8" name="Google Shape;1518;p19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19" name="Google Shape;1519;p19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0" name="Google Shape;1520;p19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1" name="Google Shape;1521;p19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2" name="Google Shape;1522;p19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3" name="Google Shape;1523;p19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4" name="Google Shape;1524;p19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5" name="Google Shape;1525;p19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6" name="Google Shape;1526;p19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7" name="Google Shape;1527;p19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8" name="Google Shape;1528;p19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29" name="Google Shape;1529;p19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0" name="Google Shape;1530;p19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1" name="Google Shape;1531;p19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2" name="Google Shape;1532;p19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3" name="Google Shape;1533;p19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4" name="Google Shape;1534;p19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5" name="Google Shape;1535;p19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6" name="Google Shape;1536;p19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7" name="Google Shape;1537;p19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8" name="Google Shape;1538;p19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39" name="Google Shape;1539;p19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0" name="Google Shape;1540;p19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1" name="Google Shape;1541;p19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2" name="Google Shape;1542;p19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3" name="Google Shape;1543;p19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4" name="Google Shape;1544;p19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5" name="Google Shape;1545;p19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6" name="Google Shape;1546;p19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7" name="Google Shape;1547;p19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8" name="Google Shape;1548;p19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49" name="Google Shape;1549;p19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0" name="Google Shape;1550;p19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1" name="Google Shape;1551;p19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2" name="Google Shape;1552;p19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3" name="Google Shape;1553;p19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4" name="Google Shape;1554;p19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5" name="Google Shape;1555;p19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6" name="Google Shape;1556;p19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7" name="Google Shape;1557;p19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8" name="Google Shape;1558;p19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59" name="Google Shape;1559;p19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0" name="Google Shape;1560;p19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1" name="Google Shape;1561;p19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2" name="Google Shape;1562;p19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3" name="Google Shape;1563;p19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4" name="Google Shape;1564;p19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5" name="Google Shape;1565;p19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6" name="Google Shape;1566;p19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7" name="Google Shape;1567;p19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8" name="Google Shape;1568;p19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69" name="Google Shape;1569;p19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0" name="Google Shape;1570;p19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1" name="Google Shape;1571;p19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2" name="Google Shape;1572;p19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3" name="Google Shape;1573;p19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4" name="Google Shape;1574;p19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5" name="Google Shape;1575;p19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6" name="Google Shape;1576;p19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7" name="Google Shape;1577;p19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8" name="Google Shape;1578;p19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79" name="Google Shape;1579;p19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0" name="Google Shape;1580;p19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1" name="Google Shape;1581;p19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2" name="Google Shape;1582;p19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3" name="Google Shape;1583;p19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4" name="Google Shape;1584;p19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5" name="Google Shape;1585;p19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6" name="Google Shape;1586;p19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7" name="Google Shape;1587;p19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8" name="Google Shape;1588;p19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89" name="Google Shape;1589;p19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0" name="Google Shape;1590;p19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1" name="Google Shape;1591;p19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2" name="Google Shape;1592;p19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3" name="Google Shape;1593;p19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4" name="Google Shape;1594;p19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5" name="Google Shape;1595;p19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6" name="Google Shape;1596;p19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7" name="Google Shape;1597;p19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8" name="Google Shape;1598;p19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599" name="Google Shape;1599;p19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0" name="Google Shape;1600;p19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1" name="Google Shape;1601;p19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2" name="Google Shape;1602;p19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3" name="Google Shape;1603;p19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4" name="Google Shape;1604;p19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5" name="Google Shape;1605;p19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6" name="Google Shape;1606;p19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7" name="Google Shape;1607;p19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8" name="Google Shape;1608;p19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09" name="Google Shape;1609;p19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0" name="Google Shape;1610;p19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1" name="Google Shape;1611;p19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2" name="Google Shape;1612;p19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3" name="Google Shape;1613;p19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4" name="Google Shape;1614;p19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5" name="Google Shape;1615;p19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6" name="Google Shape;1616;p19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7" name="Google Shape;1617;p19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8" name="Google Shape;1618;p19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19" name="Google Shape;1619;p19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0" name="Google Shape;1620;p19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1" name="Google Shape;1621;p19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2" name="Google Shape;1622;p19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3" name="Google Shape;1623;p19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4" name="Google Shape;1624;p19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5" name="Google Shape;1625;p19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6" name="Google Shape;1626;p19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7" name="Google Shape;1627;p19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8" name="Google Shape;1628;p19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29" name="Google Shape;1629;p19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0" name="Google Shape;1630;p19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1" name="Google Shape;1631;p19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2" name="Google Shape;1632;p19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3" name="Google Shape;1633;p19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4" name="Google Shape;1634;p19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5" name="Google Shape;1635;p19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6" name="Google Shape;1636;p19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7" name="Google Shape;1637;p19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8" name="Google Shape;1638;p19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39" name="Google Shape;1639;p19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0" name="Google Shape;1640;p19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1" name="Google Shape;1641;p19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2" name="Google Shape;1642;p19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3" name="Google Shape;1643;p19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4" name="Google Shape;1644;p19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45" name="Google Shape;1645;p19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1646" name="Google Shape;1646;p19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509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47" name="Google Shape;1647;p19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1648" name="Google Shape;1648;p19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</p:txBody>
      </p:sp>
      <p:grpSp>
        <p:nvGrpSpPr>
          <p:cNvPr id="1649" name="Google Shape;1649;p19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1650" name="Google Shape;1650;p19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1651" name="Google Shape;165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2" name="Google Shape;1652;p19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1653" name="Google Shape;165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1654" name="Google Shape;1654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1655" name="Google Shape;1655;p19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56" name="Google Shape;1656;p19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0" name="Shape 1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1" name="Google Shape;1661;p20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1662" name="Google Shape;1662;p20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3" name="Google Shape;1663;p20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4" name="Google Shape;1664;p20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5" name="Google Shape;1665;p20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6" name="Google Shape;1666;p20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7" name="Google Shape;1667;p20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8" name="Google Shape;1668;p20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69" name="Google Shape;1669;p20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0" name="Google Shape;1670;p20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1" name="Google Shape;1671;p20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2" name="Google Shape;1672;p20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3" name="Google Shape;1673;p20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4" name="Google Shape;1674;p20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5" name="Google Shape;1675;p20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6" name="Google Shape;1676;p20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7" name="Google Shape;1677;p20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8" name="Google Shape;1678;p20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79" name="Google Shape;1679;p20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0" name="Google Shape;1680;p20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1" name="Google Shape;1681;p20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2" name="Google Shape;1682;p20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3" name="Google Shape;1683;p20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4" name="Google Shape;1684;p20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5" name="Google Shape;1685;p20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6" name="Google Shape;1686;p20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7" name="Google Shape;1687;p20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8" name="Google Shape;1688;p20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89" name="Google Shape;1689;p20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0" name="Google Shape;1690;p20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1" name="Google Shape;1691;p20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2" name="Google Shape;1692;p20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3" name="Google Shape;1693;p20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4" name="Google Shape;1694;p20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5" name="Google Shape;1695;p20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6" name="Google Shape;1696;p20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7" name="Google Shape;1697;p20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8" name="Google Shape;1698;p20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699" name="Google Shape;1699;p20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0" name="Google Shape;1700;p20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1" name="Google Shape;1701;p20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2" name="Google Shape;1702;p20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3" name="Google Shape;1703;p20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4" name="Google Shape;1704;p20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5" name="Google Shape;1705;p20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6" name="Google Shape;1706;p20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7" name="Google Shape;1707;p20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8" name="Google Shape;1708;p20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09" name="Google Shape;1709;p20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0" name="Google Shape;1710;p20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1" name="Google Shape;1711;p20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2" name="Google Shape;1712;p20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3" name="Google Shape;1713;p20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4" name="Google Shape;1714;p20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5" name="Google Shape;1715;p20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6" name="Google Shape;1716;p20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7" name="Google Shape;1717;p20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8" name="Google Shape;1718;p20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19" name="Google Shape;1719;p20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0" name="Google Shape;1720;p20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1" name="Google Shape;1721;p20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2" name="Google Shape;1722;p20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3" name="Google Shape;1723;p20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4" name="Google Shape;1724;p20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5" name="Google Shape;1725;p20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6" name="Google Shape;1726;p20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7" name="Google Shape;1727;p20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8" name="Google Shape;1728;p20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29" name="Google Shape;1729;p20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0" name="Google Shape;1730;p20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1" name="Google Shape;1731;p20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2" name="Google Shape;1732;p20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3" name="Google Shape;1733;p20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4" name="Google Shape;1734;p20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5" name="Google Shape;1735;p20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6" name="Google Shape;1736;p20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7" name="Google Shape;1737;p20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8" name="Google Shape;1738;p20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39" name="Google Shape;1739;p20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0" name="Google Shape;1740;p20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1" name="Google Shape;1741;p20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2" name="Google Shape;1742;p20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3" name="Google Shape;1743;p20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4" name="Google Shape;1744;p20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5" name="Google Shape;1745;p20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6" name="Google Shape;1746;p20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7" name="Google Shape;1747;p20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8" name="Google Shape;1748;p20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49" name="Google Shape;1749;p20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0" name="Google Shape;1750;p20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1" name="Google Shape;1751;p20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2" name="Google Shape;1752;p20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3" name="Google Shape;1753;p20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4" name="Google Shape;1754;p20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5" name="Google Shape;1755;p20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6" name="Google Shape;1756;p20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7" name="Google Shape;1757;p20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8" name="Google Shape;1758;p20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59" name="Google Shape;1759;p20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0" name="Google Shape;1760;p20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1" name="Google Shape;1761;p20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2" name="Google Shape;1762;p20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3" name="Google Shape;1763;p20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4" name="Google Shape;1764;p20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5" name="Google Shape;1765;p20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6" name="Google Shape;1766;p20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7" name="Google Shape;1767;p20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8" name="Google Shape;1768;p20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69" name="Google Shape;1769;p20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0" name="Google Shape;1770;p20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1" name="Google Shape;1771;p20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2" name="Google Shape;1772;p20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3" name="Google Shape;1773;p20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4" name="Google Shape;1774;p20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5" name="Google Shape;1775;p20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6" name="Google Shape;1776;p20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7" name="Google Shape;1777;p20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8" name="Google Shape;1778;p20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79" name="Google Shape;1779;p20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0" name="Google Shape;1780;p20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1" name="Google Shape;1781;p20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2" name="Google Shape;1782;p20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3" name="Google Shape;1783;p20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4" name="Google Shape;1784;p20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5" name="Google Shape;1785;p20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6" name="Google Shape;1786;p20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7" name="Google Shape;1787;p20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8" name="Google Shape;1788;p20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89" name="Google Shape;1789;p20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0" name="Google Shape;1790;p20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1" name="Google Shape;1791;p20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2" name="Google Shape;1792;p20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3" name="Google Shape;1793;p20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4" name="Google Shape;1794;p20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5" name="Google Shape;1795;p20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6" name="Google Shape;1796;p20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7" name="Google Shape;1797;p20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8" name="Google Shape;1798;p20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799" name="Google Shape;1799;p20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0" name="Google Shape;1800;p20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1" name="Google Shape;1801;p20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2" name="Google Shape;1802;p20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3" name="Google Shape;1803;p20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4" name="Google Shape;1804;p20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5" name="Google Shape;1805;p20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6" name="Google Shape;1806;p20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7" name="Google Shape;1807;p20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8" name="Google Shape;1808;p20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09" name="Google Shape;1809;p20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0" name="Google Shape;1810;p20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1" name="Google Shape;1811;p20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2" name="Google Shape;1812;p20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3" name="Google Shape;1813;p20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4" name="Google Shape;1814;p20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5" name="Google Shape;1815;p20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6" name="Google Shape;1816;p20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7" name="Google Shape;1817;p20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8" name="Google Shape;1818;p20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19" name="Google Shape;1819;p20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0" name="Google Shape;1820;p20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1" name="Google Shape;1821;p20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2" name="Google Shape;1822;p20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3" name="Google Shape;1823;p20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4" name="Google Shape;1824;p20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5" name="Google Shape;1825;p20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6" name="Google Shape;1826;p20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7" name="Google Shape;1827;p20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8" name="Google Shape;1828;p20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29" name="Google Shape;1829;p20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0" name="Google Shape;1830;p20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1" name="Google Shape;1831;p20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2" name="Google Shape;1832;p20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3" name="Google Shape;1833;p20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4" name="Google Shape;1834;p20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5" name="Google Shape;1835;p20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6" name="Google Shape;1836;p20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7" name="Google Shape;1837;p20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8" name="Google Shape;1838;p20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39" name="Google Shape;1839;p20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0" name="Google Shape;1840;p20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1" name="Google Shape;1841;p20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2" name="Google Shape;1842;p20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3" name="Google Shape;1843;p20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4" name="Google Shape;1844;p20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5" name="Google Shape;1845;p20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6" name="Google Shape;1846;p20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7" name="Google Shape;1847;p20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8" name="Google Shape;1848;p20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49" name="Google Shape;1849;p20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0" name="Google Shape;1850;p20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1" name="Google Shape;1851;p20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2" name="Google Shape;1852;p20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3" name="Google Shape;1853;p20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4" name="Google Shape;1854;p20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5" name="Google Shape;1855;p20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6" name="Google Shape;1856;p20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7" name="Google Shape;1857;p20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8" name="Google Shape;1858;p20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59" name="Google Shape;1859;p20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0" name="Google Shape;1860;p20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1" name="Google Shape;1861;p20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2" name="Google Shape;1862;p20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3" name="Google Shape;1863;p20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4" name="Google Shape;1864;p20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5" name="Google Shape;1865;p20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6" name="Google Shape;1866;p20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7" name="Google Shape;1867;p20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8" name="Google Shape;1868;p20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69" name="Google Shape;1869;p20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0" name="Google Shape;1870;p20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1" name="Google Shape;1871;p20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2" name="Google Shape;1872;p20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3" name="Google Shape;1873;p20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4" name="Google Shape;1874;p20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5" name="Google Shape;1875;p20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6" name="Google Shape;1876;p20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7" name="Google Shape;1877;p20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8" name="Google Shape;1878;p20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79" name="Google Shape;1879;p20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0" name="Google Shape;1880;p20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1" name="Google Shape;1881;p20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2" name="Google Shape;1882;p20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3" name="Google Shape;1883;p20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4" name="Google Shape;1884;p20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5" name="Google Shape;1885;p20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6" name="Google Shape;1886;p20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7" name="Google Shape;1887;p20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8" name="Google Shape;1888;p20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89" name="Google Shape;1889;p20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0" name="Google Shape;1890;p20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1" name="Google Shape;1891;p20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2" name="Google Shape;1892;p20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3" name="Google Shape;1893;p20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4" name="Google Shape;1894;p20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5" name="Google Shape;1895;p20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6" name="Google Shape;1896;p20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7" name="Google Shape;1897;p20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8" name="Google Shape;1898;p20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899" name="Google Shape;1899;p20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0" name="Google Shape;1900;p20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1" name="Google Shape;1901;p20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2" name="Google Shape;1902;p20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3" name="Google Shape;1903;p20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4" name="Google Shape;1904;p20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5" name="Google Shape;1905;p20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6" name="Google Shape;1906;p20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7" name="Google Shape;1907;p20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8" name="Google Shape;1908;p20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09" name="Google Shape;1909;p20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0" name="Google Shape;1910;p20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1" name="Google Shape;1911;p20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2" name="Google Shape;1912;p20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3" name="Google Shape;1913;p20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4" name="Google Shape;1914;p20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5" name="Google Shape;1915;p20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6" name="Google Shape;1916;p20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17" name="Google Shape;1917;p20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1918" name="Google Shape;1918;p20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1919" name="Google Shape;1919;p20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0" name="Google Shape;1920;p20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1" name="Google Shape;1921;p20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2" name="Google Shape;1922;p20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3" name="Google Shape;1923;p20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4" name="Google Shape;1924;p20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5" name="Google Shape;1925;p20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6" name="Google Shape;1926;p20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7" name="Google Shape;1927;p20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8" name="Google Shape;1928;p20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29" name="Google Shape;1929;p20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0" name="Google Shape;1930;p20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1" name="Google Shape;1931;p20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2" name="Google Shape;1932;p20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3" name="Google Shape;1933;p20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4" name="Google Shape;1934;p20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5" name="Google Shape;1935;p20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6" name="Google Shape;1936;p20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7" name="Google Shape;1937;p20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8" name="Google Shape;1938;p20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39" name="Google Shape;1939;p20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0" name="Google Shape;1940;p20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1" name="Google Shape;1941;p20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2" name="Google Shape;1942;p20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3" name="Google Shape;1943;p20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4" name="Google Shape;1944;p20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5" name="Google Shape;1945;p20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6" name="Google Shape;1946;p20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7" name="Google Shape;1947;p20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8" name="Google Shape;1948;p20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49" name="Google Shape;1949;p20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0" name="Google Shape;1950;p20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1" name="Google Shape;1951;p20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2" name="Google Shape;1952;p20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3" name="Google Shape;1953;p20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4" name="Google Shape;1954;p20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5" name="Google Shape;1955;p20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6" name="Google Shape;1956;p20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7" name="Google Shape;1957;p20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8" name="Google Shape;1958;p20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59" name="Google Shape;1959;p20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0" name="Google Shape;1960;p20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1" name="Google Shape;1961;p20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2" name="Google Shape;1962;p20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3" name="Google Shape;1963;p20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4" name="Google Shape;1964;p20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5" name="Google Shape;1965;p20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6" name="Google Shape;1966;p20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7" name="Google Shape;1967;p20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8" name="Google Shape;1968;p20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69" name="Google Shape;1969;p20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0" name="Google Shape;1970;p20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1" name="Google Shape;1971;p20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2" name="Google Shape;1972;p20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3" name="Google Shape;1973;p20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4" name="Google Shape;1974;p20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5" name="Google Shape;1975;p20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6" name="Google Shape;1976;p20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7" name="Google Shape;1977;p20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8" name="Google Shape;1978;p20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79" name="Google Shape;1979;p20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0" name="Google Shape;1980;p20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1" name="Google Shape;1981;p20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2" name="Google Shape;1982;p20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3" name="Google Shape;1983;p20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4" name="Google Shape;1984;p20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5" name="Google Shape;1985;p20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6" name="Google Shape;1986;p20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7" name="Google Shape;1987;p20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8" name="Google Shape;1988;p20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89" name="Google Shape;1989;p20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0" name="Google Shape;1990;p20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1" name="Google Shape;1991;p20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2" name="Google Shape;1992;p20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3" name="Google Shape;1993;p20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4" name="Google Shape;1994;p20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5" name="Google Shape;1995;p20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6" name="Google Shape;1996;p20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7" name="Google Shape;1997;p20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8" name="Google Shape;1998;p20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1999" name="Google Shape;1999;p20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0" name="Google Shape;2000;p20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1" name="Google Shape;2001;p20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2" name="Google Shape;2002;p20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3" name="Google Shape;2003;p20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4" name="Google Shape;2004;p20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5" name="Google Shape;2005;p20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6" name="Google Shape;2006;p20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7" name="Google Shape;2007;p20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8" name="Google Shape;2008;p20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09" name="Google Shape;2009;p20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0" name="Google Shape;2010;p20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1" name="Google Shape;2011;p20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2" name="Google Shape;2012;p20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3" name="Google Shape;2013;p20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4" name="Google Shape;2014;p20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5" name="Google Shape;2015;p20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6" name="Google Shape;2016;p20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7" name="Google Shape;2017;p20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8" name="Google Shape;2018;p20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19" name="Google Shape;2019;p20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0" name="Google Shape;2020;p20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1" name="Google Shape;2021;p20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2" name="Google Shape;2022;p20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3" name="Google Shape;2023;p20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4" name="Google Shape;2024;p20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5" name="Google Shape;2025;p20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6" name="Google Shape;2026;p20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7" name="Google Shape;2027;p20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8" name="Google Shape;2028;p20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29" name="Google Shape;2029;p20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0" name="Google Shape;2030;p20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1" name="Google Shape;2031;p20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2" name="Google Shape;2032;p20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3" name="Google Shape;2033;p20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4" name="Google Shape;2034;p20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5" name="Google Shape;2035;p20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6" name="Google Shape;2036;p20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7" name="Google Shape;2037;p20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8" name="Google Shape;2038;p20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39" name="Google Shape;2039;p20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0" name="Google Shape;2040;p20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1" name="Google Shape;2041;p20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2" name="Google Shape;2042;p20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3" name="Google Shape;2043;p20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4" name="Google Shape;2044;p20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5" name="Google Shape;2045;p20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6" name="Google Shape;2046;p20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7" name="Google Shape;2047;p20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8" name="Google Shape;2048;p20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49" name="Google Shape;2049;p20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0" name="Google Shape;2050;p20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1" name="Google Shape;2051;p20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2" name="Google Shape;2052;p20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3" name="Google Shape;2053;p20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4" name="Google Shape;2054;p20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5" name="Google Shape;2055;p20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6" name="Google Shape;2056;p20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7" name="Google Shape;2057;p20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8" name="Google Shape;2058;p20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59" name="Google Shape;2059;p20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0" name="Google Shape;2060;p20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1" name="Google Shape;2061;p20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2" name="Google Shape;2062;p20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3" name="Google Shape;2063;p20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4" name="Google Shape;2064;p20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5" name="Google Shape;2065;p20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6" name="Google Shape;2066;p20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7" name="Google Shape;2067;p20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8" name="Google Shape;2068;p20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69" name="Google Shape;2069;p20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0" name="Google Shape;2070;p20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1" name="Google Shape;2071;p20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2" name="Google Shape;2072;p20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3" name="Google Shape;2073;p20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4" name="Google Shape;2074;p20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5" name="Google Shape;2075;p20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6" name="Google Shape;2076;p20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7" name="Google Shape;2077;p20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8" name="Google Shape;2078;p20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79" name="Google Shape;2079;p20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0" name="Google Shape;2080;p20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1" name="Google Shape;2081;p20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2" name="Google Shape;2082;p20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3" name="Google Shape;2083;p20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4" name="Google Shape;2084;p20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5" name="Google Shape;2085;p20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6" name="Google Shape;2086;p20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7" name="Google Shape;2087;p20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8" name="Google Shape;2088;p20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89" name="Google Shape;2089;p20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0" name="Google Shape;2090;p20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1" name="Google Shape;2091;p20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2" name="Google Shape;2092;p20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3" name="Google Shape;2093;p20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4" name="Google Shape;2094;p20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5" name="Google Shape;2095;p20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6" name="Google Shape;2096;p20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7" name="Google Shape;2097;p20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8" name="Google Shape;2098;p20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099" name="Google Shape;2099;p20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0" name="Google Shape;2100;p20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1" name="Google Shape;2101;p20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2" name="Google Shape;2102;p20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3" name="Google Shape;2103;p20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4" name="Google Shape;2104;p20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5" name="Google Shape;2105;p20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6" name="Google Shape;2106;p20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7" name="Google Shape;2107;p20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8" name="Google Shape;2108;p20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09" name="Google Shape;2109;p20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0" name="Google Shape;2110;p20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1" name="Google Shape;2111;p20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2" name="Google Shape;2112;p20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3" name="Google Shape;2113;p20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4" name="Google Shape;2114;p20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5" name="Google Shape;2115;p20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6" name="Google Shape;2116;p20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7" name="Google Shape;2117;p20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8" name="Google Shape;2118;p20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19" name="Google Shape;2119;p20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0" name="Google Shape;2120;p20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1" name="Google Shape;2121;p20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2" name="Google Shape;2122;p20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3" name="Google Shape;2123;p20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4" name="Google Shape;2124;p20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5" name="Google Shape;2125;p20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6" name="Google Shape;2126;p20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7" name="Google Shape;2127;p20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8" name="Google Shape;2128;p20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29" name="Google Shape;2129;p20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0" name="Google Shape;2130;p20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1" name="Google Shape;2131;p20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2" name="Google Shape;2132;p20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3" name="Google Shape;2133;p20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4" name="Google Shape;2134;p20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5" name="Google Shape;2135;p20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6" name="Google Shape;2136;p20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7" name="Google Shape;2137;p20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8" name="Google Shape;2138;p20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39" name="Google Shape;2139;p20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0" name="Google Shape;2140;p20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1" name="Google Shape;2141;p20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2" name="Google Shape;2142;p20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3" name="Google Shape;2143;p20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4" name="Google Shape;2144;p20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5" name="Google Shape;2145;p20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6" name="Google Shape;2146;p20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7" name="Google Shape;2147;p20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8" name="Google Shape;2148;p20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49" name="Google Shape;2149;p20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1" name="Google Shape;2151;p20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3" name="Google Shape;2153;p20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4" name="Google Shape;2154;p20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5" name="Google Shape;2155;p20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6" name="Google Shape;2166;p20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7" name="Google Shape;2167;p20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175" name="Google Shape;2175;p20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509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6" name="Google Shape;2176;p20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177" name="Google Shape;2177;p20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</p:txBody>
      </p:sp>
      <p:grpSp>
        <p:nvGrpSpPr>
          <p:cNvPr id="2178" name="Google Shape;2178;p20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179" name="Google Shape;2179;p20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180" name="Google Shape;2180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81" name="Google Shape;2181;p20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182" name="Google Shape;218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183" name="Google Shape;218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184" name="Google Shape;2184;p20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5" name="Google Shape;2185;p20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9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90" name="Google Shape;2190;p21"/>
          <p:cNvGrpSpPr/>
          <p:nvPr/>
        </p:nvGrpSpPr>
        <p:grpSpPr>
          <a:xfrm>
            <a:off x="5717192" y="1202032"/>
            <a:ext cx="2892030" cy="566490"/>
            <a:chOff x="0" y="-1"/>
            <a:chExt cx="2892028" cy="566488"/>
          </a:xfrm>
        </p:grpSpPr>
        <p:sp>
          <p:nvSpPr>
            <p:cNvPr id="2191" name="Google Shape;2191;p21"/>
            <p:cNvSpPr/>
            <p:nvPr/>
          </p:nvSpPr>
          <p:spPr>
            <a:xfrm>
              <a:off x="0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2" name="Google Shape;2192;p21"/>
            <p:cNvSpPr/>
            <p:nvPr/>
          </p:nvSpPr>
          <p:spPr>
            <a:xfrm>
              <a:off x="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3" name="Google Shape;2193;p21"/>
            <p:cNvSpPr/>
            <p:nvPr/>
          </p:nvSpPr>
          <p:spPr>
            <a:xfrm>
              <a:off x="0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4" name="Google Shape;2194;p21"/>
            <p:cNvSpPr/>
            <p:nvPr/>
          </p:nvSpPr>
          <p:spPr>
            <a:xfrm>
              <a:off x="0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5" name="Google Shape;2195;p21"/>
            <p:cNvSpPr/>
            <p:nvPr/>
          </p:nvSpPr>
          <p:spPr>
            <a:xfrm>
              <a:off x="0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6" name="Google Shape;2196;p21"/>
            <p:cNvSpPr/>
            <p:nvPr/>
          </p:nvSpPr>
          <p:spPr>
            <a:xfrm>
              <a:off x="0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7" name="Google Shape;2197;p21"/>
            <p:cNvSpPr/>
            <p:nvPr/>
          </p:nvSpPr>
          <p:spPr>
            <a:xfrm>
              <a:off x="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8" name="Google Shape;2198;p21"/>
            <p:cNvSpPr/>
            <p:nvPr/>
          </p:nvSpPr>
          <p:spPr>
            <a:xfrm>
              <a:off x="0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199" name="Google Shape;2199;p21"/>
            <p:cNvSpPr/>
            <p:nvPr/>
          </p:nvSpPr>
          <p:spPr>
            <a:xfrm>
              <a:off x="91327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0" name="Google Shape;2200;p21"/>
            <p:cNvSpPr/>
            <p:nvPr/>
          </p:nvSpPr>
          <p:spPr>
            <a:xfrm>
              <a:off x="91327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1" name="Google Shape;2201;p21"/>
            <p:cNvSpPr/>
            <p:nvPr/>
          </p:nvSpPr>
          <p:spPr>
            <a:xfrm>
              <a:off x="91327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2" name="Google Shape;2202;p21"/>
            <p:cNvSpPr/>
            <p:nvPr/>
          </p:nvSpPr>
          <p:spPr>
            <a:xfrm>
              <a:off x="91327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3" name="Google Shape;2203;p21"/>
            <p:cNvSpPr/>
            <p:nvPr/>
          </p:nvSpPr>
          <p:spPr>
            <a:xfrm>
              <a:off x="91327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4" name="Google Shape;2204;p21"/>
            <p:cNvSpPr/>
            <p:nvPr/>
          </p:nvSpPr>
          <p:spPr>
            <a:xfrm>
              <a:off x="91327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5" name="Google Shape;2205;p21"/>
            <p:cNvSpPr/>
            <p:nvPr/>
          </p:nvSpPr>
          <p:spPr>
            <a:xfrm>
              <a:off x="91327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6" name="Google Shape;2206;p21"/>
            <p:cNvSpPr/>
            <p:nvPr/>
          </p:nvSpPr>
          <p:spPr>
            <a:xfrm>
              <a:off x="9132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7" name="Google Shape;2207;p21"/>
            <p:cNvSpPr/>
            <p:nvPr/>
          </p:nvSpPr>
          <p:spPr>
            <a:xfrm>
              <a:off x="182654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8" name="Google Shape;2208;p21"/>
            <p:cNvSpPr/>
            <p:nvPr/>
          </p:nvSpPr>
          <p:spPr>
            <a:xfrm>
              <a:off x="18265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09" name="Google Shape;2209;p21"/>
            <p:cNvSpPr/>
            <p:nvPr/>
          </p:nvSpPr>
          <p:spPr>
            <a:xfrm>
              <a:off x="182654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0" name="Google Shape;2210;p21"/>
            <p:cNvSpPr/>
            <p:nvPr/>
          </p:nvSpPr>
          <p:spPr>
            <a:xfrm>
              <a:off x="182654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1" name="Google Shape;2211;p21"/>
            <p:cNvSpPr/>
            <p:nvPr/>
          </p:nvSpPr>
          <p:spPr>
            <a:xfrm>
              <a:off x="18265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2" name="Google Shape;2212;p21"/>
            <p:cNvSpPr/>
            <p:nvPr/>
          </p:nvSpPr>
          <p:spPr>
            <a:xfrm>
              <a:off x="18265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3" name="Google Shape;2213;p21"/>
            <p:cNvSpPr/>
            <p:nvPr/>
          </p:nvSpPr>
          <p:spPr>
            <a:xfrm>
              <a:off x="182654" y="44333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4" name="Google Shape;2214;p21"/>
            <p:cNvSpPr/>
            <p:nvPr/>
          </p:nvSpPr>
          <p:spPr>
            <a:xfrm>
              <a:off x="182654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5" name="Google Shape;2215;p21"/>
            <p:cNvSpPr/>
            <p:nvPr/>
          </p:nvSpPr>
          <p:spPr>
            <a:xfrm>
              <a:off x="273981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6" name="Google Shape;2216;p21"/>
            <p:cNvSpPr/>
            <p:nvPr/>
          </p:nvSpPr>
          <p:spPr>
            <a:xfrm>
              <a:off x="273981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7" name="Google Shape;2217;p21"/>
            <p:cNvSpPr/>
            <p:nvPr/>
          </p:nvSpPr>
          <p:spPr>
            <a:xfrm>
              <a:off x="273981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8" name="Google Shape;2218;p21"/>
            <p:cNvSpPr/>
            <p:nvPr/>
          </p:nvSpPr>
          <p:spPr>
            <a:xfrm>
              <a:off x="273981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19" name="Google Shape;2219;p21"/>
            <p:cNvSpPr/>
            <p:nvPr/>
          </p:nvSpPr>
          <p:spPr>
            <a:xfrm>
              <a:off x="273981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0" name="Google Shape;2220;p21"/>
            <p:cNvSpPr/>
            <p:nvPr/>
          </p:nvSpPr>
          <p:spPr>
            <a:xfrm>
              <a:off x="273981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1" name="Google Shape;2221;p21"/>
            <p:cNvSpPr/>
            <p:nvPr/>
          </p:nvSpPr>
          <p:spPr>
            <a:xfrm>
              <a:off x="273981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2" name="Google Shape;2222;p21"/>
            <p:cNvSpPr/>
            <p:nvPr/>
          </p:nvSpPr>
          <p:spPr>
            <a:xfrm>
              <a:off x="273981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3" name="Google Shape;2223;p21"/>
            <p:cNvSpPr/>
            <p:nvPr/>
          </p:nvSpPr>
          <p:spPr>
            <a:xfrm>
              <a:off x="365308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4" name="Google Shape;2224;p21"/>
            <p:cNvSpPr/>
            <p:nvPr/>
          </p:nvSpPr>
          <p:spPr>
            <a:xfrm>
              <a:off x="365308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5" name="Google Shape;2225;p21"/>
            <p:cNvSpPr/>
            <p:nvPr/>
          </p:nvSpPr>
          <p:spPr>
            <a:xfrm>
              <a:off x="365308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6" name="Google Shape;2226;p21"/>
            <p:cNvSpPr/>
            <p:nvPr/>
          </p:nvSpPr>
          <p:spPr>
            <a:xfrm>
              <a:off x="365308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7" name="Google Shape;2227;p21"/>
            <p:cNvSpPr/>
            <p:nvPr/>
          </p:nvSpPr>
          <p:spPr>
            <a:xfrm>
              <a:off x="3653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8" name="Google Shape;2228;p21"/>
            <p:cNvSpPr/>
            <p:nvPr/>
          </p:nvSpPr>
          <p:spPr>
            <a:xfrm>
              <a:off x="365308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29" name="Google Shape;2229;p21"/>
            <p:cNvSpPr/>
            <p:nvPr/>
          </p:nvSpPr>
          <p:spPr>
            <a:xfrm>
              <a:off x="3653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0" name="Google Shape;2230;p21"/>
            <p:cNvSpPr/>
            <p:nvPr/>
          </p:nvSpPr>
          <p:spPr>
            <a:xfrm>
              <a:off x="36530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1" name="Google Shape;2231;p21"/>
            <p:cNvSpPr/>
            <p:nvPr/>
          </p:nvSpPr>
          <p:spPr>
            <a:xfrm>
              <a:off x="730617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2" name="Google Shape;2232;p21"/>
            <p:cNvSpPr/>
            <p:nvPr/>
          </p:nvSpPr>
          <p:spPr>
            <a:xfrm>
              <a:off x="456636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3" name="Google Shape;2233;p21"/>
            <p:cNvSpPr/>
            <p:nvPr/>
          </p:nvSpPr>
          <p:spPr>
            <a:xfrm>
              <a:off x="639290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4" name="Google Shape;2234;p21"/>
            <p:cNvSpPr/>
            <p:nvPr/>
          </p:nvSpPr>
          <p:spPr>
            <a:xfrm>
              <a:off x="639290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5" name="Google Shape;2235;p21"/>
            <p:cNvSpPr/>
            <p:nvPr/>
          </p:nvSpPr>
          <p:spPr>
            <a:xfrm>
              <a:off x="730617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6" name="Google Shape;2236;p21"/>
            <p:cNvSpPr/>
            <p:nvPr/>
          </p:nvSpPr>
          <p:spPr>
            <a:xfrm>
              <a:off x="821944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7" name="Google Shape;2237;p21"/>
            <p:cNvSpPr/>
            <p:nvPr/>
          </p:nvSpPr>
          <p:spPr>
            <a:xfrm>
              <a:off x="547963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8" name="Google Shape;2238;p21"/>
            <p:cNvSpPr/>
            <p:nvPr/>
          </p:nvSpPr>
          <p:spPr>
            <a:xfrm>
              <a:off x="8219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39" name="Google Shape;2239;p21"/>
            <p:cNvSpPr/>
            <p:nvPr/>
          </p:nvSpPr>
          <p:spPr>
            <a:xfrm>
              <a:off x="456636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0" name="Google Shape;2240;p21"/>
            <p:cNvSpPr/>
            <p:nvPr/>
          </p:nvSpPr>
          <p:spPr>
            <a:xfrm>
              <a:off x="547963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1" name="Google Shape;2241;p21"/>
            <p:cNvSpPr/>
            <p:nvPr/>
          </p:nvSpPr>
          <p:spPr>
            <a:xfrm>
              <a:off x="456636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2" name="Google Shape;2242;p21"/>
            <p:cNvSpPr/>
            <p:nvPr/>
          </p:nvSpPr>
          <p:spPr>
            <a:xfrm>
              <a:off x="456636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3" name="Google Shape;2243;p21"/>
            <p:cNvSpPr/>
            <p:nvPr/>
          </p:nvSpPr>
          <p:spPr>
            <a:xfrm>
              <a:off x="730617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4" name="Google Shape;2244;p21"/>
            <p:cNvSpPr/>
            <p:nvPr/>
          </p:nvSpPr>
          <p:spPr>
            <a:xfrm>
              <a:off x="639290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5" name="Google Shape;2245;p21"/>
            <p:cNvSpPr/>
            <p:nvPr/>
          </p:nvSpPr>
          <p:spPr>
            <a:xfrm>
              <a:off x="639290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6" name="Google Shape;2246;p21"/>
            <p:cNvSpPr/>
            <p:nvPr/>
          </p:nvSpPr>
          <p:spPr>
            <a:xfrm>
              <a:off x="639290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7" name="Google Shape;2247;p21"/>
            <p:cNvSpPr/>
            <p:nvPr/>
          </p:nvSpPr>
          <p:spPr>
            <a:xfrm>
              <a:off x="639290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8" name="Google Shape;2248;p21"/>
            <p:cNvSpPr/>
            <p:nvPr/>
          </p:nvSpPr>
          <p:spPr>
            <a:xfrm>
              <a:off x="821944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49" name="Google Shape;2249;p21"/>
            <p:cNvSpPr/>
            <p:nvPr/>
          </p:nvSpPr>
          <p:spPr>
            <a:xfrm>
              <a:off x="8219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0" name="Google Shape;2250;p21"/>
            <p:cNvSpPr/>
            <p:nvPr/>
          </p:nvSpPr>
          <p:spPr>
            <a:xfrm>
              <a:off x="45663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1" name="Google Shape;2251;p21"/>
            <p:cNvSpPr/>
            <p:nvPr/>
          </p:nvSpPr>
          <p:spPr>
            <a:xfrm>
              <a:off x="456636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2" name="Google Shape;2252;p21"/>
            <p:cNvSpPr/>
            <p:nvPr/>
          </p:nvSpPr>
          <p:spPr>
            <a:xfrm>
              <a:off x="456636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3" name="Google Shape;2253;p21"/>
            <p:cNvSpPr/>
            <p:nvPr/>
          </p:nvSpPr>
          <p:spPr>
            <a:xfrm>
              <a:off x="456636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4" name="Google Shape;2254;p21"/>
            <p:cNvSpPr/>
            <p:nvPr/>
          </p:nvSpPr>
          <p:spPr>
            <a:xfrm>
              <a:off x="547963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5" name="Google Shape;2255;p21"/>
            <p:cNvSpPr/>
            <p:nvPr/>
          </p:nvSpPr>
          <p:spPr>
            <a:xfrm>
              <a:off x="547963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6" name="Google Shape;2256;p21"/>
            <p:cNvSpPr/>
            <p:nvPr/>
          </p:nvSpPr>
          <p:spPr>
            <a:xfrm>
              <a:off x="730617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7" name="Google Shape;2257;p21"/>
            <p:cNvSpPr/>
            <p:nvPr/>
          </p:nvSpPr>
          <p:spPr>
            <a:xfrm>
              <a:off x="730617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8" name="Google Shape;2258;p21"/>
            <p:cNvSpPr/>
            <p:nvPr/>
          </p:nvSpPr>
          <p:spPr>
            <a:xfrm>
              <a:off x="730617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59" name="Google Shape;2259;p21"/>
            <p:cNvSpPr/>
            <p:nvPr/>
          </p:nvSpPr>
          <p:spPr>
            <a:xfrm>
              <a:off x="730617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0" name="Google Shape;2260;p21"/>
            <p:cNvSpPr/>
            <p:nvPr/>
          </p:nvSpPr>
          <p:spPr>
            <a:xfrm>
              <a:off x="730617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1" name="Google Shape;2261;p21"/>
            <p:cNvSpPr/>
            <p:nvPr/>
          </p:nvSpPr>
          <p:spPr>
            <a:xfrm>
              <a:off x="639290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2" name="Google Shape;2262;p21"/>
            <p:cNvSpPr/>
            <p:nvPr/>
          </p:nvSpPr>
          <p:spPr>
            <a:xfrm>
              <a:off x="639290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3" name="Google Shape;2263;p21"/>
            <p:cNvSpPr/>
            <p:nvPr/>
          </p:nvSpPr>
          <p:spPr>
            <a:xfrm flipH="1" rot="10800000">
              <a:off x="547963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4" name="Google Shape;2264;p21"/>
            <p:cNvSpPr/>
            <p:nvPr/>
          </p:nvSpPr>
          <p:spPr>
            <a:xfrm flipH="1" rot="10800000">
              <a:off x="547963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5" name="Google Shape;2265;p21"/>
            <p:cNvSpPr/>
            <p:nvPr/>
          </p:nvSpPr>
          <p:spPr>
            <a:xfrm>
              <a:off x="547963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6" name="Google Shape;2266;p21"/>
            <p:cNvSpPr/>
            <p:nvPr/>
          </p:nvSpPr>
          <p:spPr>
            <a:xfrm>
              <a:off x="821944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7" name="Google Shape;2267;p21"/>
            <p:cNvSpPr/>
            <p:nvPr/>
          </p:nvSpPr>
          <p:spPr>
            <a:xfrm>
              <a:off x="821944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8" name="Google Shape;2268;p21"/>
            <p:cNvSpPr/>
            <p:nvPr/>
          </p:nvSpPr>
          <p:spPr>
            <a:xfrm flipH="1" rot="10800000">
              <a:off x="54796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69" name="Google Shape;2269;p21"/>
            <p:cNvSpPr/>
            <p:nvPr/>
          </p:nvSpPr>
          <p:spPr>
            <a:xfrm>
              <a:off x="821944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0" name="Google Shape;2270;p21"/>
            <p:cNvSpPr/>
            <p:nvPr/>
          </p:nvSpPr>
          <p:spPr>
            <a:xfrm>
              <a:off x="821944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1" name="Google Shape;2271;p21"/>
            <p:cNvSpPr/>
            <p:nvPr/>
          </p:nvSpPr>
          <p:spPr>
            <a:xfrm>
              <a:off x="1369908" y="369447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2" name="Google Shape;2272;p21"/>
            <p:cNvSpPr/>
            <p:nvPr/>
          </p:nvSpPr>
          <p:spPr>
            <a:xfrm>
              <a:off x="1369908" y="51722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3" name="Google Shape;2273;p21"/>
            <p:cNvSpPr/>
            <p:nvPr/>
          </p:nvSpPr>
          <p:spPr>
            <a:xfrm>
              <a:off x="1369908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4" name="Google Shape;2274;p21"/>
            <p:cNvSpPr/>
            <p:nvPr/>
          </p:nvSpPr>
          <p:spPr>
            <a:xfrm>
              <a:off x="913272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5" name="Google Shape;2275;p21"/>
            <p:cNvSpPr/>
            <p:nvPr/>
          </p:nvSpPr>
          <p:spPr>
            <a:xfrm>
              <a:off x="913272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6" name="Google Shape;2276;p21"/>
            <p:cNvSpPr/>
            <p:nvPr/>
          </p:nvSpPr>
          <p:spPr>
            <a:xfrm>
              <a:off x="913272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7" name="Google Shape;2277;p21"/>
            <p:cNvSpPr/>
            <p:nvPr/>
          </p:nvSpPr>
          <p:spPr>
            <a:xfrm>
              <a:off x="913272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8" name="Google Shape;2278;p21"/>
            <p:cNvSpPr/>
            <p:nvPr/>
          </p:nvSpPr>
          <p:spPr>
            <a:xfrm>
              <a:off x="913272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79" name="Google Shape;2279;p21"/>
            <p:cNvSpPr/>
            <p:nvPr/>
          </p:nvSpPr>
          <p:spPr>
            <a:xfrm>
              <a:off x="913272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0" name="Google Shape;2280;p21"/>
            <p:cNvSpPr/>
            <p:nvPr/>
          </p:nvSpPr>
          <p:spPr>
            <a:xfrm>
              <a:off x="1004599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1" name="Google Shape;2281;p21"/>
            <p:cNvSpPr/>
            <p:nvPr/>
          </p:nvSpPr>
          <p:spPr>
            <a:xfrm>
              <a:off x="1004599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2" name="Google Shape;2282;p21"/>
            <p:cNvSpPr/>
            <p:nvPr/>
          </p:nvSpPr>
          <p:spPr>
            <a:xfrm>
              <a:off x="1004599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3" name="Google Shape;2283;p21"/>
            <p:cNvSpPr/>
            <p:nvPr/>
          </p:nvSpPr>
          <p:spPr>
            <a:xfrm>
              <a:off x="1004599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4" name="Google Shape;2284;p21"/>
            <p:cNvSpPr/>
            <p:nvPr/>
          </p:nvSpPr>
          <p:spPr>
            <a:xfrm>
              <a:off x="913272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5" name="Google Shape;2285;p21"/>
            <p:cNvSpPr/>
            <p:nvPr/>
          </p:nvSpPr>
          <p:spPr>
            <a:xfrm>
              <a:off x="913272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6" name="Google Shape;2286;p21"/>
            <p:cNvSpPr/>
            <p:nvPr/>
          </p:nvSpPr>
          <p:spPr>
            <a:xfrm>
              <a:off x="1187253" y="-1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7" name="Google Shape;2287;p21"/>
            <p:cNvSpPr/>
            <p:nvPr/>
          </p:nvSpPr>
          <p:spPr>
            <a:xfrm>
              <a:off x="1187253" y="73889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8" name="Google Shape;2288;p21"/>
            <p:cNvSpPr/>
            <p:nvPr/>
          </p:nvSpPr>
          <p:spPr>
            <a:xfrm>
              <a:off x="1187253" y="14777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89" name="Google Shape;2289;p21"/>
            <p:cNvSpPr/>
            <p:nvPr/>
          </p:nvSpPr>
          <p:spPr>
            <a:xfrm>
              <a:off x="1187253" y="221668"/>
              <a:ext cx="60886" cy="49260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0" name="Google Shape;2290;p21"/>
            <p:cNvSpPr/>
            <p:nvPr/>
          </p:nvSpPr>
          <p:spPr>
            <a:xfrm>
              <a:off x="1369908" y="14777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1" name="Google Shape;2291;p21"/>
            <p:cNvSpPr/>
            <p:nvPr/>
          </p:nvSpPr>
          <p:spPr>
            <a:xfrm>
              <a:off x="1369908" y="22166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2" name="Google Shape;2292;p21"/>
            <p:cNvSpPr/>
            <p:nvPr/>
          </p:nvSpPr>
          <p:spPr>
            <a:xfrm>
              <a:off x="1369908" y="295558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3" name="Google Shape;2293;p21"/>
            <p:cNvSpPr/>
            <p:nvPr/>
          </p:nvSpPr>
          <p:spPr>
            <a:xfrm>
              <a:off x="1278580" y="517226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4" name="Google Shape;2294;p21"/>
            <p:cNvSpPr/>
            <p:nvPr/>
          </p:nvSpPr>
          <p:spPr>
            <a:xfrm>
              <a:off x="1369908" y="-1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5" name="Google Shape;2295;p21"/>
            <p:cNvSpPr/>
            <p:nvPr/>
          </p:nvSpPr>
          <p:spPr>
            <a:xfrm>
              <a:off x="1369908" y="73889"/>
              <a:ext cx="60886" cy="49260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6" name="Google Shape;2296;p21"/>
            <p:cNvSpPr/>
            <p:nvPr/>
          </p:nvSpPr>
          <p:spPr>
            <a:xfrm flipH="1" rot="10800000">
              <a:off x="1461234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7" name="Google Shape;2297;p21"/>
            <p:cNvSpPr/>
            <p:nvPr/>
          </p:nvSpPr>
          <p:spPr>
            <a:xfrm flipH="1" rot="10800000">
              <a:off x="1552562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8" name="Google Shape;2298;p21"/>
            <p:cNvSpPr/>
            <p:nvPr/>
          </p:nvSpPr>
          <p:spPr>
            <a:xfrm>
              <a:off x="1552562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299" name="Google Shape;2299;p21"/>
            <p:cNvSpPr/>
            <p:nvPr/>
          </p:nvSpPr>
          <p:spPr>
            <a:xfrm flipH="1" rot="10800000">
              <a:off x="1461234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0" name="Google Shape;2300;p21"/>
            <p:cNvSpPr/>
            <p:nvPr/>
          </p:nvSpPr>
          <p:spPr>
            <a:xfrm>
              <a:off x="1461234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1" name="Google Shape;2301;p21"/>
            <p:cNvSpPr/>
            <p:nvPr/>
          </p:nvSpPr>
          <p:spPr>
            <a:xfrm flipH="1" rot="10800000">
              <a:off x="1552562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2" name="Google Shape;2302;p21"/>
            <p:cNvSpPr/>
            <p:nvPr/>
          </p:nvSpPr>
          <p:spPr>
            <a:xfrm>
              <a:off x="1552562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3" name="Google Shape;2303;p21"/>
            <p:cNvSpPr/>
            <p:nvPr/>
          </p:nvSpPr>
          <p:spPr>
            <a:xfrm>
              <a:off x="1552562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4" name="Google Shape;2304;p21"/>
            <p:cNvSpPr/>
            <p:nvPr/>
          </p:nvSpPr>
          <p:spPr>
            <a:xfrm flipH="1" rot="10800000">
              <a:off x="1552562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5" name="Google Shape;2305;p21"/>
            <p:cNvSpPr/>
            <p:nvPr/>
          </p:nvSpPr>
          <p:spPr>
            <a:xfrm>
              <a:off x="1552562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6" name="Google Shape;2306;p21"/>
            <p:cNvSpPr/>
            <p:nvPr/>
          </p:nvSpPr>
          <p:spPr>
            <a:xfrm flipH="1" rot="10800000">
              <a:off x="1552562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7" name="Google Shape;2307;p21"/>
            <p:cNvSpPr/>
            <p:nvPr/>
          </p:nvSpPr>
          <p:spPr>
            <a:xfrm>
              <a:off x="1735216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8" name="Google Shape;2308;p21"/>
            <p:cNvSpPr/>
            <p:nvPr/>
          </p:nvSpPr>
          <p:spPr>
            <a:xfrm flipH="1" rot="10800000">
              <a:off x="1735216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09" name="Google Shape;2309;p21"/>
            <p:cNvSpPr/>
            <p:nvPr/>
          </p:nvSpPr>
          <p:spPr>
            <a:xfrm>
              <a:off x="1735216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0" name="Google Shape;2310;p21"/>
            <p:cNvSpPr/>
            <p:nvPr/>
          </p:nvSpPr>
          <p:spPr>
            <a:xfrm flipH="1" rot="10800000">
              <a:off x="1735216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1" name="Google Shape;2311;p21"/>
            <p:cNvSpPr/>
            <p:nvPr/>
          </p:nvSpPr>
          <p:spPr>
            <a:xfrm>
              <a:off x="1735216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2" name="Google Shape;2312;p21"/>
            <p:cNvSpPr/>
            <p:nvPr/>
          </p:nvSpPr>
          <p:spPr>
            <a:xfrm flipH="1" rot="10800000">
              <a:off x="1735216" y="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3" name="Google Shape;2313;p21"/>
            <p:cNvSpPr/>
            <p:nvPr/>
          </p:nvSpPr>
          <p:spPr>
            <a:xfrm>
              <a:off x="1735216" y="7388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4" name="Google Shape;2314;p21"/>
            <p:cNvSpPr/>
            <p:nvPr/>
          </p:nvSpPr>
          <p:spPr>
            <a:xfrm flipH="1" rot="10800000">
              <a:off x="1735216" y="147779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5" name="Google Shape;2315;p21"/>
            <p:cNvSpPr/>
            <p:nvPr/>
          </p:nvSpPr>
          <p:spPr>
            <a:xfrm>
              <a:off x="1643889" y="36944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6" name="Google Shape;2316;p21"/>
            <p:cNvSpPr/>
            <p:nvPr/>
          </p:nvSpPr>
          <p:spPr>
            <a:xfrm flipH="1" rot="10800000">
              <a:off x="1643889" y="44333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7" name="Google Shape;2317;p21"/>
            <p:cNvSpPr/>
            <p:nvPr/>
          </p:nvSpPr>
          <p:spPr>
            <a:xfrm>
              <a:off x="1643889" y="51722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8" name="Google Shape;2318;p21"/>
            <p:cNvSpPr/>
            <p:nvPr/>
          </p:nvSpPr>
          <p:spPr>
            <a:xfrm flipH="1" rot="10800000">
              <a:off x="1643889" y="22166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19" name="Google Shape;2319;p21"/>
            <p:cNvSpPr/>
            <p:nvPr/>
          </p:nvSpPr>
          <p:spPr>
            <a:xfrm>
              <a:off x="1643889" y="29555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0" name="Google Shape;2320;p21"/>
            <p:cNvSpPr/>
            <p:nvPr/>
          </p:nvSpPr>
          <p:spPr>
            <a:xfrm>
              <a:off x="1643889" y="-1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1" name="Google Shape;2321;p21"/>
            <p:cNvSpPr/>
            <p:nvPr/>
          </p:nvSpPr>
          <p:spPr>
            <a:xfrm flipH="1" rot="10800000">
              <a:off x="1643889" y="73890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2" name="Google Shape;2322;p21"/>
            <p:cNvSpPr/>
            <p:nvPr/>
          </p:nvSpPr>
          <p:spPr>
            <a:xfrm>
              <a:off x="1643889" y="14777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3" name="Google Shape;2323;p21"/>
            <p:cNvSpPr/>
            <p:nvPr/>
          </p:nvSpPr>
          <p:spPr>
            <a:xfrm flipH="1" rot="10800000">
              <a:off x="1095926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4" name="Google Shape;2324;p21"/>
            <p:cNvSpPr/>
            <p:nvPr/>
          </p:nvSpPr>
          <p:spPr>
            <a:xfrm flipH="1" rot="10800000">
              <a:off x="109592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5" name="Google Shape;2325;p21"/>
            <p:cNvSpPr/>
            <p:nvPr/>
          </p:nvSpPr>
          <p:spPr>
            <a:xfrm>
              <a:off x="1095926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6" name="Google Shape;2326;p21"/>
            <p:cNvSpPr/>
            <p:nvPr/>
          </p:nvSpPr>
          <p:spPr>
            <a:xfrm flipH="1" rot="10800000">
              <a:off x="1095926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7" name="Google Shape;2327;p21"/>
            <p:cNvSpPr/>
            <p:nvPr/>
          </p:nvSpPr>
          <p:spPr>
            <a:xfrm flipH="1" rot="10800000">
              <a:off x="1095926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8" name="Google Shape;2328;p21"/>
            <p:cNvSpPr/>
            <p:nvPr/>
          </p:nvSpPr>
          <p:spPr>
            <a:xfrm>
              <a:off x="109592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29" name="Google Shape;2329;p21"/>
            <p:cNvSpPr/>
            <p:nvPr/>
          </p:nvSpPr>
          <p:spPr>
            <a:xfrm flipH="1" rot="10800000">
              <a:off x="1095926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0" name="Google Shape;2330;p21"/>
            <p:cNvSpPr/>
            <p:nvPr/>
          </p:nvSpPr>
          <p:spPr>
            <a:xfrm>
              <a:off x="1095926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1" name="Google Shape;2331;p21"/>
            <p:cNvSpPr/>
            <p:nvPr/>
          </p:nvSpPr>
          <p:spPr>
            <a:xfrm flipH="1" rot="10800000">
              <a:off x="1004599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2" name="Google Shape;2332;p21"/>
            <p:cNvSpPr/>
            <p:nvPr/>
          </p:nvSpPr>
          <p:spPr>
            <a:xfrm flipH="1" rot="10800000">
              <a:off x="1004599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3" name="Google Shape;2333;p21"/>
            <p:cNvSpPr/>
            <p:nvPr/>
          </p:nvSpPr>
          <p:spPr>
            <a:xfrm flipH="1" rot="10800000">
              <a:off x="1004599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4" name="Google Shape;2334;p21"/>
            <p:cNvSpPr/>
            <p:nvPr/>
          </p:nvSpPr>
          <p:spPr>
            <a:xfrm>
              <a:off x="1004599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5" name="Google Shape;2335;p21"/>
            <p:cNvSpPr/>
            <p:nvPr/>
          </p:nvSpPr>
          <p:spPr>
            <a:xfrm flipH="1" rot="10800000">
              <a:off x="1278580" y="22166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6" name="Google Shape;2336;p21"/>
            <p:cNvSpPr/>
            <p:nvPr/>
          </p:nvSpPr>
          <p:spPr>
            <a:xfrm>
              <a:off x="127858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7" name="Google Shape;2337;p21"/>
            <p:cNvSpPr/>
            <p:nvPr/>
          </p:nvSpPr>
          <p:spPr>
            <a:xfrm flipH="1" rot="10800000">
              <a:off x="1278580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8" name="Google Shape;2338;p21"/>
            <p:cNvSpPr/>
            <p:nvPr/>
          </p:nvSpPr>
          <p:spPr>
            <a:xfrm>
              <a:off x="1278580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39" name="Google Shape;2339;p21"/>
            <p:cNvSpPr/>
            <p:nvPr/>
          </p:nvSpPr>
          <p:spPr>
            <a:xfrm flipH="1" rot="10800000">
              <a:off x="1278580" y="73890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0" name="Google Shape;2340;p21"/>
            <p:cNvSpPr/>
            <p:nvPr/>
          </p:nvSpPr>
          <p:spPr>
            <a:xfrm>
              <a:off x="1278580" y="14777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1" name="Google Shape;2341;p21"/>
            <p:cNvSpPr/>
            <p:nvPr/>
          </p:nvSpPr>
          <p:spPr>
            <a:xfrm flipH="1" rot="10800000">
              <a:off x="1187253" y="517227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2" name="Google Shape;2342;p21"/>
            <p:cNvSpPr/>
            <p:nvPr/>
          </p:nvSpPr>
          <p:spPr>
            <a:xfrm>
              <a:off x="1278580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3" name="Google Shape;2343;p21"/>
            <p:cNvSpPr/>
            <p:nvPr/>
          </p:nvSpPr>
          <p:spPr>
            <a:xfrm flipH="1" rot="10800000">
              <a:off x="1187253" y="36944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4" name="Google Shape;2344;p21"/>
            <p:cNvSpPr/>
            <p:nvPr/>
          </p:nvSpPr>
          <p:spPr>
            <a:xfrm>
              <a:off x="1187253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5" name="Google Shape;2345;p21"/>
            <p:cNvSpPr/>
            <p:nvPr/>
          </p:nvSpPr>
          <p:spPr>
            <a:xfrm>
              <a:off x="1187253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6" name="Google Shape;2346;p21"/>
            <p:cNvSpPr/>
            <p:nvPr/>
          </p:nvSpPr>
          <p:spPr>
            <a:xfrm>
              <a:off x="1461234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7" name="Google Shape;2347;p21"/>
            <p:cNvSpPr/>
            <p:nvPr/>
          </p:nvSpPr>
          <p:spPr>
            <a:xfrm>
              <a:off x="1461234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8" name="Google Shape;2348;p21"/>
            <p:cNvSpPr/>
            <p:nvPr/>
          </p:nvSpPr>
          <p:spPr>
            <a:xfrm>
              <a:off x="1461234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49" name="Google Shape;2349;p21"/>
            <p:cNvSpPr/>
            <p:nvPr/>
          </p:nvSpPr>
          <p:spPr>
            <a:xfrm>
              <a:off x="1461234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0" name="Google Shape;2350;p21"/>
            <p:cNvSpPr/>
            <p:nvPr/>
          </p:nvSpPr>
          <p:spPr>
            <a:xfrm>
              <a:off x="1461234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1" name="Google Shape;2351;p21"/>
            <p:cNvSpPr/>
            <p:nvPr/>
          </p:nvSpPr>
          <p:spPr>
            <a:xfrm>
              <a:off x="2100525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2" name="Google Shape;2352;p21"/>
            <p:cNvSpPr/>
            <p:nvPr/>
          </p:nvSpPr>
          <p:spPr>
            <a:xfrm>
              <a:off x="1826544" y="22166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3" name="Google Shape;2353;p21"/>
            <p:cNvSpPr/>
            <p:nvPr/>
          </p:nvSpPr>
          <p:spPr>
            <a:xfrm>
              <a:off x="2009198" y="73889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4" name="Google Shape;2354;p21"/>
            <p:cNvSpPr/>
            <p:nvPr/>
          </p:nvSpPr>
          <p:spPr>
            <a:xfrm>
              <a:off x="2009198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5" name="Google Shape;2355;p21"/>
            <p:cNvSpPr/>
            <p:nvPr/>
          </p:nvSpPr>
          <p:spPr>
            <a:xfrm>
              <a:off x="2100525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6" name="Google Shape;2356;p21"/>
            <p:cNvSpPr/>
            <p:nvPr/>
          </p:nvSpPr>
          <p:spPr>
            <a:xfrm>
              <a:off x="2191852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7" name="Google Shape;2357;p21"/>
            <p:cNvSpPr/>
            <p:nvPr/>
          </p:nvSpPr>
          <p:spPr>
            <a:xfrm>
              <a:off x="1917870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8" name="Google Shape;2358;p21"/>
            <p:cNvSpPr/>
            <p:nvPr/>
          </p:nvSpPr>
          <p:spPr>
            <a:xfrm>
              <a:off x="219185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59" name="Google Shape;2359;p21"/>
            <p:cNvSpPr/>
            <p:nvPr/>
          </p:nvSpPr>
          <p:spPr>
            <a:xfrm>
              <a:off x="1826544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0" name="Google Shape;2360;p21"/>
            <p:cNvSpPr/>
            <p:nvPr/>
          </p:nvSpPr>
          <p:spPr>
            <a:xfrm>
              <a:off x="1917870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1" name="Google Shape;2361;p21"/>
            <p:cNvSpPr/>
            <p:nvPr/>
          </p:nvSpPr>
          <p:spPr>
            <a:xfrm>
              <a:off x="1826544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2" name="Google Shape;2362;p21"/>
            <p:cNvSpPr/>
            <p:nvPr/>
          </p:nvSpPr>
          <p:spPr>
            <a:xfrm>
              <a:off x="1826544" y="-1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3" name="Google Shape;2363;p21"/>
            <p:cNvSpPr/>
            <p:nvPr/>
          </p:nvSpPr>
          <p:spPr>
            <a:xfrm>
              <a:off x="2100525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4" name="Google Shape;2364;p21"/>
            <p:cNvSpPr/>
            <p:nvPr/>
          </p:nvSpPr>
          <p:spPr>
            <a:xfrm>
              <a:off x="2009198" y="22166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5" name="Google Shape;2365;p21"/>
            <p:cNvSpPr/>
            <p:nvPr/>
          </p:nvSpPr>
          <p:spPr>
            <a:xfrm>
              <a:off x="2009198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6" name="Google Shape;2366;p21"/>
            <p:cNvSpPr/>
            <p:nvPr/>
          </p:nvSpPr>
          <p:spPr>
            <a:xfrm>
              <a:off x="2009198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7" name="Google Shape;2367;p21"/>
            <p:cNvSpPr/>
            <p:nvPr/>
          </p:nvSpPr>
          <p:spPr>
            <a:xfrm>
              <a:off x="2009198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8" name="Google Shape;2368;p21"/>
            <p:cNvSpPr/>
            <p:nvPr/>
          </p:nvSpPr>
          <p:spPr>
            <a:xfrm>
              <a:off x="2191852" y="29555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69" name="Google Shape;2369;p21"/>
            <p:cNvSpPr/>
            <p:nvPr/>
          </p:nvSpPr>
          <p:spPr>
            <a:xfrm>
              <a:off x="2191852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0" name="Google Shape;2370;p21"/>
            <p:cNvSpPr/>
            <p:nvPr/>
          </p:nvSpPr>
          <p:spPr>
            <a:xfrm>
              <a:off x="1826544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1" name="Google Shape;2371;p21"/>
            <p:cNvSpPr/>
            <p:nvPr/>
          </p:nvSpPr>
          <p:spPr>
            <a:xfrm>
              <a:off x="1826544" y="443336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2" name="Google Shape;2372;p21"/>
            <p:cNvSpPr/>
            <p:nvPr/>
          </p:nvSpPr>
          <p:spPr>
            <a:xfrm>
              <a:off x="1826544" y="369447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3" name="Google Shape;2373;p21"/>
            <p:cNvSpPr/>
            <p:nvPr/>
          </p:nvSpPr>
          <p:spPr>
            <a:xfrm>
              <a:off x="1826544" y="147778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4" name="Google Shape;2374;p21"/>
            <p:cNvSpPr/>
            <p:nvPr/>
          </p:nvSpPr>
          <p:spPr>
            <a:xfrm>
              <a:off x="191787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5" name="Google Shape;2375;p21"/>
            <p:cNvSpPr/>
            <p:nvPr/>
          </p:nvSpPr>
          <p:spPr>
            <a:xfrm>
              <a:off x="191787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6" name="Google Shape;2376;p21"/>
            <p:cNvSpPr/>
            <p:nvPr/>
          </p:nvSpPr>
          <p:spPr>
            <a:xfrm>
              <a:off x="2100525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7" name="Google Shape;2377;p21"/>
            <p:cNvSpPr/>
            <p:nvPr/>
          </p:nvSpPr>
          <p:spPr>
            <a:xfrm>
              <a:off x="2100525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8" name="Google Shape;2378;p21"/>
            <p:cNvSpPr/>
            <p:nvPr/>
          </p:nvSpPr>
          <p:spPr>
            <a:xfrm>
              <a:off x="2100525" y="443336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79" name="Google Shape;2379;p21"/>
            <p:cNvSpPr/>
            <p:nvPr/>
          </p:nvSpPr>
          <p:spPr>
            <a:xfrm>
              <a:off x="2100525" y="14777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0" name="Google Shape;2380;p21"/>
            <p:cNvSpPr/>
            <p:nvPr/>
          </p:nvSpPr>
          <p:spPr>
            <a:xfrm>
              <a:off x="2100525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1" name="Google Shape;2381;p21"/>
            <p:cNvSpPr/>
            <p:nvPr/>
          </p:nvSpPr>
          <p:spPr>
            <a:xfrm>
              <a:off x="2009198" y="517226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2" name="Google Shape;2382;p21"/>
            <p:cNvSpPr/>
            <p:nvPr/>
          </p:nvSpPr>
          <p:spPr>
            <a:xfrm>
              <a:off x="2009198" y="-1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3" name="Google Shape;2383;p21"/>
            <p:cNvSpPr/>
            <p:nvPr/>
          </p:nvSpPr>
          <p:spPr>
            <a:xfrm flipH="1" rot="10800000">
              <a:off x="1917870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4" name="Google Shape;2384;p21"/>
            <p:cNvSpPr/>
            <p:nvPr/>
          </p:nvSpPr>
          <p:spPr>
            <a:xfrm flipH="1" rot="10800000">
              <a:off x="1917870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5" name="Google Shape;2385;p21"/>
            <p:cNvSpPr/>
            <p:nvPr/>
          </p:nvSpPr>
          <p:spPr>
            <a:xfrm>
              <a:off x="1917870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6" name="Google Shape;2386;p21"/>
            <p:cNvSpPr/>
            <p:nvPr/>
          </p:nvSpPr>
          <p:spPr>
            <a:xfrm>
              <a:off x="2191852" y="73889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7" name="Google Shape;2387;p21"/>
            <p:cNvSpPr/>
            <p:nvPr/>
          </p:nvSpPr>
          <p:spPr>
            <a:xfrm>
              <a:off x="2191852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8" name="Google Shape;2388;p21"/>
            <p:cNvSpPr/>
            <p:nvPr/>
          </p:nvSpPr>
          <p:spPr>
            <a:xfrm flipH="1" rot="10800000">
              <a:off x="1917870" y="295558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89" name="Google Shape;2389;p21"/>
            <p:cNvSpPr/>
            <p:nvPr/>
          </p:nvSpPr>
          <p:spPr>
            <a:xfrm>
              <a:off x="2191852" y="443336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0" name="Google Shape;2390;p21"/>
            <p:cNvSpPr/>
            <p:nvPr/>
          </p:nvSpPr>
          <p:spPr>
            <a:xfrm>
              <a:off x="2191852" y="-1"/>
              <a:ext cx="60886" cy="49260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1" name="Google Shape;2391;p21"/>
            <p:cNvSpPr/>
            <p:nvPr/>
          </p:nvSpPr>
          <p:spPr>
            <a:xfrm>
              <a:off x="2283180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2" name="Google Shape;2392;p21"/>
            <p:cNvSpPr/>
            <p:nvPr/>
          </p:nvSpPr>
          <p:spPr>
            <a:xfrm>
              <a:off x="2283180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3" name="Google Shape;2393;p21"/>
            <p:cNvSpPr/>
            <p:nvPr/>
          </p:nvSpPr>
          <p:spPr>
            <a:xfrm>
              <a:off x="2283180" y="29555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4" name="Google Shape;2394;p21"/>
            <p:cNvSpPr/>
            <p:nvPr/>
          </p:nvSpPr>
          <p:spPr>
            <a:xfrm>
              <a:off x="2283180" y="369447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5" name="Google Shape;2395;p21"/>
            <p:cNvSpPr/>
            <p:nvPr/>
          </p:nvSpPr>
          <p:spPr>
            <a:xfrm>
              <a:off x="2283180" y="44333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6" name="Google Shape;2396;p21"/>
            <p:cNvSpPr/>
            <p:nvPr/>
          </p:nvSpPr>
          <p:spPr>
            <a:xfrm>
              <a:off x="2283180" y="517226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7" name="Google Shape;2397;p21"/>
            <p:cNvSpPr/>
            <p:nvPr/>
          </p:nvSpPr>
          <p:spPr>
            <a:xfrm>
              <a:off x="2374506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8" name="Google Shape;2398;p21"/>
            <p:cNvSpPr/>
            <p:nvPr/>
          </p:nvSpPr>
          <p:spPr>
            <a:xfrm>
              <a:off x="2374506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399" name="Google Shape;2399;p21"/>
            <p:cNvSpPr/>
            <p:nvPr/>
          </p:nvSpPr>
          <p:spPr>
            <a:xfrm>
              <a:off x="2374506" y="14777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0" name="Google Shape;2400;p21"/>
            <p:cNvSpPr/>
            <p:nvPr/>
          </p:nvSpPr>
          <p:spPr>
            <a:xfrm>
              <a:off x="2374506" y="221668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1" name="Google Shape;2401;p21"/>
            <p:cNvSpPr/>
            <p:nvPr/>
          </p:nvSpPr>
          <p:spPr>
            <a:xfrm>
              <a:off x="2283180" y="-1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2" name="Google Shape;2402;p21"/>
            <p:cNvSpPr/>
            <p:nvPr/>
          </p:nvSpPr>
          <p:spPr>
            <a:xfrm>
              <a:off x="2283180" y="73889"/>
              <a:ext cx="60886" cy="49260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3" name="Google Shape;2403;p21"/>
            <p:cNvSpPr/>
            <p:nvPr/>
          </p:nvSpPr>
          <p:spPr>
            <a:xfrm flipH="1" rot="10800000">
              <a:off x="2465834" y="36944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4" name="Google Shape;2404;p21"/>
            <p:cNvSpPr/>
            <p:nvPr/>
          </p:nvSpPr>
          <p:spPr>
            <a:xfrm flipH="1" rot="10800000">
              <a:off x="2465834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5" name="Google Shape;2405;p21"/>
            <p:cNvSpPr/>
            <p:nvPr/>
          </p:nvSpPr>
          <p:spPr>
            <a:xfrm>
              <a:off x="2465834" y="517226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6" name="Google Shape;2406;p21"/>
            <p:cNvSpPr/>
            <p:nvPr/>
          </p:nvSpPr>
          <p:spPr>
            <a:xfrm flipH="1" rot="10800000">
              <a:off x="2465834" y="14777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7" name="Google Shape;2407;p21"/>
            <p:cNvSpPr/>
            <p:nvPr/>
          </p:nvSpPr>
          <p:spPr>
            <a:xfrm flipH="1" rot="10800000">
              <a:off x="2465834" y="22166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8" name="Google Shape;2408;p21"/>
            <p:cNvSpPr/>
            <p:nvPr/>
          </p:nvSpPr>
          <p:spPr>
            <a:xfrm>
              <a:off x="2465834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09" name="Google Shape;2409;p21"/>
            <p:cNvSpPr/>
            <p:nvPr/>
          </p:nvSpPr>
          <p:spPr>
            <a:xfrm flipH="1" rot="10800000">
              <a:off x="2465834" y="0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0" name="Google Shape;2410;p21"/>
            <p:cNvSpPr/>
            <p:nvPr/>
          </p:nvSpPr>
          <p:spPr>
            <a:xfrm>
              <a:off x="2465834" y="73889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1" name="Google Shape;2411;p21"/>
            <p:cNvSpPr/>
            <p:nvPr/>
          </p:nvSpPr>
          <p:spPr>
            <a:xfrm flipH="1" rot="10800000">
              <a:off x="2374506" y="44333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2" name="Google Shape;2412;p21"/>
            <p:cNvSpPr/>
            <p:nvPr/>
          </p:nvSpPr>
          <p:spPr>
            <a:xfrm flipH="1" rot="10800000">
              <a:off x="2374506" y="51722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3" name="Google Shape;2413;p21"/>
            <p:cNvSpPr/>
            <p:nvPr/>
          </p:nvSpPr>
          <p:spPr>
            <a:xfrm flipH="1" rot="10800000">
              <a:off x="2374506" y="295558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4" name="Google Shape;2414;p21"/>
            <p:cNvSpPr/>
            <p:nvPr/>
          </p:nvSpPr>
          <p:spPr>
            <a:xfrm>
              <a:off x="2374506" y="369447"/>
              <a:ext cx="60886" cy="49260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5" name="Google Shape;2415;p21"/>
            <p:cNvSpPr/>
            <p:nvPr/>
          </p:nvSpPr>
          <p:spPr>
            <a:xfrm flipH="1" rot="10800000">
              <a:off x="2557161" y="517227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6" name="Google Shape;2416;p21"/>
            <p:cNvSpPr/>
            <p:nvPr/>
          </p:nvSpPr>
          <p:spPr>
            <a:xfrm flipH="1" rot="10800000">
              <a:off x="2648488" y="22166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7" name="Google Shape;2417;p21"/>
            <p:cNvSpPr/>
            <p:nvPr/>
          </p:nvSpPr>
          <p:spPr>
            <a:xfrm>
              <a:off x="2648488" y="29555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8" name="Google Shape;2418;p21"/>
            <p:cNvSpPr/>
            <p:nvPr/>
          </p:nvSpPr>
          <p:spPr>
            <a:xfrm flipH="1" rot="10800000">
              <a:off x="2557161" y="36944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19" name="Google Shape;2419;p21"/>
            <p:cNvSpPr/>
            <p:nvPr/>
          </p:nvSpPr>
          <p:spPr>
            <a:xfrm>
              <a:off x="2557161" y="443336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0" name="Google Shape;2420;p21"/>
            <p:cNvSpPr/>
            <p:nvPr/>
          </p:nvSpPr>
          <p:spPr>
            <a:xfrm flipH="1" rot="10800000">
              <a:off x="2648488" y="73890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1" name="Google Shape;2421;p21"/>
            <p:cNvSpPr/>
            <p:nvPr/>
          </p:nvSpPr>
          <p:spPr>
            <a:xfrm>
              <a:off x="2648488" y="147778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2" name="Google Shape;2422;p21"/>
            <p:cNvSpPr/>
            <p:nvPr/>
          </p:nvSpPr>
          <p:spPr>
            <a:xfrm>
              <a:off x="2648488" y="-1"/>
              <a:ext cx="60886" cy="49260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3" name="Google Shape;2423;p21"/>
            <p:cNvSpPr/>
            <p:nvPr/>
          </p:nvSpPr>
          <p:spPr>
            <a:xfrm flipH="1" rot="10800000">
              <a:off x="2648488" y="369448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4" name="Google Shape;2424;p21"/>
            <p:cNvSpPr/>
            <p:nvPr/>
          </p:nvSpPr>
          <p:spPr>
            <a:xfrm>
              <a:off x="2648488" y="443336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5" name="Google Shape;2425;p21"/>
            <p:cNvSpPr/>
            <p:nvPr/>
          </p:nvSpPr>
          <p:spPr>
            <a:xfrm flipH="1" rot="10800000">
              <a:off x="2648488" y="517227"/>
              <a:ext cx="60886" cy="49260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6" name="Google Shape;2426;p21"/>
            <p:cNvSpPr/>
            <p:nvPr/>
          </p:nvSpPr>
          <p:spPr>
            <a:xfrm>
              <a:off x="2557161" y="-1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7" name="Google Shape;2427;p21"/>
            <p:cNvSpPr/>
            <p:nvPr/>
          </p:nvSpPr>
          <p:spPr>
            <a:xfrm>
              <a:off x="2557161" y="14777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8" name="Google Shape;2428;p21"/>
            <p:cNvSpPr/>
            <p:nvPr/>
          </p:nvSpPr>
          <p:spPr>
            <a:xfrm>
              <a:off x="2557161" y="73889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29" name="Google Shape;2429;p21"/>
            <p:cNvSpPr/>
            <p:nvPr/>
          </p:nvSpPr>
          <p:spPr>
            <a:xfrm>
              <a:off x="2557161" y="22166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0" name="Google Shape;2430;p21"/>
            <p:cNvSpPr/>
            <p:nvPr/>
          </p:nvSpPr>
          <p:spPr>
            <a:xfrm>
              <a:off x="2557161" y="295558"/>
              <a:ext cx="60886" cy="49260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1" name="Google Shape;2431;p21"/>
            <p:cNvSpPr/>
            <p:nvPr/>
          </p:nvSpPr>
          <p:spPr>
            <a:xfrm>
              <a:off x="2739816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2" name="Google Shape;2432;p21"/>
            <p:cNvSpPr/>
            <p:nvPr/>
          </p:nvSpPr>
          <p:spPr>
            <a:xfrm>
              <a:off x="2739816" y="14777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3" name="Google Shape;2433;p21"/>
            <p:cNvSpPr/>
            <p:nvPr/>
          </p:nvSpPr>
          <p:spPr>
            <a:xfrm>
              <a:off x="2739816" y="295558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4" name="Google Shape;2434;p21"/>
            <p:cNvSpPr/>
            <p:nvPr/>
          </p:nvSpPr>
          <p:spPr>
            <a:xfrm>
              <a:off x="2739816" y="369447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5" name="Google Shape;2435;p21"/>
            <p:cNvSpPr/>
            <p:nvPr/>
          </p:nvSpPr>
          <p:spPr>
            <a:xfrm>
              <a:off x="2739816" y="44333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6" name="Google Shape;2436;p21"/>
            <p:cNvSpPr/>
            <p:nvPr/>
          </p:nvSpPr>
          <p:spPr>
            <a:xfrm>
              <a:off x="2739816" y="517226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7" name="Google Shape;2437;p21"/>
            <p:cNvSpPr/>
            <p:nvPr/>
          </p:nvSpPr>
          <p:spPr>
            <a:xfrm>
              <a:off x="2739816" y="22166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8" name="Google Shape;2438;p21"/>
            <p:cNvSpPr/>
            <p:nvPr/>
          </p:nvSpPr>
          <p:spPr>
            <a:xfrm>
              <a:off x="2739816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39" name="Google Shape;2439;p21"/>
            <p:cNvSpPr/>
            <p:nvPr/>
          </p:nvSpPr>
          <p:spPr>
            <a:xfrm>
              <a:off x="2831142" y="-1"/>
              <a:ext cx="60886" cy="4926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0" name="Google Shape;2440;p21"/>
            <p:cNvSpPr/>
            <p:nvPr/>
          </p:nvSpPr>
          <p:spPr>
            <a:xfrm>
              <a:off x="2831142" y="14777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1" name="Google Shape;2441;p21"/>
            <p:cNvSpPr/>
            <p:nvPr/>
          </p:nvSpPr>
          <p:spPr>
            <a:xfrm>
              <a:off x="2831142" y="295558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2" name="Google Shape;2442;p21"/>
            <p:cNvSpPr/>
            <p:nvPr/>
          </p:nvSpPr>
          <p:spPr>
            <a:xfrm>
              <a:off x="2831142" y="369447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3" name="Google Shape;2443;p21"/>
            <p:cNvSpPr/>
            <p:nvPr/>
          </p:nvSpPr>
          <p:spPr>
            <a:xfrm>
              <a:off x="2831142" y="517226"/>
              <a:ext cx="60886" cy="49260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4" name="Google Shape;2444;p21"/>
            <p:cNvSpPr/>
            <p:nvPr/>
          </p:nvSpPr>
          <p:spPr>
            <a:xfrm>
              <a:off x="2831142" y="73889"/>
              <a:ext cx="60886" cy="49260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5" name="Google Shape;2445;p21"/>
            <p:cNvSpPr/>
            <p:nvPr/>
          </p:nvSpPr>
          <p:spPr>
            <a:xfrm>
              <a:off x="2831142" y="443336"/>
              <a:ext cx="60886" cy="49260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6" name="Google Shape;2446;p21"/>
            <p:cNvSpPr/>
            <p:nvPr/>
          </p:nvSpPr>
          <p:spPr>
            <a:xfrm>
              <a:off x="2831142" y="221668"/>
              <a:ext cx="60886" cy="49260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grpSp>
        <p:nvGrpSpPr>
          <p:cNvPr id="2447" name="Google Shape;2447;p21"/>
          <p:cNvGrpSpPr/>
          <p:nvPr/>
        </p:nvGrpSpPr>
        <p:grpSpPr>
          <a:xfrm>
            <a:off x="2801349" y="1204413"/>
            <a:ext cx="2892032" cy="567453"/>
            <a:chOff x="-1" y="0"/>
            <a:chExt cx="2892031" cy="567452"/>
          </a:xfrm>
        </p:grpSpPr>
        <p:sp>
          <p:nvSpPr>
            <p:cNvPr id="2448" name="Google Shape;2448;p21"/>
            <p:cNvSpPr/>
            <p:nvPr/>
          </p:nvSpPr>
          <p:spPr>
            <a:xfrm>
              <a:off x="-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49" name="Google Shape;2449;p21"/>
            <p:cNvSpPr/>
            <p:nvPr/>
          </p:nvSpPr>
          <p:spPr>
            <a:xfrm>
              <a:off x="-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0" name="Google Shape;2450;p21"/>
            <p:cNvSpPr/>
            <p:nvPr/>
          </p:nvSpPr>
          <p:spPr>
            <a:xfrm>
              <a:off x="-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1" name="Google Shape;2451;p21"/>
            <p:cNvSpPr/>
            <p:nvPr/>
          </p:nvSpPr>
          <p:spPr>
            <a:xfrm>
              <a:off x="-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2" name="Google Shape;2452;p21"/>
            <p:cNvSpPr/>
            <p:nvPr/>
          </p:nvSpPr>
          <p:spPr>
            <a:xfrm>
              <a:off x="-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3" name="Google Shape;2453;p21"/>
            <p:cNvSpPr/>
            <p:nvPr/>
          </p:nvSpPr>
          <p:spPr>
            <a:xfrm>
              <a:off x="-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4" name="Google Shape;2454;p21"/>
            <p:cNvSpPr/>
            <p:nvPr/>
          </p:nvSpPr>
          <p:spPr>
            <a:xfrm>
              <a:off x="-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5" name="Google Shape;2455;p21"/>
            <p:cNvSpPr/>
            <p:nvPr/>
          </p:nvSpPr>
          <p:spPr>
            <a:xfrm>
              <a:off x="-1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6" name="Google Shape;2456;p21"/>
            <p:cNvSpPr/>
            <p:nvPr/>
          </p:nvSpPr>
          <p:spPr>
            <a:xfrm>
              <a:off x="9132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7" name="Google Shape;2457;p21"/>
            <p:cNvSpPr/>
            <p:nvPr/>
          </p:nvSpPr>
          <p:spPr>
            <a:xfrm>
              <a:off x="91327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8" name="Google Shape;2458;p21"/>
            <p:cNvSpPr/>
            <p:nvPr/>
          </p:nvSpPr>
          <p:spPr>
            <a:xfrm>
              <a:off x="91327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59" name="Google Shape;2459;p21"/>
            <p:cNvSpPr/>
            <p:nvPr/>
          </p:nvSpPr>
          <p:spPr>
            <a:xfrm>
              <a:off x="91327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0" name="Google Shape;2460;p21"/>
            <p:cNvSpPr/>
            <p:nvPr/>
          </p:nvSpPr>
          <p:spPr>
            <a:xfrm>
              <a:off x="91327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1" name="Google Shape;2461;p21"/>
            <p:cNvSpPr/>
            <p:nvPr/>
          </p:nvSpPr>
          <p:spPr>
            <a:xfrm>
              <a:off x="9132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2" name="Google Shape;2462;p21"/>
            <p:cNvSpPr/>
            <p:nvPr/>
          </p:nvSpPr>
          <p:spPr>
            <a:xfrm>
              <a:off x="91327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3" name="Google Shape;2463;p21"/>
            <p:cNvSpPr/>
            <p:nvPr/>
          </p:nvSpPr>
          <p:spPr>
            <a:xfrm>
              <a:off x="91327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4" name="Google Shape;2464;p21"/>
            <p:cNvSpPr/>
            <p:nvPr/>
          </p:nvSpPr>
          <p:spPr>
            <a:xfrm>
              <a:off x="182654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5" name="Google Shape;2465;p21"/>
            <p:cNvSpPr/>
            <p:nvPr/>
          </p:nvSpPr>
          <p:spPr>
            <a:xfrm>
              <a:off x="18265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6" name="Google Shape;2466;p21"/>
            <p:cNvSpPr/>
            <p:nvPr/>
          </p:nvSpPr>
          <p:spPr>
            <a:xfrm>
              <a:off x="18265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7" name="Google Shape;2467;p21"/>
            <p:cNvSpPr/>
            <p:nvPr/>
          </p:nvSpPr>
          <p:spPr>
            <a:xfrm>
              <a:off x="182654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8" name="Google Shape;2468;p21"/>
            <p:cNvSpPr/>
            <p:nvPr/>
          </p:nvSpPr>
          <p:spPr>
            <a:xfrm>
              <a:off x="18265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69" name="Google Shape;2469;p21"/>
            <p:cNvSpPr/>
            <p:nvPr/>
          </p:nvSpPr>
          <p:spPr>
            <a:xfrm>
              <a:off x="18265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0" name="Google Shape;2470;p21"/>
            <p:cNvSpPr/>
            <p:nvPr/>
          </p:nvSpPr>
          <p:spPr>
            <a:xfrm>
              <a:off x="182654" y="444092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1" name="Google Shape;2471;p21"/>
            <p:cNvSpPr/>
            <p:nvPr/>
          </p:nvSpPr>
          <p:spPr>
            <a:xfrm>
              <a:off x="182654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2" name="Google Shape;2472;p21"/>
            <p:cNvSpPr/>
            <p:nvPr/>
          </p:nvSpPr>
          <p:spPr>
            <a:xfrm>
              <a:off x="273981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3" name="Google Shape;2473;p21"/>
            <p:cNvSpPr/>
            <p:nvPr/>
          </p:nvSpPr>
          <p:spPr>
            <a:xfrm>
              <a:off x="273981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4" name="Google Shape;2474;p21"/>
            <p:cNvSpPr/>
            <p:nvPr/>
          </p:nvSpPr>
          <p:spPr>
            <a:xfrm>
              <a:off x="273981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5" name="Google Shape;2475;p21"/>
            <p:cNvSpPr/>
            <p:nvPr/>
          </p:nvSpPr>
          <p:spPr>
            <a:xfrm>
              <a:off x="273981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6" name="Google Shape;2476;p21"/>
            <p:cNvSpPr/>
            <p:nvPr/>
          </p:nvSpPr>
          <p:spPr>
            <a:xfrm>
              <a:off x="273981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7" name="Google Shape;2477;p21"/>
            <p:cNvSpPr/>
            <p:nvPr/>
          </p:nvSpPr>
          <p:spPr>
            <a:xfrm>
              <a:off x="273981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8" name="Google Shape;2478;p21"/>
            <p:cNvSpPr/>
            <p:nvPr/>
          </p:nvSpPr>
          <p:spPr>
            <a:xfrm>
              <a:off x="273981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79" name="Google Shape;2479;p21"/>
            <p:cNvSpPr/>
            <p:nvPr/>
          </p:nvSpPr>
          <p:spPr>
            <a:xfrm>
              <a:off x="273981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0" name="Google Shape;2480;p21"/>
            <p:cNvSpPr/>
            <p:nvPr/>
          </p:nvSpPr>
          <p:spPr>
            <a:xfrm>
              <a:off x="365308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1" name="Google Shape;2481;p21"/>
            <p:cNvSpPr/>
            <p:nvPr/>
          </p:nvSpPr>
          <p:spPr>
            <a:xfrm>
              <a:off x="36530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2" name="Google Shape;2482;p21"/>
            <p:cNvSpPr/>
            <p:nvPr/>
          </p:nvSpPr>
          <p:spPr>
            <a:xfrm>
              <a:off x="365308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3" name="Google Shape;2483;p21"/>
            <p:cNvSpPr/>
            <p:nvPr/>
          </p:nvSpPr>
          <p:spPr>
            <a:xfrm>
              <a:off x="365308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4" name="Google Shape;2484;p21"/>
            <p:cNvSpPr/>
            <p:nvPr/>
          </p:nvSpPr>
          <p:spPr>
            <a:xfrm>
              <a:off x="3653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5" name="Google Shape;2485;p21"/>
            <p:cNvSpPr/>
            <p:nvPr/>
          </p:nvSpPr>
          <p:spPr>
            <a:xfrm>
              <a:off x="365308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6" name="Google Shape;2486;p21"/>
            <p:cNvSpPr/>
            <p:nvPr/>
          </p:nvSpPr>
          <p:spPr>
            <a:xfrm>
              <a:off x="3653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7" name="Google Shape;2487;p21"/>
            <p:cNvSpPr/>
            <p:nvPr/>
          </p:nvSpPr>
          <p:spPr>
            <a:xfrm>
              <a:off x="365308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8" name="Google Shape;2488;p21"/>
            <p:cNvSpPr/>
            <p:nvPr/>
          </p:nvSpPr>
          <p:spPr>
            <a:xfrm>
              <a:off x="730618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89" name="Google Shape;2489;p21"/>
            <p:cNvSpPr/>
            <p:nvPr/>
          </p:nvSpPr>
          <p:spPr>
            <a:xfrm>
              <a:off x="456636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0" name="Google Shape;2490;p21"/>
            <p:cNvSpPr/>
            <p:nvPr/>
          </p:nvSpPr>
          <p:spPr>
            <a:xfrm>
              <a:off x="639290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1" name="Google Shape;2491;p21"/>
            <p:cNvSpPr/>
            <p:nvPr/>
          </p:nvSpPr>
          <p:spPr>
            <a:xfrm>
              <a:off x="639290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2" name="Google Shape;2492;p21"/>
            <p:cNvSpPr/>
            <p:nvPr/>
          </p:nvSpPr>
          <p:spPr>
            <a:xfrm>
              <a:off x="730618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3" name="Google Shape;2493;p21"/>
            <p:cNvSpPr/>
            <p:nvPr/>
          </p:nvSpPr>
          <p:spPr>
            <a:xfrm>
              <a:off x="821944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4" name="Google Shape;2494;p21"/>
            <p:cNvSpPr/>
            <p:nvPr/>
          </p:nvSpPr>
          <p:spPr>
            <a:xfrm>
              <a:off x="547963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5" name="Google Shape;2495;p21"/>
            <p:cNvSpPr/>
            <p:nvPr/>
          </p:nvSpPr>
          <p:spPr>
            <a:xfrm>
              <a:off x="8219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6" name="Google Shape;2496;p21"/>
            <p:cNvSpPr/>
            <p:nvPr/>
          </p:nvSpPr>
          <p:spPr>
            <a:xfrm>
              <a:off x="456636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7" name="Google Shape;2497;p21"/>
            <p:cNvSpPr/>
            <p:nvPr/>
          </p:nvSpPr>
          <p:spPr>
            <a:xfrm>
              <a:off x="54796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8" name="Google Shape;2498;p21"/>
            <p:cNvSpPr/>
            <p:nvPr/>
          </p:nvSpPr>
          <p:spPr>
            <a:xfrm>
              <a:off x="456636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499" name="Google Shape;2499;p21"/>
            <p:cNvSpPr/>
            <p:nvPr/>
          </p:nvSpPr>
          <p:spPr>
            <a:xfrm>
              <a:off x="45663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0" name="Google Shape;2500;p21"/>
            <p:cNvSpPr/>
            <p:nvPr/>
          </p:nvSpPr>
          <p:spPr>
            <a:xfrm>
              <a:off x="730618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1" name="Google Shape;2501;p21"/>
            <p:cNvSpPr/>
            <p:nvPr/>
          </p:nvSpPr>
          <p:spPr>
            <a:xfrm>
              <a:off x="639290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2" name="Google Shape;2502;p21"/>
            <p:cNvSpPr/>
            <p:nvPr/>
          </p:nvSpPr>
          <p:spPr>
            <a:xfrm>
              <a:off x="639290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3" name="Google Shape;2503;p21"/>
            <p:cNvSpPr/>
            <p:nvPr/>
          </p:nvSpPr>
          <p:spPr>
            <a:xfrm>
              <a:off x="639290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4" name="Google Shape;2504;p21"/>
            <p:cNvSpPr/>
            <p:nvPr/>
          </p:nvSpPr>
          <p:spPr>
            <a:xfrm>
              <a:off x="639290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5" name="Google Shape;2505;p21"/>
            <p:cNvSpPr/>
            <p:nvPr/>
          </p:nvSpPr>
          <p:spPr>
            <a:xfrm>
              <a:off x="821944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6" name="Google Shape;2506;p21"/>
            <p:cNvSpPr/>
            <p:nvPr/>
          </p:nvSpPr>
          <p:spPr>
            <a:xfrm>
              <a:off x="8219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7" name="Google Shape;2507;p21"/>
            <p:cNvSpPr/>
            <p:nvPr/>
          </p:nvSpPr>
          <p:spPr>
            <a:xfrm>
              <a:off x="456636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8" name="Google Shape;2508;p21"/>
            <p:cNvSpPr/>
            <p:nvPr/>
          </p:nvSpPr>
          <p:spPr>
            <a:xfrm>
              <a:off x="456636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09" name="Google Shape;2509;p21"/>
            <p:cNvSpPr/>
            <p:nvPr/>
          </p:nvSpPr>
          <p:spPr>
            <a:xfrm>
              <a:off x="456636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0" name="Google Shape;2510;p21"/>
            <p:cNvSpPr/>
            <p:nvPr/>
          </p:nvSpPr>
          <p:spPr>
            <a:xfrm>
              <a:off x="456636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1" name="Google Shape;2511;p21"/>
            <p:cNvSpPr/>
            <p:nvPr/>
          </p:nvSpPr>
          <p:spPr>
            <a:xfrm>
              <a:off x="547963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2" name="Google Shape;2512;p21"/>
            <p:cNvSpPr/>
            <p:nvPr/>
          </p:nvSpPr>
          <p:spPr>
            <a:xfrm>
              <a:off x="547963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3" name="Google Shape;2513;p21"/>
            <p:cNvSpPr/>
            <p:nvPr/>
          </p:nvSpPr>
          <p:spPr>
            <a:xfrm>
              <a:off x="730618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4" name="Google Shape;2514;p21"/>
            <p:cNvSpPr/>
            <p:nvPr/>
          </p:nvSpPr>
          <p:spPr>
            <a:xfrm>
              <a:off x="730618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5" name="Google Shape;2515;p21"/>
            <p:cNvSpPr/>
            <p:nvPr/>
          </p:nvSpPr>
          <p:spPr>
            <a:xfrm>
              <a:off x="73061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6" name="Google Shape;2516;p21"/>
            <p:cNvSpPr/>
            <p:nvPr/>
          </p:nvSpPr>
          <p:spPr>
            <a:xfrm>
              <a:off x="730618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7" name="Google Shape;2517;p21"/>
            <p:cNvSpPr/>
            <p:nvPr/>
          </p:nvSpPr>
          <p:spPr>
            <a:xfrm>
              <a:off x="730618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8" name="Google Shape;2518;p21"/>
            <p:cNvSpPr/>
            <p:nvPr/>
          </p:nvSpPr>
          <p:spPr>
            <a:xfrm>
              <a:off x="639290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19" name="Google Shape;2519;p21"/>
            <p:cNvSpPr/>
            <p:nvPr/>
          </p:nvSpPr>
          <p:spPr>
            <a:xfrm>
              <a:off x="639290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0" name="Google Shape;2520;p21"/>
            <p:cNvSpPr/>
            <p:nvPr/>
          </p:nvSpPr>
          <p:spPr>
            <a:xfrm flipH="1" rot="10800000">
              <a:off x="547963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1" name="Google Shape;2521;p21"/>
            <p:cNvSpPr/>
            <p:nvPr/>
          </p:nvSpPr>
          <p:spPr>
            <a:xfrm flipH="1" rot="10800000">
              <a:off x="547963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2" name="Google Shape;2522;p21"/>
            <p:cNvSpPr/>
            <p:nvPr/>
          </p:nvSpPr>
          <p:spPr>
            <a:xfrm>
              <a:off x="547963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3" name="Google Shape;2523;p21"/>
            <p:cNvSpPr/>
            <p:nvPr/>
          </p:nvSpPr>
          <p:spPr>
            <a:xfrm>
              <a:off x="821944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4" name="Google Shape;2524;p21"/>
            <p:cNvSpPr/>
            <p:nvPr/>
          </p:nvSpPr>
          <p:spPr>
            <a:xfrm>
              <a:off x="821944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5" name="Google Shape;2525;p21"/>
            <p:cNvSpPr/>
            <p:nvPr/>
          </p:nvSpPr>
          <p:spPr>
            <a:xfrm flipH="1" rot="10800000">
              <a:off x="547963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6" name="Google Shape;2526;p21"/>
            <p:cNvSpPr/>
            <p:nvPr/>
          </p:nvSpPr>
          <p:spPr>
            <a:xfrm>
              <a:off x="82194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7" name="Google Shape;2527;p21"/>
            <p:cNvSpPr/>
            <p:nvPr/>
          </p:nvSpPr>
          <p:spPr>
            <a:xfrm>
              <a:off x="821944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8" name="Google Shape;2528;p21"/>
            <p:cNvSpPr/>
            <p:nvPr/>
          </p:nvSpPr>
          <p:spPr>
            <a:xfrm>
              <a:off x="1369908" y="370076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29" name="Google Shape;2529;p21"/>
            <p:cNvSpPr/>
            <p:nvPr/>
          </p:nvSpPr>
          <p:spPr>
            <a:xfrm>
              <a:off x="1369908" y="518107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0" name="Google Shape;2530;p21"/>
            <p:cNvSpPr/>
            <p:nvPr/>
          </p:nvSpPr>
          <p:spPr>
            <a:xfrm>
              <a:off x="1369908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1" name="Google Shape;2531;p21"/>
            <p:cNvSpPr/>
            <p:nvPr/>
          </p:nvSpPr>
          <p:spPr>
            <a:xfrm>
              <a:off x="913272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2" name="Google Shape;2532;p21"/>
            <p:cNvSpPr/>
            <p:nvPr/>
          </p:nvSpPr>
          <p:spPr>
            <a:xfrm>
              <a:off x="913272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3" name="Google Shape;2533;p21"/>
            <p:cNvSpPr/>
            <p:nvPr/>
          </p:nvSpPr>
          <p:spPr>
            <a:xfrm>
              <a:off x="913272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4" name="Google Shape;2534;p21"/>
            <p:cNvSpPr/>
            <p:nvPr/>
          </p:nvSpPr>
          <p:spPr>
            <a:xfrm>
              <a:off x="913272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5" name="Google Shape;2535;p21"/>
            <p:cNvSpPr/>
            <p:nvPr/>
          </p:nvSpPr>
          <p:spPr>
            <a:xfrm>
              <a:off x="913272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6" name="Google Shape;2536;p21"/>
            <p:cNvSpPr/>
            <p:nvPr/>
          </p:nvSpPr>
          <p:spPr>
            <a:xfrm>
              <a:off x="913272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7" name="Google Shape;2537;p21"/>
            <p:cNvSpPr/>
            <p:nvPr/>
          </p:nvSpPr>
          <p:spPr>
            <a:xfrm>
              <a:off x="1004599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8" name="Google Shape;2538;p21"/>
            <p:cNvSpPr/>
            <p:nvPr/>
          </p:nvSpPr>
          <p:spPr>
            <a:xfrm>
              <a:off x="1004599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39" name="Google Shape;2539;p21"/>
            <p:cNvSpPr/>
            <p:nvPr/>
          </p:nvSpPr>
          <p:spPr>
            <a:xfrm>
              <a:off x="1004599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0" name="Google Shape;2540;p21"/>
            <p:cNvSpPr/>
            <p:nvPr/>
          </p:nvSpPr>
          <p:spPr>
            <a:xfrm>
              <a:off x="1004599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1" name="Google Shape;2541;p21"/>
            <p:cNvSpPr/>
            <p:nvPr/>
          </p:nvSpPr>
          <p:spPr>
            <a:xfrm>
              <a:off x="913272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2" name="Google Shape;2542;p21"/>
            <p:cNvSpPr/>
            <p:nvPr/>
          </p:nvSpPr>
          <p:spPr>
            <a:xfrm>
              <a:off x="913272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3" name="Google Shape;2543;p21"/>
            <p:cNvSpPr/>
            <p:nvPr/>
          </p:nvSpPr>
          <p:spPr>
            <a:xfrm>
              <a:off x="1187254" y="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4" name="Google Shape;2544;p21"/>
            <p:cNvSpPr/>
            <p:nvPr/>
          </p:nvSpPr>
          <p:spPr>
            <a:xfrm>
              <a:off x="1187254" y="7401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5" name="Google Shape;2545;p21"/>
            <p:cNvSpPr/>
            <p:nvPr/>
          </p:nvSpPr>
          <p:spPr>
            <a:xfrm>
              <a:off x="1187254" y="148030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6" name="Google Shape;2546;p21"/>
            <p:cNvSpPr/>
            <p:nvPr/>
          </p:nvSpPr>
          <p:spPr>
            <a:xfrm>
              <a:off x="1187254" y="222045"/>
              <a:ext cx="60886" cy="49344"/>
            </a:xfrm>
            <a:prstGeom prst="rect">
              <a:avLst/>
            </a:prstGeom>
            <a:solidFill>
              <a:srgbClr val="00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7" name="Google Shape;2547;p21"/>
            <p:cNvSpPr/>
            <p:nvPr/>
          </p:nvSpPr>
          <p:spPr>
            <a:xfrm>
              <a:off x="1369908" y="14803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8" name="Google Shape;2548;p21"/>
            <p:cNvSpPr/>
            <p:nvPr/>
          </p:nvSpPr>
          <p:spPr>
            <a:xfrm>
              <a:off x="1369908" y="22204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49" name="Google Shape;2549;p21"/>
            <p:cNvSpPr/>
            <p:nvPr/>
          </p:nvSpPr>
          <p:spPr>
            <a:xfrm>
              <a:off x="1369908" y="296061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0" name="Google Shape;2550;p21"/>
            <p:cNvSpPr/>
            <p:nvPr/>
          </p:nvSpPr>
          <p:spPr>
            <a:xfrm>
              <a:off x="1278581" y="518107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1" name="Google Shape;2551;p21"/>
            <p:cNvSpPr/>
            <p:nvPr/>
          </p:nvSpPr>
          <p:spPr>
            <a:xfrm>
              <a:off x="1369908" y="0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2" name="Google Shape;2552;p21"/>
            <p:cNvSpPr/>
            <p:nvPr/>
          </p:nvSpPr>
          <p:spPr>
            <a:xfrm>
              <a:off x="1369908" y="74015"/>
              <a:ext cx="60886" cy="49344"/>
            </a:xfrm>
            <a:prstGeom prst="rect">
              <a:avLst/>
            </a:prstGeom>
            <a:solidFill>
              <a:srgbClr val="00CC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3" name="Google Shape;2553;p21"/>
            <p:cNvSpPr/>
            <p:nvPr/>
          </p:nvSpPr>
          <p:spPr>
            <a:xfrm flipH="1" rot="10800000">
              <a:off x="1461235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4" name="Google Shape;2554;p21"/>
            <p:cNvSpPr/>
            <p:nvPr/>
          </p:nvSpPr>
          <p:spPr>
            <a:xfrm flipH="1" rot="10800000">
              <a:off x="1552562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5" name="Google Shape;2555;p21"/>
            <p:cNvSpPr/>
            <p:nvPr/>
          </p:nvSpPr>
          <p:spPr>
            <a:xfrm>
              <a:off x="1552562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6" name="Google Shape;2556;p21"/>
            <p:cNvSpPr/>
            <p:nvPr/>
          </p:nvSpPr>
          <p:spPr>
            <a:xfrm flipH="1" rot="10800000">
              <a:off x="1461235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7" name="Google Shape;2557;p21"/>
            <p:cNvSpPr/>
            <p:nvPr/>
          </p:nvSpPr>
          <p:spPr>
            <a:xfrm>
              <a:off x="1461235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8" name="Google Shape;2558;p21"/>
            <p:cNvSpPr/>
            <p:nvPr/>
          </p:nvSpPr>
          <p:spPr>
            <a:xfrm flipH="1" rot="10800000">
              <a:off x="1552562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59" name="Google Shape;2559;p21"/>
            <p:cNvSpPr/>
            <p:nvPr/>
          </p:nvSpPr>
          <p:spPr>
            <a:xfrm>
              <a:off x="1552562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0" name="Google Shape;2560;p21"/>
            <p:cNvSpPr/>
            <p:nvPr/>
          </p:nvSpPr>
          <p:spPr>
            <a:xfrm>
              <a:off x="1552562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1" name="Google Shape;2561;p21"/>
            <p:cNvSpPr/>
            <p:nvPr/>
          </p:nvSpPr>
          <p:spPr>
            <a:xfrm flipH="1" rot="10800000">
              <a:off x="1552562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2" name="Google Shape;2562;p21"/>
            <p:cNvSpPr/>
            <p:nvPr/>
          </p:nvSpPr>
          <p:spPr>
            <a:xfrm>
              <a:off x="1552562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3" name="Google Shape;2563;p21"/>
            <p:cNvSpPr/>
            <p:nvPr/>
          </p:nvSpPr>
          <p:spPr>
            <a:xfrm flipH="1" rot="10800000">
              <a:off x="1552562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4" name="Google Shape;2564;p21"/>
            <p:cNvSpPr/>
            <p:nvPr/>
          </p:nvSpPr>
          <p:spPr>
            <a:xfrm>
              <a:off x="1735217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5" name="Google Shape;2565;p21"/>
            <p:cNvSpPr/>
            <p:nvPr/>
          </p:nvSpPr>
          <p:spPr>
            <a:xfrm flipH="1" rot="10800000">
              <a:off x="1735217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6" name="Google Shape;2566;p21"/>
            <p:cNvSpPr/>
            <p:nvPr/>
          </p:nvSpPr>
          <p:spPr>
            <a:xfrm>
              <a:off x="1735217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7" name="Google Shape;2567;p21"/>
            <p:cNvSpPr/>
            <p:nvPr/>
          </p:nvSpPr>
          <p:spPr>
            <a:xfrm flipH="1" rot="10800000">
              <a:off x="1735217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8" name="Google Shape;2568;p21"/>
            <p:cNvSpPr/>
            <p:nvPr/>
          </p:nvSpPr>
          <p:spPr>
            <a:xfrm>
              <a:off x="1735217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69" name="Google Shape;2569;p21"/>
            <p:cNvSpPr/>
            <p:nvPr/>
          </p:nvSpPr>
          <p:spPr>
            <a:xfrm flipH="1" rot="10800000">
              <a:off x="1735217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0" name="Google Shape;2570;p21"/>
            <p:cNvSpPr/>
            <p:nvPr/>
          </p:nvSpPr>
          <p:spPr>
            <a:xfrm>
              <a:off x="1735217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1" name="Google Shape;2571;p21"/>
            <p:cNvSpPr/>
            <p:nvPr/>
          </p:nvSpPr>
          <p:spPr>
            <a:xfrm flipH="1" rot="10800000">
              <a:off x="1735217" y="14803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2" name="Google Shape;2572;p21"/>
            <p:cNvSpPr/>
            <p:nvPr/>
          </p:nvSpPr>
          <p:spPr>
            <a:xfrm>
              <a:off x="1643890" y="37007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3" name="Google Shape;2573;p21"/>
            <p:cNvSpPr/>
            <p:nvPr/>
          </p:nvSpPr>
          <p:spPr>
            <a:xfrm flipH="1" rot="10800000">
              <a:off x="1643890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4" name="Google Shape;2574;p21"/>
            <p:cNvSpPr/>
            <p:nvPr/>
          </p:nvSpPr>
          <p:spPr>
            <a:xfrm>
              <a:off x="1643890" y="51810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5" name="Google Shape;2575;p21"/>
            <p:cNvSpPr/>
            <p:nvPr/>
          </p:nvSpPr>
          <p:spPr>
            <a:xfrm flipH="1" rot="10800000">
              <a:off x="1643890" y="222046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6" name="Google Shape;2576;p21"/>
            <p:cNvSpPr/>
            <p:nvPr/>
          </p:nvSpPr>
          <p:spPr>
            <a:xfrm>
              <a:off x="1643890" y="296061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7" name="Google Shape;2577;p21"/>
            <p:cNvSpPr/>
            <p:nvPr/>
          </p:nvSpPr>
          <p:spPr>
            <a:xfrm>
              <a:off x="1643890" y="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8" name="Google Shape;2578;p21"/>
            <p:cNvSpPr/>
            <p:nvPr/>
          </p:nvSpPr>
          <p:spPr>
            <a:xfrm flipH="1" rot="10800000">
              <a:off x="1643890" y="74015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79" name="Google Shape;2579;p21"/>
            <p:cNvSpPr/>
            <p:nvPr/>
          </p:nvSpPr>
          <p:spPr>
            <a:xfrm>
              <a:off x="1643890" y="148030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0" name="Google Shape;2580;p21"/>
            <p:cNvSpPr/>
            <p:nvPr/>
          </p:nvSpPr>
          <p:spPr>
            <a:xfrm flipH="1" rot="10800000">
              <a:off x="1095926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1" name="Google Shape;2581;p21"/>
            <p:cNvSpPr/>
            <p:nvPr/>
          </p:nvSpPr>
          <p:spPr>
            <a:xfrm flipH="1" rot="10800000">
              <a:off x="1095926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2" name="Google Shape;2582;p21"/>
            <p:cNvSpPr/>
            <p:nvPr/>
          </p:nvSpPr>
          <p:spPr>
            <a:xfrm>
              <a:off x="1095926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3" name="Google Shape;2583;p21"/>
            <p:cNvSpPr/>
            <p:nvPr/>
          </p:nvSpPr>
          <p:spPr>
            <a:xfrm flipH="1" rot="10800000">
              <a:off x="1095926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4" name="Google Shape;2584;p21"/>
            <p:cNvSpPr/>
            <p:nvPr/>
          </p:nvSpPr>
          <p:spPr>
            <a:xfrm flipH="1" rot="10800000">
              <a:off x="1095926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5" name="Google Shape;2585;p21"/>
            <p:cNvSpPr/>
            <p:nvPr/>
          </p:nvSpPr>
          <p:spPr>
            <a:xfrm>
              <a:off x="1095926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6" name="Google Shape;2586;p21"/>
            <p:cNvSpPr/>
            <p:nvPr/>
          </p:nvSpPr>
          <p:spPr>
            <a:xfrm flipH="1" rot="10800000">
              <a:off x="1095926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7" name="Google Shape;2587;p21"/>
            <p:cNvSpPr/>
            <p:nvPr/>
          </p:nvSpPr>
          <p:spPr>
            <a:xfrm>
              <a:off x="1095926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8" name="Google Shape;2588;p21"/>
            <p:cNvSpPr/>
            <p:nvPr/>
          </p:nvSpPr>
          <p:spPr>
            <a:xfrm flipH="1" rot="10800000">
              <a:off x="1004599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89" name="Google Shape;2589;p21"/>
            <p:cNvSpPr/>
            <p:nvPr/>
          </p:nvSpPr>
          <p:spPr>
            <a:xfrm flipH="1" rot="10800000">
              <a:off x="1004599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0" name="Google Shape;2590;p21"/>
            <p:cNvSpPr/>
            <p:nvPr/>
          </p:nvSpPr>
          <p:spPr>
            <a:xfrm flipH="1" rot="10800000">
              <a:off x="1004599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1" name="Google Shape;2591;p21"/>
            <p:cNvSpPr/>
            <p:nvPr/>
          </p:nvSpPr>
          <p:spPr>
            <a:xfrm>
              <a:off x="1004599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2" name="Google Shape;2592;p21"/>
            <p:cNvSpPr/>
            <p:nvPr/>
          </p:nvSpPr>
          <p:spPr>
            <a:xfrm flipH="1" rot="10800000">
              <a:off x="1278581" y="222046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3" name="Google Shape;2593;p21"/>
            <p:cNvSpPr/>
            <p:nvPr/>
          </p:nvSpPr>
          <p:spPr>
            <a:xfrm>
              <a:off x="1278581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4" name="Google Shape;2594;p21"/>
            <p:cNvSpPr/>
            <p:nvPr/>
          </p:nvSpPr>
          <p:spPr>
            <a:xfrm flipH="1" rot="10800000">
              <a:off x="1278581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5" name="Google Shape;2595;p21"/>
            <p:cNvSpPr/>
            <p:nvPr/>
          </p:nvSpPr>
          <p:spPr>
            <a:xfrm>
              <a:off x="1278581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6" name="Google Shape;2596;p21"/>
            <p:cNvSpPr/>
            <p:nvPr/>
          </p:nvSpPr>
          <p:spPr>
            <a:xfrm flipH="1" rot="10800000">
              <a:off x="1278581" y="74015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7" name="Google Shape;2597;p21"/>
            <p:cNvSpPr/>
            <p:nvPr/>
          </p:nvSpPr>
          <p:spPr>
            <a:xfrm>
              <a:off x="1278581" y="14803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8" name="Google Shape;2598;p21"/>
            <p:cNvSpPr/>
            <p:nvPr/>
          </p:nvSpPr>
          <p:spPr>
            <a:xfrm flipH="1" rot="10800000">
              <a:off x="1187254" y="518108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599" name="Google Shape;2599;p21"/>
            <p:cNvSpPr/>
            <p:nvPr/>
          </p:nvSpPr>
          <p:spPr>
            <a:xfrm>
              <a:off x="1278581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0" name="Google Shape;2600;p21"/>
            <p:cNvSpPr/>
            <p:nvPr/>
          </p:nvSpPr>
          <p:spPr>
            <a:xfrm flipH="1" rot="10800000">
              <a:off x="1187254" y="370077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1" name="Google Shape;2601;p21"/>
            <p:cNvSpPr/>
            <p:nvPr/>
          </p:nvSpPr>
          <p:spPr>
            <a:xfrm>
              <a:off x="1187254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2" name="Google Shape;2602;p21"/>
            <p:cNvSpPr/>
            <p:nvPr/>
          </p:nvSpPr>
          <p:spPr>
            <a:xfrm>
              <a:off x="1187254" y="296061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3" name="Google Shape;2603;p21"/>
            <p:cNvSpPr/>
            <p:nvPr/>
          </p:nvSpPr>
          <p:spPr>
            <a:xfrm>
              <a:off x="1461235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4" name="Google Shape;2604;p21"/>
            <p:cNvSpPr/>
            <p:nvPr/>
          </p:nvSpPr>
          <p:spPr>
            <a:xfrm>
              <a:off x="1461235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5" name="Google Shape;2605;p21"/>
            <p:cNvSpPr/>
            <p:nvPr/>
          </p:nvSpPr>
          <p:spPr>
            <a:xfrm>
              <a:off x="1461235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6" name="Google Shape;2606;p21"/>
            <p:cNvSpPr/>
            <p:nvPr/>
          </p:nvSpPr>
          <p:spPr>
            <a:xfrm>
              <a:off x="1461235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7" name="Google Shape;2607;p21"/>
            <p:cNvSpPr/>
            <p:nvPr/>
          </p:nvSpPr>
          <p:spPr>
            <a:xfrm>
              <a:off x="1461235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8" name="Google Shape;2608;p21"/>
            <p:cNvSpPr/>
            <p:nvPr/>
          </p:nvSpPr>
          <p:spPr>
            <a:xfrm>
              <a:off x="2100526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09" name="Google Shape;2609;p21"/>
            <p:cNvSpPr/>
            <p:nvPr/>
          </p:nvSpPr>
          <p:spPr>
            <a:xfrm>
              <a:off x="1826544" y="22204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0" name="Google Shape;2610;p21"/>
            <p:cNvSpPr/>
            <p:nvPr/>
          </p:nvSpPr>
          <p:spPr>
            <a:xfrm>
              <a:off x="2009199" y="74015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1" name="Google Shape;2611;p21"/>
            <p:cNvSpPr/>
            <p:nvPr/>
          </p:nvSpPr>
          <p:spPr>
            <a:xfrm>
              <a:off x="2009199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2" name="Google Shape;2612;p21"/>
            <p:cNvSpPr/>
            <p:nvPr/>
          </p:nvSpPr>
          <p:spPr>
            <a:xfrm>
              <a:off x="2100526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3" name="Google Shape;2613;p21"/>
            <p:cNvSpPr/>
            <p:nvPr/>
          </p:nvSpPr>
          <p:spPr>
            <a:xfrm>
              <a:off x="2191853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4" name="Google Shape;2614;p21"/>
            <p:cNvSpPr/>
            <p:nvPr/>
          </p:nvSpPr>
          <p:spPr>
            <a:xfrm>
              <a:off x="1917871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5" name="Google Shape;2615;p21"/>
            <p:cNvSpPr/>
            <p:nvPr/>
          </p:nvSpPr>
          <p:spPr>
            <a:xfrm>
              <a:off x="2191853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6" name="Google Shape;2616;p21"/>
            <p:cNvSpPr/>
            <p:nvPr/>
          </p:nvSpPr>
          <p:spPr>
            <a:xfrm>
              <a:off x="18265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7" name="Google Shape;2617;p21"/>
            <p:cNvSpPr/>
            <p:nvPr/>
          </p:nvSpPr>
          <p:spPr>
            <a:xfrm>
              <a:off x="1917871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8" name="Google Shape;2618;p21"/>
            <p:cNvSpPr/>
            <p:nvPr/>
          </p:nvSpPr>
          <p:spPr>
            <a:xfrm>
              <a:off x="18265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19" name="Google Shape;2619;p21"/>
            <p:cNvSpPr/>
            <p:nvPr/>
          </p:nvSpPr>
          <p:spPr>
            <a:xfrm>
              <a:off x="1826544" y="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0" name="Google Shape;2620;p21"/>
            <p:cNvSpPr/>
            <p:nvPr/>
          </p:nvSpPr>
          <p:spPr>
            <a:xfrm>
              <a:off x="2100526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1" name="Google Shape;2621;p21"/>
            <p:cNvSpPr/>
            <p:nvPr/>
          </p:nvSpPr>
          <p:spPr>
            <a:xfrm>
              <a:off x="2009199" y="22204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2" name="Google Shape;2622;p21"/>
            <p:cNvSpPr/>
            <p:nvPr/>
          </p:nvSpPr>
          <p:spPr>
            <a:xfrm>
              <a:off x="2009199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3" name="Google Shape;2623;p21"/>
            <p:cNvSpPr/>
            <p:nvPr/>
          </p:nvSpPr>
          <p:spPr>
            <a:xfrm>
              <a:off x="2009199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4" name="Google Shape;2624;p21"/>
            <p:cNvSpPr/>
            <p:nvPr/>
          </p:nvSpPr>
          <p:spPr>
            <a:xfrm>
              <a:off x="2009199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5" name="Google Shape;2625;p21"/>
            <p:cNvSpPr/>
            <p:nvPr/>
          </p:nvSpPr>
          <p:spPr>
            <a:xfrm>
              <a:off x="2191853" y="296061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6" name="Google Shape;2626;p21"/>
            <p:cNvSpPr/>
            <p:nvPr/>
          </p:nvSpPr>
          <p:spPr>
            <a:xfrm>
              <a:off x="2191853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7" name="Google Shape;2627;p21"/>
            <p:cNvSpPr/>
            <p:nvPr/>
          </p:nvSpPr>
          <p:spPr>
            <a:xfrm>
              <a:off x="18265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8" name="Google Shape;2628;p21"/>
            <p:cNvSpPr/>
            <p:nvPr/>
          </p:nvSpPr>
          <p:spPr>
            <a:xfrm>
              <a:off x="1826544" y="444092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29" name="Google Shape;2629;p21"/>
            <p:cNvSpPr/>
            <p:nvPr/>
          </p:nvSpPr>
          <p:spPr>
            <a:xfrm>
              <a:off x="1826544" y="370076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0" name="Google Shape;2630;p21"/>
            <p:cNvSpPr/>
            <p:nvPr/>
          </p:nvSpPr>
          <p:spPr>
            <a:xfrm>
              <a:off x="1826544" y="148030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1" name="Google Shape;2631;p21"/>
            <p:cNvSpPr/>
            <p:nvPr/>
          </p:nvSpPr>
          <p:spPr>
            <a:xfrm>
              <a:off x="191787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2" name="Google Shape;2632;p21"/>
            <p:cNvSpPr/>
            <p:nvPr/>
          </p:nvSpPr>
          <p:spPr>
            <a:xfrm>
              <a:off x="191787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3" name="Google Shape;2633;p21"/>
            <p:cNvSpPr/>
            <p:nvPr/>
          </p:nvSpPr>
          <p:spPr>
            <a:xfrm>
              <a:off x="2100526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4" name="Google Shape;2634;p21"/>
            <p:cNvSpPr/>
            <p:nvPr/>
          </p:nvSpPr>
          <p:spPr>
            <a:xfrm>
              <a:off x="2100526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5" name="Google Shape;2635;p21"/>
            <p:cNvSpPr/>
            <p:nvPr/>
          </p:nvSpPr>
          <p:spPr>
            <a:xfrm>
              <a:off x="2100526" y="444092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6" name="Google Shape;2636;p21"/>
            <p:cNvSpPr/>
            <p:nvPr/>
          </p:nvSpPr>
          <p:spPr>
            <a:xfrm>
              <a:off x="2100526" y="14803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7" name="Google Shape;2637;p21"/>
            <p:cNvSpPr/>
            <p:nvPr/>
          </p:nvSpPr>
          <p:spPr>
            <a:xfrm>
              <a:off x="2100526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8" name="Google Shape;2638;p21"/>
            <p:cNvSpPr/>
            <p:nvPr/>
          </p:nvSpPr>
          <p:spPr>
            <a:xfrm>
              <a:off x="2009199" y="518107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39" name="Google Shape;2639;p21"/>
            <p:cNvSpPr/>
            <p:nvPr/>
          </p:nvSpPr>
          <p:spPr>
            <a:xfrm>
              <a:off x="2009199" y="0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0" name="Google Shape;2640;p21"/>
            <p:cNvSpPr/>
            <p:nvPr/>
          </p:nvSpPr>
          <p:spPr>
            <a:xfrm flipH="1" rot="10800000">
              <a:off x="1917871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1" name="Google Shape;2641;p21"/>
            <p:cNvSpPr/>
            <p:nvPr/>
          </p:nvSpPr>
          <p:spPr>
            <a:xfrm flipH="1" rot="10800000">
              <a:off x="1917871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2" name="Google Shape;2642;p21"/>
            <p:cNvSpPr/>
            <p:nvPr/>
          </p:nvSpPr>
          <p:spPr>
            <a:xfrm>
              <a:off x="1917871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3" name="Google Shape;2643;p21"/>
            <p:cNvSpPr/>
            <p:nvPr/>
          </p:nvSpPr>
          <p:spPr>
            <a:xfrm>
              <a:off x="2191853" y="7401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4" name="Google Shape;2644;p21"/>
            <p:cNvSpPr/>
            <p:nvPr/>
          </p:nvSpPr>
          <p:spPr>
            <a:xfrm>
              <a:off x="2191853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5" name="Google Shape;2645;p21"/>
            <p:cNvSpPr/>
            <p:nvPr/>
          </p:nvSpPr>
          <p:spPr>
            <a:xfrm flipH="1" rot="10800000">
              <a:off x="1917871" y="29606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6" name="Google Shape;2646;p21"/>
            <p:cNvSpPr/>
            <p:nvPr/>
          </p:nvSpPr>
          <p:spPr>
            <a:xfrm>
              <a:off x="2191853" y="444092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7" name="Google Shape;2647;p21"/>
            <p:cNvSpPr/>
            <p:nvPr/>
          </p:nvSpPr>
          <p:spPr>
            <a:xfrm>
              <a:off x="2191853" y="0"/>
              <a:ext cx="60886" cy="49344"/>
            </a:xfrm>
            <a:prstGeom prst="rect">
              <a:avLst/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8" name="Google Shape;2648;p21"/>
            <p:cNvSpPr/>
            <p:nvPr/>
          </p:nvSpPr>
          <p:spPr>
            <a:xfrm>
              <a:off x="2283181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49" name="Google Shape;2649;p21"/>
            <p:cNvSpPr/>
            <p:nvPr/>
          </p:nvSpPr>
          <p:spPr>
            <a:xfrm>
              <a:off x="2283181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0" name="Google Shape;2650;p21"/>
            <p:cNvSpPr/>
            <p:nvPr/>
          </p:nvSpPr>
          <p:spPr>
            <a:xfrm>
              <a:off x="2283181" y="296061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1" name="Google Shape;2651;p21"/>
            <p:cNvSpPr/>
            <p:nvPr/>
          </p:nvSpPr>
          <p:spPr>
            <a:xfrm>
              <a:off x="2283181" y="370076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2" name="Google Shape;2652;p21"/>
            <p:cNvSpPr/>
            <p:nvPr/>
          </p:nvSpPr>
          <p:spPr>
            <a:xfrm>
              <a:off x="2283181" y="444092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3" name="Google Shape;2653;p21"/>
            <p:cNvSpPr/>
            <p:nvPr/>
          </p:nvSpPr>
          <p:spPr>
            <a:xfrm>
              <a:off x="2283181" y="518107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4" name="Google Shape;2654;p21"/>
            <p:cNvSpPr/>
            <p:nvPr/>
          </p:nvSpPr>
          <p:spPr>
            <a:xfrm>
              <a:off x="2374507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5" name="Google Shape;2655;p21"/>
            <p:cNvSpPr/>
            <p:nvPr/>
          </p:nvSpPr>
          <p:spPr>
            <a:xfrm>
              <a:off x="2374507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6" name="Google Shape;2656;p21"/>
            <p:cNvSpPr/>
            <p:nvPr/>
          </p:nvSpPr>
          <p:spPr>
            <a:xfrm>
              <a:off x="2374507" y="14803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7" name="Google Shape;2657;p21"/>
            <p:cNvSpPr/>
            <p:nvPr/>
          </p:nvSpPr>
          <p:spPr>
            <a:xfrm>
              <a:off x="2374507" y="22204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8" name="Google Shape;2658;p21"/>
            <p:cNvSpPr/>
            <p:nvPr/>
          </p:nvSpPr>
          <p:spPr>
            <a:xfrm>
              <a:off x="2283181" y="0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59" name="Google Shape;2659;p21"/>
            <p:cNvSpPr/>
            <p:nvPr/>
          </p:nvSpPr>
          <p:spPr>
            <a:xfrm>
              <a:off x="2283181" y="74015"/>
              <a:ext cx="60886" cy="49344"/>
            </a:xfrm>
            <a:prstGeom prst="rect">
              <a:avLst/>
            </a:prstGeom>
            <a:solidFill>
              <a:srgbClr val="99CC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0" name="Google Shape;2660;p21"/>
            <p:cNvSpPr/>
            <p:nvPr/>
          </p:nvSpPr>
          <p:spPr>
            <a:xfrm flipH="1" rot="10800000">
              <a:off x="2465835" y="37007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1" name="Google Shape;2661;p21"/>
            <p:cNvSpPr/>
            <p:nvPr/>
          </p:nvSpPr>
          <p:spPr>
            <a:xfrm flipH="1" rot="10800000">
              <a:off x="2465835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2" name="Google Shape;2662;p21"/>
            <p:cNvSpPr/>
            <p:nvPr/>
          </p:nvSpPr>
          <p:spPr>
            <a:xfrm>
              <a:off x="2465835" y="518107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3" name="Google Shape;2663;p21"/>
            <p:cNvSpPr/>
            <p:nvPr/>
          </p:nvSpPr>
          <p:spPr>
            <a:xfrm flipH="1" rot="10800000">
              <a:off x="2465835" y="14803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4" name="Google Shape;2664;p21"/>
            <p:cNvSpPr/>
            <p:nvPr/>
          </p:nvSpPr>
          <p:spPr>
            <a:xfrm flipH="1" rot="10800000">
              <a:off x="2465835" y="22204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5" name="Google Shape;2665;p21"/>
            <p:cNvSpPr/>
            <p:nvPr/>
          </p:nvSpPr>
          <p:spPr>
            <a:xfrm>
              <a:off x="2465835" y="296061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6" name="Google Shape;2666;p21"/>
            <p:cNvSpPr/>
            <p:nvPr/>
          </p:nvSpPr>
          <p:spPr>
            <a:xfrm flipH="1" rot="10800000">
              <a:off x="2465835" y="0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7" name="Google Shape;2667;p21"/>
            <p:cNvSpPr/>
            <p:nvPr/>
          </p:nvSpPr>
          <p:spPr>
            <a:xfrm>
              <a:off x="2465835" y="74015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8" name="Google Shape;2668;p21"/>
            <p:cNvSpPr/>
            <p:nvPr/>
          </p:nvSpPr>
          <p:spPr>
            <a:xfrm flipH="1" rot="10800000">
              <a:off x="2374507" y="44409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69" name="Google Shape;2669;p21"/>
            <p:cNvSpPr/>
            <p:nvPr/>
          </p:nvSpPr>
          <p:spPr>
            <a:xfrm flipH="1" rot="10800000">
              <a:off x="2374507" y="518108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0" name="Google Shape;2670;p21"/>
            <p:cNvSpPr/>
            <p:nvPr/>
          </p:nvSpPr>
          <p:spPr>
            <a:xfrm flipH="1" rot="10800000">
              <a:off x="2374507" y="296062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1" name="Google Shape;2671;p21"/>
            <p:cNvSpPr/>
            <p:nvPr/>
          </p:nvSpPr>
          <p:spPr>
            <a:xfrm>
              <a:off x="2374507" y="370076"/>
              <a:ext cx="60886" cy="49344"/>
            </a:xfrm>
            <a:prstGeom prst="rect">
              <a:avLst/>
            </a:prstGeom>
            <a:solidFill>
              <a:srgbClr val="00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2" name="Google Shape;2672;p21"/>
            <p:cNvSpPr/>
            <p:nvPr/>
          </p:nvSpPr>
          <p:spPr>
            <a:xfrm flipH="1" rot="10800000">
              <a:off x="2557162" y="518108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3" name="Google Shape;2673;p21"/>
            <p:cNvSpPr/>
            <p:nvPr/>
          </p:nvSpPr>
          <p:spPr>
            <a:xfrm flipH="1" rot="10800000">
              <a:off x="2648489" y="222046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4" name="Google Shape;2674;p21"/>
            <p:cNvSpPr/>
            <p:nvPr/>
          </p:nvSpPr>
          <p:spPr>
            <a:xfrm>
              <a:off x="2648489" y="296061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5" name="Google Shape;2675;p21"/>
            <p:cNvSpPr/>
            <p:nvPr/>
          </p:nvSpPr>
          <p:spPr>
            <a:xfrm flipH="1" rot="10800000">
              <a:off x="2557162" y="370077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6" name="Google Shape;2676;p21"/>
            <p:cNvSpPr/>
            <p:nvPr/>
          </p:nvSpPr>
          <p:spPr>
            <a:xfrm>
              <a:off x="2557162" y="444092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7" name="Google Shape;2677;p21"/>
            <p:cNvSpPr/>
            <p:nvPr/>
          </p:nvSpPr>
          <p:spPr>
            <a:xfrm flipH="1" rot="10800000">
              <a:off x="2648489" y="74015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8" name="Google Shape;2678;p21"/>
            <p:cNvSpPr/>
            <p:nvPr/>
          </p:nvSpPr>
          <p:spPr>
            <a:xfrm>
              <a:off x="2648489" y="14803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79" name="Google Shape;2679;p21"/>
            <p:cNvSpPr/>
            <p:nvPr/>
          </p:nvSpPr>
          <p:spPr>
            <a:xfrm>
              <a:off x="2648489" y="0"/>
              <a:ext cx="60886" cy="49344"/>
            </a:xfrm>
            <a:prstGeom prst="rect">
              <a:avLst/>
            </a:prstGeom>
            <a:solidFill>
              <a:srgbClr val="BEC2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0" name="Google Shape;2680;p21"/>
            <p:cNvSpPr/>
            <p:nvPr/>
          </p:nvSpPr>
          <p:spPr>
            <a:xfrm flipH="1" rot="10800000">
              <a:off x="2648489" y="370077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1" name="Google Shape;2681;p21"/>
            <p:cNvSpPr/>
            <p:nvPr/>
          </p:nvSpPr>
          <p:spPr>
            <a:xfrm>
              <a:off x="2648489" y="444092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2" name="Google Shape;2682;p21"/>
            <p:cNvSpPr/>
            <p:nvPr/>
          </p:nvSpPr>
          <p:spPr>
            <a:xfrm flipH="1" rot="10800000">
              <a:off x="2648489" y="518108"/>
              <a:ext cx="60886" cy="49344"/>
            </a:xfrm>
            <a:prstGeom prst="rect">
              <a:avLst/>
            </a:prstGeom>
            <a:solidFill>
              <a:srgbClr val="0000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3" name="Google Shape;2683;p21"/>
            <p:cNvSpPr/>
            <p:nvPr/>
          </p:nvSpPr>
          <p:spPr>
            <a:xfrm>
              <a:off x="2557162" y="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4" name="Google Shape;2684;p21"/>
            <p:cNvSpPr/>
            <p:nvPr/>
          </p:nvSpPr>
          <p:spPr>
            <a:xfrm>
              <a:off x="2557162" y="148030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5" name="Google Shape;2685;p21"/>
            <p:cNvSpPr/>
            <p:nvPr/>
          </p:nvSpPr>
          <p:spPr>
            <a:xfrm>
              <a:off x="2557162" y="7401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6" name="Google Shape;2686;p21"/>
            <p:cNvSpPr/>
            <p:nvPr/>
          </p:nvSpPr>
          <p:spPr>
            <a:xfrm>
              <a:off x="2557162" y="222045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7" name="Google Shape;2687;p21"/>
            <p:cNvSpPr/>
            <p:nvPr/>
          </p:nvSpPr>
          <p:spPr>
            <a:xfrm>
              <a:off x="2557162" y="296061"/>
              <a:ext cx="60886" cy="49344"/>
            </a:xfrm>
            <a:prstGeom prst="rect">
              <a:avLst/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8" name="Google Shape;2688;p21"/>
            <p:cNvSpPr/>
            <p:nvPr/>
          </p:nvSpPr>
          <p:spPr>
            <a:xfrm>
              <a:off x="2739817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89" name="Google Shape;2689;p21"/>
            <p:cNvSpPr/>
            <p:nvPr/>
          </p:nvSpPr>
          <p:spPr>
            <a:xfrm>
              <a:off x="2739817" y="14803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0" name="Google Shape;2690;p21"/>
            <p:cNvSpPr/>
            <p:nvPr/>
          </p:nvSpPr>
          <p:spPr>
            <a:xfrm>
              <a:off x="2739817" y="296061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1" name="Google Shape;2691;p21"/>
            <p:cNvSpPr/>
            <p:nvPr/>
          </p:nvSpPr>
          <p:spPr>
            <a:xfrm>
              <a:off x="2739817" y="370076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2" name="Google Shape;2692;p21"/>
            <p:cNvSpPr/>
            <p:nvPr/>
          </p:nvSpPr>
          <p:spPr>
            <a:xfrm>
              <a:off x="2739817" y="444092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3" name="Google Shape;2693;p21"/>
            <p:cNvSpPr/>
            <p:nvPr/>
          </p:nvSpPr>
          <p:spPr>
            <a:xfrm>
              <a:off x="2739817" y="518107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4" name="Google Shape;2694;p21"/>
            <p:cNvSpPr/>
            <p:nvPr/>
          </p:nvSpPr>
          <p:spPr>
            <a:xfrm>
              <a:off x="2739817" y="222045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5" name="Google Shape;2695;p21"/>
            <p:cNvSpPr/>
            <p:nvPr/>
          </p:nvSpPr>
          <p:spPr>
            <a:xfrm>
              <a:off x="2739817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6" name="Google Shape;2696;p21"/>
            <p:cNvSpPr/>
            <p:nvPr/>
          </p:nvSpPr>
          <p:spPr>
            <a:xfrm>
              <a:off x="2831144" y="0"/>
              <a:ext cx="60886" cy="49344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7" name="Google Shape;2697;p21"/>
            <p:cNvSpPr/>
            <p:nvPr/>
          </p:nvSpPr>
          <p:spPr>
            <a:xfrm>
              <a:off x="2831144" y="148030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8" name="Google Shape;2698;p21"/>
            <p:cNvSpPr/>
            <p:nvPr/>
          </p:nvSpPr>
          <p:spPr>
            <a:xfrm>
              <a:off x="2831144" y="296061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699" name="Google Shape;2699;p21"/>
            <p:cNvSpPr/>
            <p:nvPr/>
          </p:nvSpPr>
          <p:spPr>
            <a:xfrm>
              <a:off x="2831144" y="370076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0" name="Google Shape;2700;p21"/>
            <p:cNvSpPr/>
            <p:nvPr/>
          </p:nvSpPr>
          <p:spPr>
            <a:xfrm>
              <a:off x="2831144" y="518107"/>
              <a:ext cx="60886" cy="49344"/>
            </a:xfrm>
            <a:prstGeom prst="rect">
              <a:avLst/>
            </a:prstGeom>
            <a:solidFill>
              <a:srgbClr val="D6F622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1" name="Google Shape;2701;p21"/>
            <p:cNvSpPr/>
            <p:nvPr/>
          </p:nvSpPr>
          <p:spPr>
            <a:xfrm>
              <a:off x="2831144" y="74015"/>
              <a:ext cx="60886" cy="49344"/>
            </a:xfrm>
            <a:prstGeom prst="rect">
              <a:avLst/>
            </a:prstGeom>
            <a:solidFill>
              <a:srgbClr val="0000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2" name="Google Shape;2702;p21"/>
            <p:cNvSpPr/>
            <p:nvPr/>
          </p:nvSpPr>
          <p:spPr>
            <a:xfrm>
              <a:off x="2831144" y="444092"/>
              <a:ext cx="60886" cy="49344"/>
            </a:xfrm>
            <a:prstGeom prst="rect">
              <a:avLst/>
            </a:prstGeom>
            <a:solidFill>
              <a:srgbClr val="CC99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2703" name="Google Shape;2703;p21"/>
            <p:cNvSpPr/>
            <p:nvPr/>
          </p:nvSpPr>
          <p:spPr>
            <a:xfrm>
              <a:off x="2831144" y="222045"/>
              <a:ext cx="60886" cy="49344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04" name="Google Shape;2704;p21"/>
          <p:cNvSpPr/>
          <p:nvPr/>
        </p:nvSpPr>
        <p:spPr>
          <a:xfrm>
            <a:off x="2606592" y="1153456"/>
            <a:ext cx="1410238" cy="1008775"/>
          </a:xfrm>
          <a:prstGeom prst="rect">
            <a:avLst/>
          </a:prstGeom>
          <a:gradFill>
            <a:gsLst>
              <a:gs pos="0">
                <a:srgbClr val="000000"/>
              </a:gs>
              <a:gs pos="18000">
                <a:srgbClr val="000000"/>
              </a:gs>
              <a:gs pos="38000">
                <a:srgbClr val="202024">
                  <a:alpha val="54509"/>
                </a:srgbClr>
              </a:gs>
              <a:gs pos="67000">
                <a:srgbClr val="000000"/>
              </a:gs>
              <a:gs pos="100000">
                <a:srgbClr val="000000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05" name="Google Shape;2705;p21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full of …</a:t>
            </a:r>
            <a:endParaRPr/>
          </a:p>
        </p:txBody>
      </p:sp>
      <p:sp>
        <p:nvSpPr>
          <p:cNvPr id="2706" name="Google Shape;2706;p21"/>
          <p:cNvSpPr txBox="1"/>
          <p:nvPr>
            <p:ph idx="4294967295" type="body"/>
          </p:nvPr>
        </p:nvSpPr>
        <p:spPr>
          <a:xfrm>
            <a:off x="463540" y="1337676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259556" lvl="0" marL="25955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data streams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time series</a:t>
            </a:r>
            <a:r>
              <a:rPr lang="en-US">
                <a:solidFill>
                  <a:srgbClr val="FFFFFF"/>
                </a:solidFill>
              </a:rPr>
              <a:t>,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metrics</a:t>
            </a:r>
            <a:r>
              <a:rPr lang="en-US">
                <a:solidFill>
                  <a:srgbClr val="FFFFFF"/>
                </a:solidFill>
              </a:rPr>
              <a:t>, and</a:t>
            </a:r>
            <a:endParaRPr/>
          </a:p>
          <a:p>
            <a:pPr indent="-259556" lvl="0" marL="259556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B0F0"/>
              </a:buClr>
              <a:buSzPts val="2100"/>
              <a:buChar char="•"/>
            </a:pPr>
            <a:r>
              <a:rPr lang="en-US">
                <a:solidFill>
                  <a:srgbClr val="00B0F0"/>
                </a:solidFill>
              </a:rPr>
              <a:t>events</a:t>
            </a:r>
            <a:r>
              <a:rPr b="0" lang="en-US">
                <a:solidFill>
                  <a:srgbClr val="2C2C38"/>
                </a:solidFill>
              </a:rPr>
              <a:t>!</a:t>
            </a:r>
            <a:endParaRPr/>
          </a:p>
        </p:txBody>
      </p:sp>
      <p:grpSp>
        <p:nvGrpSpPr>
          <p:cNvPr id="2707" name="Google Shape;2707;p21"/>
          <p:cNvGrpSpPr/>
          <p:nvPr/>
        </p:nvGrpSpPr>
        <p:grpSpPr>
          <a:xfrm>
            <a:off x="8682774" y="3201909"/>
            <a:ext cx="202419" cy="1219626"/>
            <a:chOff x="0" y="-1"/>
            <a:chExt cx="202418" cy="1219625"/>
          </a:xfrm>
        </p:grpSpPr>
        <p:sp>
          <p:nvSpPr>
            <p:cNvPr id="2708" name="Google Shape;2708;p21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09" name="Google Shape;2709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10" name="Google Shape;2710;p21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pic>
        <p:nvPicPr>
          <p:cNvPr descr="Google Shape;320;p33" id="2711" name="Google Shape;271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2458" y="1921460"/>
            <a:ext cx="2543171" cy="11116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 Shape;310;p31" id="2712" name="Google Shape;271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94840" y="1921460"/>
            <a:ext cx="2714290" cy="1111666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descr="Google Shape;325;p34" id="2713" name="Google Shape;2713;p21"/>
          <p:cNvPicPr preferRelativeResize="0"/>
          <p:nvPr/>
        </p:nvPicPr>
        <p:blipFill rotWithShape="1">
          <a:blip r:embed="rId6">
            <a:alphaModFix/>
          </a:blip>
          <a:srcRect b="47279" l="0" r="0" t="0"/>
          <a:stretch/>
        </p:blipFill>
        <p:spPr>
          <a:xfrm>
            <a:off x="3194840" y="3188559"/>
            <a:ext cx="5400789" cy="1222645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714" name="Google Shape;2714;p21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8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" id="2719" name="Google Shape;27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8177" y="1237479"/>
            <a:ext cx="5693570" cy="6984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5" id="2720" name="Google Shape;27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20500" y="2112111"/>
            <a:ext cx="5915639" cy="6960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1" name="Google Shape;2721;p4"/>
          <p:cNvGrpSpPr/>
          <p:nvPr/>
        </p:nvGrpSpPr>
        <p:grpSpPr>
          <a:xfrm>
            <a:off x="2977203" y="2970395"/>
            <a:ext cx="5654544" cy="673062"/>
            <a:chOff x="0" y="-1"/>
            <a:chExt cx="5654543" cy="673061"/>
          </a:xfrm>
        </p:grpSpPr>
        <p:sp>
          <p:nvSpPr>
            <p:cNvPr id="2722" name="Google Shape;2722;p4"/>
            <p:cNvSpPr/>
            <p:nvPr/>
          </p:nvSpPr>
          <p:spPr>
            <a:xfrm>
              <a:off x="0" y="0"/>
              <a:ext cx="5654543" cy="673060"/>
            </a:xfrm>
            <a:prstGeom prst="rect">
              <a:avLst/>
            </a:prstGeom>
            <a:solidFill>
              <a:srgbClr val="202024"/>
            </a:solidFill>
            <a:ln>
              <a:noFill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descr="image10.png" id="2723" name="Google Shape;2723;p4"/>
            <p:cNvPicPr preferRelativeResize="0"/>
            <p:nvPr/>
          </p:nvPicPr>
          <p:blipFill rotWithShape="1">
            <a:blip r:embed="rId5">
              <a:alphaModFix/>
            </a:blip>
            <a:srcRect b="10270" l="0" r="807" t="0"/>
            <a:stretch/>
          </p:blipFill>
          <p:spPr>
            <a:xfrm>
              <a:off x="0" y="-1"/>
              <a:ext cx="5654542" cy="673061"/>
            </a:xfrm>
            <a:prstGeom prst="rect">
              <a:avLst/>
            </a:prstGeom>
            <a:noFill/>
            <a:ln cap="flat" cmpd="sng" w="9525">
              <a:solidFill>
                <a:srgbClr val="202024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2724" name="Google Shape;2724;p4"/>
          <p:cNvSpPr/>
          <p:nvPr/>
        </p:nvSpPr>
        <p:spPr>
          <a:xfrm>
            <a:off x="2615648" y="620233"/>
            <a:ext cx="6306161" cy="4100621"/>
          </a:xfrm>
          <a:prstGeom prst="rect">
            <a:avLst/>
          </a:prstGeom>
          <a:gradFill>
            <a:gsLst>
              <a:gs pos="0">
                <a:schemeClr val="dk1"/>
              </a:gs>
              <a:gs pos="2000">
                <a:schemeClr val="dk1"/>
              </a:gs>
              <a:gs pos="31000">
                <a:srgbClr val="202024">
                  <a:alpha val="28627"/>
                </a:srgbClr>
              </a:gs>
              <a:gs pos="57000">
                <a:srgbClr val="17171A"/>
              </a:gs>
              <a:gs pos="81000">
                <a:schemeClr val="dk1"/>
              </a:gs>
              <a:gs pos="90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25" name="Google Shape;2725;p4"/>
          <p:cNvSpPr txBox="1"/>
          <p:nvPr>
            <p:ph type="title"/>
          </p:nvPr>
        </p:nvSpPr>
        <p:spPr>
          <a:xfrm>
            <a:off x="463540" y="609601"/>
            <a:ext cx="8208393" cy="5852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34275" spcFirstLastPara="1" rIns="342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100"/>
              <a:buFont typeface="Calibri"/>
              <a:buNone/>
            </a:pPr>
            <a:r>
              <a:rPr b="0" i="0" lang="en-US" sz="21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… looking for historical descriptive analysis …</a:t>
            </a:r>
            <a:endParaRPr/>
          </a:p>
        </p:txBody>
      </p:sp>
      <p:sp>
        <p:nvSpPr>
          <p:cNvPr id="2726" name="Google Shape;2726;p4"/>
          <p:cNvSpPr txBox="1"/>
          <p:nvPr>
            <p:ph idx="4294967295" type="body"/>
          </p:nvPr>
        </p:nvSpPr>
        <p:spPr>
          <a:xfrm>
            <a:off x="397383" y="1237479"/>
            <a:ext cx="8208963" cy="3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rmAutofit/>
          </a:bodyPr>
          <a:lstStyle/>
          <a:p>
            <a:pPr indent="-3619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average time to failure </a:t>
            </a:r>
            <a:br>
              <a:rPr lang="en-US"/>
            </a:br>
            <a:r>
              <a:rPr lang="en-US"/>
              <a:t>for the different brands of turbine in use?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What is the maximum delay of </a:t>
            </a:r>
            <a:br>
              <a:rPr lang="en-US"/>
            </a:br>
            <a:r>
              <a:rPr lang="en-US"/>
              <a:t>the public transport per city district?</a:t>
            </a:r>
            <a:endParaRPr/>
          </a:p>
          <a:p>
            <a:pPr indent="-36195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Which content features are correlated</a:t>
            </a:r>
            <a:br>
              <a:rPr lang="en-US"/>
            </a:br>
            <a:r>
              <a:rPr lang="en-US"/>
              <a:t>to high impact posts?</a:t>
            </a:r>
            <a:endParaRPr/>
          </a:p>
        </p:txBody>
      </p:sp>
      <p:grpSp>
        <p:nvGrpSpPr>
          <p:cNvPr id="2727" name="Google Shape;2727;p4"/>
          <p:cNvGrpSpPr/>
          <p:nvPr/>
        </p:nvGrpSpPr>
        <p:grpSpPr>
          <a:xfrm>
            <a:off x="8724239" y="2383310"/>
            <a:ext cx="202419" cy="1219626"/>
            <a:chOff x="0" y="-1"/>
            <a:chExt cx="202418" cy="1219625"/>
          </a:xfrm>
        </p:grpSpPr>
        <p:sp>
          <p:nvSpPr>
            <p:cNvPr id="2728" name="Google Shape;2728;p4"/>
            <p:cNvSpPr txBox="1"/>
            <p:nvPr/>
          </p:nvSpPr>
          <p:spPr>
            <a:xfrm rot="-5400000">
              <a:off x="-263173" y="263436"/>
              <a:ext cx="728763" cy="20241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45700" spcFirstLastPara="1" rIns="45700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ts val="800"/>
                <a:buFont typeface="Helvetica Neue"/>
                <a:buNone/>
              </a:pPr>
              <a:r>
                <a:rPr b="0" i="0" lang="en-US" sz="800" u="none" cap="none" strike="noStrike">
                  <a:solidFill>
                    <a:srgbClr val="80808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E. Della Valle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Picture 2" id="2729" name="Google Shape;2729;p4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-5400000">
              <a:off x="-132190" y="894559"/>
              <a:ext cx="481622" cy="1685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0" name="Google Shape;2730;p4"/>
            <p:cNvSpPr/>
            <p:nvPr/>
          </p:nvSpPr>
          <p:spPr>
            <a:xfrm rot="-5400000">
              <a:off x="-501192" y="525558"/>
              <a:ext cx="1219624" cy="168507"/>
            </a:xfrm>
            <a:prstGeom prst="rect">
              <a:avLst/>
            </a:prstGeom>
            <a:noFill/>
            <a:ln cap="flat" cmpd="sng" w="952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45700" spcFirstLastPara="1" rIns="45700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400"/>
                <a:buFont typeface="Helvetica Neue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2731" name="Google Shape;2731;p4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5" name="Shape 2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25" id="2736" name="Google Shape;273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3286" y="-778733"/>
            <a:ext cx="8643258" cy="5922233"/>
          </a:xfrm>
          <a:prstGeom prst="rect">
            <a:avLst/>
          </a:prstGeom>
          <a:noFill/>
          <a:ln>
            <a:noFill/>
          </a:ln>
        </p:spPr>
      </p:pic>
      <p:sp>
        <p:nvSpPr>
          <p:cNvPr id="2737" name="Google Shape;2737;p5"/>
          <p:cNvSpPr txBox="1"/>
          <p:nvPr>
            <p:ph idx="12" type="sldNum"/>
          </p:nvPr>
        </p:nvSpPr>
        <p:spPr>
          <a:xfrm>
            <a:off x="8804692" y="4842028"/>
            <a:ext cx="186908" cy="1846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"/>
              <a:buFont typeface="Rubik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fluxDays Template">
  <a:themeElements>
    <a:clrScheme name="InfluxDays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9FF"/>
      </a:accent1>
      <a:accent2>
        <a:srgbClr val="F95F53"/>
      </a:accent2>
      <a:accent3>
        <a:srgbClr val="A5ACB5"/>
      </a:accent3>
      <a:accent4>
        <a:srgbClr val="8050EA"/>
      </a:accent4>
      <a:accent5>
        <a:srgbClr val="3E90EF"/>
      </a:accent5>
      <a:accent6>
        <a:srgbClr val="4FD8A2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1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