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21/07/2020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2AAC-AEC9-C04A-AFE0-E7059A036D0E}"/>
              </a:ext>
            </a:extLst>
          </p:cNvPr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C1150-DAEF-354D-87B7-FD2CE9EE8209}"/>
                </a:ext>
              </a:extLst>
            </p:cNvPr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total flow rate from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65" y="5374226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</a:t>
              </a:r>
              <a:r>
                <a:rPr lang="en-GB" sz="1600" i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function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D2DF9-7214-8B48-BAB4-4C6BDFEDFEA7}"/>
                </a:ext>
              </a:extLst>
            </p:cNvPr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sum of the level of the 4 Tanks A1, A2, B1 and B2 </a:t>
              </a:r>
            </a:p>
            <a:p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map, and pivot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5B004-DE34-6748-BAD8-F65EF154DAEF}"/>
                </a:ext>
              </a:extLst>
            </p:cNvPr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GAIN INDEPENCENCE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886" y="332276"/>
            <a:ext cx="7666323" cy="3028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AE3E4-3430-FD4F-8332-82B13FA3ADD7}"/>
              </a:ext>
            </a:extLst>
          </p:cNvPr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2020-07-21 08:00:00.000 (GMT-4)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2020-07-21 09: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(GMT-4)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5610-E275-6745-AC9E-4FEF63A71151}"/>
              </a:ext>
            </a:extLst>
          </p:cNvPr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: 2020-07-21 08:00:00.000 (GMT-4) -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: 2020-07-21 09: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:00.000 (GMT-4)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215</Words>
  <Application>Microsoft Macintosh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25</cp:revision>
  <cp:lastPrinted>2020-04-28T10:45:23Z</cp:lastPrinted>
  <dcterms:created xsi:type="dcterms:W3CDTF">2019-09-23T09:22:52Z</dcterms:created>
  <dcterms:modified xsi:type="dcterms:W3CDTF">2020-07-21T14:12:55Z</dcterms:modified>
</cp:coreProperties>
</file>