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137" r:id="rId2"/>
    <p:sldId id="1159" r:id="rId3"/>
    <p:sldId id="1160" r:id="rId4"/>
    <p:sldId id="1148" r:id="rId5"/>
    <p:sldId id="114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72"/>
  </p:normalViewPr>
  <p:slideViewPr>
    <p:cSldViewPr snapToGrid="0" snapToObjects="1">
      <p:cViewPr varScale="1">
        <p:scale>
          <a:sx n="90" d="100"/>
          <a:sy n="90" d="100"/>
        </p:scale>
        <p:origin x="2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3C8-970A-3E4C-A1B1-C4507662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35F34-AA6F-BC49-9F39-E67016563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E28-216B-ED4F-83B1-0EE6CE02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28EEB-5FEF-C54C-8481-5A579CDA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B8B01-3D43-0C48-A1B9-B0BFA1E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0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8075-D61B-584B-A6FE-C2BD93F8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6B779-AE05-0446-8462-E1238D966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38E2-1E49-124E-8DA9-D6A6CF3C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A2B87-AC53-EE4C-BAF7-9FA2B27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1496-6336-2D48-AFC2-88A697DC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DD2B0-AED0-A141-BA5F-D30357FD5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F7A41-39F5-4846-AA15-51A945399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285B6-AB81-9545-B979-3500DA2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D71-CEB1-9A4F-AB8B-0BD758C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94D-0910-864A-B5DB-00EC3BE6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7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E76CFE-4531-4140-AC81-A6166203C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60228" y="4669934"/>
            <a:ext cx="5297138" cy="777687"/>
          </a:xfrm>
        </p:spPr>
        <p:txBody>
          <a:bodyPr vert="horz" lIns="0" tIns="0" rIns="0" bIns="0" rtlCol="0" anchor="t" anchorCtr="0">
            <a:noAutofit/>
          </a:bodyPr>
          <a:lstStyle>
            <a:lvl1pPr marL="228600" indent="-228600">
              <a:buNone/>
              <a:defRPr lang="en-US" sz="2400" cap="none" spc="0" baseline="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60228" y="2531005"/>
            <a:ext cx="5297138" cy="179598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i="0" u="none" spc="-140" baseline="0">
                <a:solidFill>
                  <a:schemeClr val="bg1"/>
                </a:solidFill>
                <a:effectLst/>
                <a:latin typeface="Rubik Medium" pitchFamily="2" charset="-79"/>
                <a:ea typeface="Helvetica Neue" charset="0"/>
                <a:cs typeface="Rubik Medium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960227" y="4492309"/>
            <a:ext cx="5135773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1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5AE5-618D-CE45-B711-0EB7FC09E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7361" b="3841"/>
          <a:stretch/>
        </p:blipFill>
        <p:spPr>
          <a:xfrm>
            <a:off x="0" y="0"/>
            <a:ext cx="12192000" cy="184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B85F-8B95-BF4E-AF46-470CFA19AA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9166" y="475011"/>
            <a:ext cx="2867942" cy="549007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603DCB6-309A-DC4A-918C-4CD42B875C17}"/>
              </a:ext>
            </a:extLst>
          </p:cNvPr>
          <p:cNvSpPr/>
          <p:nvPr userDrawn="1"/>
        </p:nvSpPr>
        <p:spPr>
          <a:xfrm>
            <a:off x="0" y="921428"/>
            <a:ext cx="12192000" cy="2781628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AA87E9-A80B-8E4A-93A6-FCDFBE8E4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6275" y="1802379"/>
            <a:ext cx="6929438" cy="503078"/>
          </a:xfrm>
        </p:spPr>
        <p:txBody>
          <a:bodyPr tIns="0" bIns="0" anchor="b">
            <a:noAutofit/>
          </a:bodyPr>
          <a:lstStyle>
            <a:lvl1pPr>
              <a:defRPr sz="2800" b="1" i="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464133-5182-1D40-8F6D-5BD4C2E599C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86275" y="2323010"/>
            <a:ext cx="6929438" cy="347781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0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8D28DA5-CF45-554A-A315-F8A1002760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6275" y="4777792"/>
            <a:ext cx="6929438" cy="1481430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D822A38-AB3C-C048-AA7B-ED6EF7A825B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86275" y="4301833"/>
            <a:ext cx="6929438" cy="423691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US" dirty="0"/>
              <a:t>Talk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BBD229F-A5BF-904C-A352-D6F4A82BD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213" y="1862138"/>
            <a:ext cx="3371850" cy="43830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EA52E4C-8AD2-9A4E-AB5A-9199FE1F07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86275" y="2723059"/>
            <a:ext cx="6929438" cy="1359665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400" dirty="0"/>
            </a:lvl1pPr>
          </a:lstStyle>
          <a:p>
            <a:pPr marL="346075" lvl="0" indent="-346075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3908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7"/>
            <a:ext cx="10944522" cy="13204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4000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1659119"/>
            <a:ext cx="10944464" cy="45215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59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78EC3-6184-8A40-8B90-7BE8858D35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EF60-8802-1246-8ADA-A6D2560A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B4F0E-3ABA-5047-B24D-A985AB38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183E-3514-9647-9BB5-0ABE01A4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E601-74FA-3B44-979B-BFD0ED0B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ADD7-8207-564B-AF51-A2C12743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2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48B-04FE-BE41-AA11-6830F40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CFDC-BA4E-9748-B692-77422B1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471C-8E6D-8B4F-BE94-8B5971CB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72C9-75E9-E64E-8173-4718E14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7C57-8C65-AF4D-9FE1-1D2781A3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5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EC98-6B88-D048-ACB5-ACCACC7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982B0-CBB0-2A4B-8100-0E7106BB5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AF1E-91DF-3549-A2F5-CB366AC49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A089-A0E2-304C-93F9-216ED262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9540-D509-F24A-9AF4-AD90FB69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AF8B7-4DDF-1D4C-AE5B-63C2CA42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7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D83EF-0A40-2442-81EC-03D9B5C8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E59BA-8AD4-424A-B8AA-B269B77F9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120F9-0021-D84F-9D13-2A6C7118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C0ADD-CA22-DE44-A6A8-CF85114A1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2143D-E27A-7A4D-A298-1354B319A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B182A-A24B-6048-8891-C3F728F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EE0A0-0FD6-F641-A434-3B87CBE66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ED854-E38E-9A4F-B4B6-A14EC2F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297E-F9FA-AC45-85DF-E921F1DE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42F28-933D-BA42-96E7-7363AFEF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8ECED-E42D-6D43-9E4C-11B3CC78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265E7-3A62-A84C-A29C-73B1D186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AD095-0DBE-D54B-AFAF-EDD55FB6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E3923-3DF6-3241-92B9-99FC8F54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5256A-D79F-014D-9B37-4B086EF1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8BCD-D8E7-9E4B-BEF5-84C89519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3B16-4252-6440-9A9D-473A4D17F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50B8-A6AD-C343-ACA5-E5103EC1E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55D57-F395-1E43-A56A-68D61C0A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9239-8906-554D-9590-BEE7BD6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2B706-BD8F-3743-9F80-8CF90DDD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FDDF-756B-904C-B24B-14A39335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5DD9-6FF3-F241-B92E-B4BCE2B6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0C3D3-FA57-5241-A50D-B7E2750EE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7995B-A68C-B54A-A225-9F1A0732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8234-0B5B-CE4F-B963-60458F8C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DC07B-CCBC-4342-B8CD-20C2A7B6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9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20B9-7504-4749-B08F-F64A289D525C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7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844CE45-509E-F649-90A4-98FCBA6E2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77800" lvl="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800" lvl="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</a:t>
            </a:r>
            <a:r>
              <a:rPr lang="en" sz="18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&amp; </a:t>
            </a:r>
          </a:p>
          <a:p>
            <a:pPr marL="177800" lvl="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Partner @ </a:t>
            </a:r>
            <a:r>
              <a:rPr lang="en" sz="18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Quantia</a:t>
            </a:r>
            <a:r>
              <a:rPr lang="en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Consulting</a:t>
            </a:r>
          </a:p>
          <a:p>
            <a:pPr marL="177800" lvl="0" indent="-177800">
              <a:spcBef>
                <a:spcPts val="0"/>
              </a:spcBef>
            </a:pPr>
            <a:r>
              <a:rPr lang="it-IT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</a:p>
          <a:p>
            <a:pPr marL="177800" lvl="0" indent="-177800">
              <a:spcBef>
                <a:spcPts val="0"/>
              </a:spcBef>
            </a:pPr>
            <a:r>
              <a:rPr lang="it-IT" sz="18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Founder</a:t>
            </a:r>
            <a:r>
              <a:rPr lang="it-IT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&amp; CEO @ </a:t>
            </a:r>
            <a:r>
              <a:rPr lang="it-IT" sz="18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Quantia</a:t>
            </a:r>
            <a:r>
              <a:rPr lang="it-IT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it-IT" sz="180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Consulting</a:t>
            </a:r>
            <a:endParaRPr lang="it-IT" sz="1800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 Training</a:t>
            </a:r>
          </a:p>
        </p:txBody>
      </p:sp>
    </p:spTree>
    <p:extLst>
      <p:ext uri="{BB962C8B-B14F-4D97-AF65-F5344CB8AC3E}">
        <p14:creationId xmlns:p14="http://schemas.microsoft.com/office/powerpoint/2010/main" val="811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9693-AD6C-AE46-B840-9D9DD8BA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Emanuele Della Valle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CB93-04BB-F448-933B-206811FF14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Assistant Professor at DEIB | </a:t>
            </a:r>
            <a:r>
              <a:rPr lang="en-GB" b="1" dirty="0" err="1"/>
              <a:t>Politecnico</a:t>
            </a:r>
            <a:r>
              <a:rPr lang="en-GB" b="1" dirty="0"/>
              <a:t> di Milano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7F5C6-B5A8-5E4E-BEF1-722E4F0BAF2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err="1">
                <a:solidFill>
                  <a:prstClr val="black">
                    <a:tint val="75000"/>
                  </a:prstClr>
                </a:solidFill>
              </a:rPr>
              <a:t>emanuele.dellavalle@quantiaconsulting.com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@</a:t>
            </a:r>
            <a:r>
              <a:rPr lang="en-GB" dirty="0" err="1">
                <a:solidFill>
                  <a:prstClr val="black">
                    <a:tint val="75000"/>
                  </a:prstClr>
                </a:solidFill>
              </a:rPr>
              <a:t>manudellavalle</a:t>
            </a: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http://</a:t>
            </a:r>
            <a:r>
              <a:rPr lang="en-GB" dirty="0" err="1">
                <a:solidFill>
                  <a:prstClr val="black">
                    <a:tint val="75000"/>
                  </a:prstClr>
                </a:solidFill>
              </a:rPr>
              <a:t>www.quantiaconsulting.com</a:t>
            </a: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pPr lvl="0"/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http://</a:t>
            </a:r>
            <a:r>
              <a:rPr lang="en-GB" dirty="0" err="1">
                <a:solidFill>
                  <a:prstClr val="black">
                    <a:tint val="75000"/>
                  </a:prstClr>
                </a:solidFill>
              </a:rPr>
              <a:t>emanueledellavalle.org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  <a:p>
            <a:pPr lvl="0"/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http://</a:t>
            </a:r>
            <a:r>
              <a:rPr lang="en-GB" dirty="0" err="1">
                <a:solidFill>
                  <a:prstClr val="black">
                    <a:tint val="75000"/>
                  </a:prstClr>
                </a:solidFill>
              </a:rPr>
              <a:t>streamreasoning.org</a:t>
            </a: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09ADA-15F8-2C4A-BD3F-D5AB3295100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1A1CA9-D044-884B-875E-3056BA7AC78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Founder &amp; Partner at </a:t>
            </a:r>
            <a:r>
              <a:rPr lang="en-GB" b="1" dirty="0" err="1"/>
              <a:t>Quantia</a:t>
            </a:r>
            <a:r>
              <a:rPr lang="en-GB" b="1" dirty="0"/>
              <a:t> Consulting</a:t>
            </a:r>
          </a:p>
          <a:p>
            <a:r>
              <a:rPr lang="en-GB" dirty="0"/>
              <a:t>Expert in semantic technologies and stream computing </a:t>
            </a:r>
          </a:p>
          <a:p>
            <a:r>
              <a:rPr lang="en-GB" dirty="0"/>
              <a:t>Brander of </a:t>
            </a:r>
            <a:r>
              <a:rPr lang="en-GB" b="1" dirty="0"/>
              <a:t>stream reasoning</a:t>
            </a:r>
            <a:r>
              <a:rPr lang="en-GB" dirty="0"/>
              <a:t>: an approach to master the </a:t>
            </a:r>
            <a:r>
              <a:rPr lang="en-GB" i="1" dirty="0"/>
              <a:t>velocity</a:t>
            </a:r>
            <a:r>
              <a:rPr lang="en-GB" dirty="0"/>
              <a:t> and  </a:t>
            </a:r>
            <a:r>
              <a:rPr lang="en-GB" i="1" dirty="0"/>
              <a:t>variety</a:t>
            </a:r>
            <a:r>
              <a:rPr lang="en-GB" dirty="0"/>
              <a:t> dimension of </a:t>
            </a:r>
            <a:r>
              <a:rPr lang="en-GB" i="1" dirty="0"/>
              <a:t>Big Data </a:t>
            </a:r>
          </a:p>
          <a:p>
            <a:r>
              <a:rPr lang="en-GB" dirty="0"/>
              <a:t>+20 years experience in innovation and research projects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0F6E9C-F6F0-034D-9165-77B875F02BFA}"/>
              </a:ext>
            </a:extLst>
          </p:cNvPr>
          <p:cNvCxnSpPr>
            <a:cxnSpLocks/>
          </p:cNvCxnSpPr>
          <p:nvPr/>
        </p:nvCxnSpPr>
        <p:spPr>
          <a:xfrm>
            <a:off x="4557714" y="4202573"/>
            <a:ext cx="692943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manuele Della Valle's photo">
            <a:extLst>
              <a:ext uri="{FF2B5EF4-FFF2-40B4-BE49-F238E27FC236}">
                <a16:creationId xmlns:a16="http://schemas.microsoft.com/office/drawing/2014/main" id="{638C7C59-536E-F147-A0E6-9A5F2035157B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5" t="-319" r="18707" b="319"/>
          <a:stretch/>
        </p:blipFill>
        <p:spPr bwMode="auto">
          <a:xfrm>
            <a:off x="557213" y="1862138"/>
            <a:ext cx="3371850" cy="438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7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9693-AD6C-AE46-B840-9D9DD8BA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Marco </a:t>
            </a:r>
            <a:r>
              <a:rPr lang="en-GB" dirty="0" err="1"/>
              <a:t>Balduini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CB93-04BB-F448-933B-206811FF14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PhD in CS | </a:t>
            </a:r>
            <a:r>
              <a:rPr lang="en-GB" dirty="0" err="1"/>
              <a:t>Politecnico</a:t>
            </a:r>
            <a:r>
              <a:rPr lang="en-GB" dirty="0"/>
              <a:t> di Milano on stream reasoning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7F5C6-B5A8-5E4E-BEF1-722E4F0BAF2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 err="1">
                <a:solidFill>
                  <a:prstClr val="black">
                    <a:tint val="75000"/>
                  </a:prstClr>
                </a:solidFill>
              </a:rPr>
              <a:t>marco.balduini@quantiaconsulting.com</a:t>
            </a:r>
            <a:endParaRPr lang="en-GB" dirty="0">
              <a:solidFill>
                <a:prstClr val="black">
                  <a:tint val="75000"/>
                </a:prstClr>
              </a:solidFill>
            </a:endParaRPr>
          </a:p>
          <a:p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@balducci85 </a:t>
            </a:r>
          </a:p>
          <a:p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http://</a:t>
            </a:r>
            <a:r>
              <a:rPr lang="en-GB" dirty="0" err="1">
                <a:solidFill>
                  <a:prstClr val="black">
                    <a:tint val="75000"/>
                  </a:prstClr>
                </a:solidFill>
              </a:rPr>
              <a:t>www.quantiaconsulting.com</a:t>
            </a: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09ADA-15F8-2C4A-BD3F-D5AB3295100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1A1CA9-D044-884B-875E-3056BA7AC78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Founder &amp; CEO at </a:t>
            </a:r>
            <a:r>
              <a:rPr lang="en-GB" b="1" dirty="0" err="1"/>
              <a:t>Quantia</a:t>
            </a:r>
            <a:r>
              <a:rPr lang="en-GB" b="1" dirty="0"/>
              <a:t> Consulting</a:t>
            </a:r>
          </a:p>
          <a:p>
            <a:r>
              <a:rPr lang="en-GB" dirty="0"/>
              <a:t>Expert in data processing, data integration and data science technologies</a:t>
            </a:r>
          </a:p>
          <a:p>
            <a:r>
              <a:rPr lang="en-GB" dirty="0"/>
              <a:t>~10 years experience in innovation and research projects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0F6E9C-F6F0-034D-9165-77B875F02BFA}"/>
              </a:ext>
            </a:extLst>
          </p:cNvPr>
          <p:cNvCxnSpPr>
            <a:cxnSpLocks/>
          </p:cNvCxnSpPr>
          <p:nvPr/>
        </p:nvCxnSpPr>
        <p:spPr>
          <a:xfrm>
            <a:off x="4557714" y="4202573"/>
            <a:ext cx="692943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1">
            <a:extLst>
              <a:ext uri="{FF2B5EF4-FFF2-40B4-BE49-F238E27FC236}">
                <a16:creationId xmlns:a16="http://schemas.microsoft.com/office/drawing/2014/main" id="{145C7858-5488-C243-A2E7-7C1F7624FE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4357" r="24357"/>
          <a:stretch/>
        </p:blipFill>
        <p:spPr>
          <a:xfrm>
            <a:off x="557784" y="1862138"/>
            <a:ext cx="3371850" cy="438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2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1C9C-4842-A04A-8D4F-0A09382C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E183-3502-284E-885A-5C51A52701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8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3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157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Helvetica Neue</vt:lpstr>
      <vt:lpstr>Helvetica Neue Light</vt:lpstr>
      <vt:lpstr>Rubik</vt:lpstr>
      <vt:lpstr>Rubik Medium</vt:lpstr>
      <vt:lpstr>Office Theme</vt:lpstr>
      <vt:lpstr>Flux Training</vt:lpstr>
      <vt:lpstr>Emanuele Della Valle</vt:lpstr>
      <vt:lpstr>Marco Balduini</vt:lpstr>
      <vt:lpstr>Agenda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Training</dc:title>
  <dc:creator>Chris Churilo</dc:creator>
  <cp:lastModifiedBy>Emanuele Della Valle</cp:lastModifiedBy>
  <cp:revision>2</cp:revision>
  <dcterms:created xsi:type="dcterms:W3CDTF">2019-09-26T17:09:47Z</dcterms:created>
  <dcterms:modified xsi:type="dcterms:W3CDTF">2019-09-27T10:50:05Z</dcterms:modified>
</cp:coreProperties>
</file>