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92F1-1B3D-BD44-8FD0-78715C086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430B-EE42-0E48-9A27-D7B2ADA92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7C90-7768-9140-AB1A-7563F475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F412-B867-4E40-BB50-1F4290D1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A09A-5EF0-4C4A-AE91-0124E60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6C8-AA0E-A742-9D14-EE9E1393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7B5C9-2C4A-C642-BCE0-6ECCBFBB3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7A02-1F8A-B14D-815B-D380C6BB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CFC-86C7-D54A-97B6-63DC9FD5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991E-CCCB-1E49-A16E-FE8224C3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30ADA-D4CE-644D-88C6-484D23BF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C7A0-D849-2C49-A481-F957285D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CCE0-9312-A747-9CDF-8B6F83C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FCA9-422B-3448-B866-43F0B9B7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78A9-9F8D-A246-A7F7-C270EEF7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F7B-C3DA-804D-9A03-E7DF0034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69F-017A-8842-B0B8-98D01ABA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CE1A-1947-8B49-A3DE-8A7E173E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B447-DFC7-ED41-B614-893DF2C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C7D3-715B-CA48-B650-06687BF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701-CA3E-0F48-86DF-1A7569EB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0E09-E2C6-6D4F-B870-AB8BF094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F399-9667-5246-BE7D-CE75E3CD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DEBC-AC17-1D42-8F5E-4A30E71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85BA-8EEC-C94A-9E95-856310AB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1C4E-26D7-F34E-B581-97680BEB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FF83-BB38-B845-A977-222C0CAA4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5C6B-F60E-5F44-B290-123E3D9C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9F75-F8D7-5445-9A95-8A0C9546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11E9E-FA05-D446-A2A1-58D7AEF9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1DE0-CE21-9846-9352-7D6B55A0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732A-626D-9B49-BEC3-7E7BA5A3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108A-0A87-464F-A820-AFB0177D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92AF-D511-EE4B-B613-B1D5A425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E1823-4080-E744-9BD1-023F2C7B8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D5B5-E441-8C42-87AC-DB7B8810E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14AE-DBCF-FC40-A97F-66D644F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F80CE-A346-A141-9F96-393D0635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B8191-AFCE-A342-B8D3-8034902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C4A3-40D4-9245-BFC2-FC928326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131D-7FE9-A341-8F3C-81FFC0B1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9983D-770A-0645-9AB2-75B888C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A5855-2311-3043-8AE6-1A84921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18316-8DB1-DB46-BF3D-1CC3ECEE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91B42-EE51-A142-B766-7F773840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38D64-E2DB-1E46-8C7C-F22C856E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651-0B00-834D-B115-1B80E866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EED4-09FA-8E41-B364-A3EA6DB3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902C-AB4E-CB4C-9568-89085622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FE5D-1A32-DB45-8616-05843CCD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D251-2DFE-8842-B6DC-95D034CE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8E8F0-ED35-7C47-8119-971DF01F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4745-E895-2C49-8907-6A7AE929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6AD20-3AD0-BA44-A0F6-24F181F72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0F620-36F2-0541-B3EB-B9B4EB3D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6C24-9A64-594C-A275-5917A9FA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2354-7592-3747-A605-89232DEC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7067-C352-CF41-AA82-49029F6C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75793-AC2F-CD48-85E3-0EC6D34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A71C-20F0-1D44-8A82-89D0EA80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B2BA-BAB6-D74A-8E29-02FDF9E2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4378-51DF-B743-B0D2-411A7CF1B2C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7DD8-F0C9-EC42-9CB8-30CD285EF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E63B-8489-B446-A125-9AC3D0E16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41F4-869A-FA44-B1BE-A09B6FD8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9EED8-5F04-E14B-BA2D-006BC545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D4026DB-BD4D-214D-86FF-8813D69D3776}"/>
              </a:ext>
            </a:extLst>
          </p:cNvPr>
          <p:cNvSpPr/>
          <p:nvPr/>
        </p:nvSpPr>
        <p:spPr>
          <a:xfrm>
            <a:off x="4572000" y="1642533"/>
            <a:ext cx="880533" cy="8102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B627B0-7694-044E-BF10-CA859985D665}"/>
              </a:ext>
            </a:extLst>
          </p:cNvPr>
          <p:cNvSpPr/>
          <p:nvPr/>
        </p:nvSpPr>
        <p:spPr>
          <a:xfrm>
            <a:off x="6959600" y="1"/>
            <a:ext cx="880533" cy="508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64D48B-4656-C84D-A3B3-8A09CFDF9DF8}"/>
              </a:ext>
            </a:extLst>
          </p:cNvPr>
          <p:cNvSpPr/>
          <p:nvPr/>
        </p:nvSpPr>
        <p:spPr>
          <a:xfrm rot="1938119">
            <a:off x="4190066" y="5524297"/>
            <a:ext cx="940334" cy="147794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818C26-6E0F-804E-AE76-331AED95C72D}"/>
              </a:ext>
            </a:extLst>
          </p:cNvPr>
          <p:cNvSpPr/>
          <p:nvPr/>
        </p:nvSpPr>
        <p:spPr>
          <a:xfrm>
            <a:off x="5452533" y="3733799"/>
            <a:ext cx="880533" cy="81021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41DD4D-A7A6-364A-AF98-79C53D42F9B1}"/>
              </a:ext>
            </a:extLst>
          </p:cNvPr>
          <p:cNvGrpSpPr/>
          <p:nvPr/>
        </p:nvGrpSpPr>
        <p:grpSpPr>
          <a:xfrm>
            <a:off x="7628466" y="262469"/>
            <a:ext cx="2506132" cy="1206844"/>
            <a:chOff x="7628466" y="262469"/>
            <a:chExt cx="2506132" cy="12068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99F217-AE49-5A4A-BAC3-B6D828F15F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466" y="262469"/>
              <a:ext cx="1143000" cy="4910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6140720F-9241-F347-818A-D2399DB6E60B}"/>
                </a:ext>
              </a:extLst>
            </p:cNvPr>
            <p:cNvSpPr/>
            <p:nvPr/>
          </p:nvSpPr>
          <p:spPr>
            <a:xfrm>
              <a:off x="8746065" y="741179"/>
              <a:ext cx="1388533" cy="728134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Wannabe bankers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55726-4FFB-AE49-A7D2-86FEBD99F8C2}"/>
              </a:ext>
            </a:extLst>
          </p:cNvPr>
          <p:cNvGrpSpPr/>
          <p:nvPr/>
        </p:nvGrpSpPr>
        <p:grpSpPr>
          <a:xfrm>
            <a:off x="5012266" y="5923335"/>
            <a:ext cx="3335866" cy="728134"/>
            <a:chOff x="6798732" y="741179"/>
            <a:chExt cx="3335866" cy="72813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E64F0-74E7-4A44-A85F-6D44B848F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732" y="753535"/>
              <a:ext cx="1972734" cy="35171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4259ED77-2C4D-2742-B9C4-615CBBDC5370}"/>
                </a:ext>
              </a:extLst>
            </p:cNvPr>
            <p:cNvSpPr/>
            <p:nvPr/>
          </p:nvSpPr>
          <p:spPr>
            <a:xfrm>
              <a:off x="8746065" y="741179"/>
              <a:ext cx="1388533" cy="728134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Marine Raiders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8593A8-2A05-FA48-9A25-EBAE1CD68127}"/>
              </a:ext>
            </a:extLst>
          </p:cNvPr>
          <p:cNvGrpSpPr/>
          <p:nvPr/>
        </p:nvGrpSpPr>
        <p:grpSpPr>
          <a:xfrm>
            <a:off x="1308101" y="3713790"/>
            <a:ext cx="2823632" cy="2503846"/>
            <a:chOff x="1206501" y="3609087"/>
            <a:chExt cx="2823632" cy="25038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28CD22-6F63-AC4E-A0E6-D73D56477608}"/>
                </a:ext>
              </a:extLst>
            </p:cNvPr>
            <p:cNvSpPr/>
            <p:nvPr/>
          </p:nvSpPr>
          <p:spPr>
            <a:xfrm>
              <a:off x="3149600" y="4577192"/>
              <a:ext cx="880533" cy="1535741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8C6D2C-F4E6-544C-8FCF-385E4ED2F2B0}"/>
                </a:ext>
              </a:extLst>
            </p:cNvPr>
            <p:cNvGrpSpPr/>
            <p:nvPr/>
          </p:nvGrpSpPr>
          <p:grpSpPr>
            <a:xfrm>
              <a:off x="1206501" y="3609087"/>
              <a:ext cx="2245782" cy="1589446"/>
              <a:chOff x="8746065" y="741179"/>
              <a:chExt cx="2245782" cy="1589446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DF08EEB-BE71-8943-9F17-443997987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466" y="753535"/>
                <a:ext cx="2220381" cy="15770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1F1B30E3-6685-6D4E-99B9-AF15780C9869}"/>
                  </a:ext>
                </a:extLst>
              </p:cNvPr>
              <p:cNvSpPr/>
              <p:nvPr/>
            </p:nvSpPr>
            <p:spPr>
              <a:xfrm>
                <a:off x="8746065" y="741179"/>
                <a:ext cx="1388533" cy="72813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Green Berets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EEC487-B43B-164D-BC38-0C9F2A123B12}"/>
              </a:ext>
            </a:extLst>
          </p:cNvPr>
          <p:cNvGrpSpPr/>
          <p:nvPr/>
        </p:nvGrpSpPr>
        <p:grpSpPr>
          <a:xfrm>
            <a:off x="6096000" y="4188711"/>
            <a:ext cx="2506132" cy="1206844"/>
            <a:chOff x="7628466" y="262469"/>
            <a:chExt cx="2506132" cy="120684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B83180-E318-FB4D-95D0-EF7B9C8B59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466" y="262469"/>
              <a:ext cx="1143000" cy="4910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ular Callout 25">
              <a:extLst>
                <a:ext uri="{FF2B5EF4-FFF2-40B4-BE49-F238E27FC236}">
                  <a16:creationId xmlns:a16="http://schemas.microsoft.com/office/drawing/2014/main" id="{AFCFBF5B-D75D-3A44-81AC-294A6BBFF4C7}"/>
                </a:ext>
              </a:extLst>
            </p:cNvPr>
            <p:cNvSpPr/>
            <p:nvPr/>
          </p:nvSpPr>
          <p:spPr>
            <a:xfrm>
              <a:off x="8746065" y="741179"/>
              <a:ext cx="1388533" cy="728134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Navy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SEALs + Pilots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6360E7-5FDB-B544-B296-B8EAC6655C27}"/>
              </a:ext>
            </a:extLst>
          </p:cNvPr>
          <p:cNvGrpSpPr/>
          <p:nvPr/>
        </p:nvGrpSpPr>
        <p:grpSpPr>
          <a:xfrm>
            <a:off x="5207000" y="2150534"/>
            <a:ext cx="2506132" cy="1206844"/>
            <a:chOff x="7628466" y="262469"/>
            <a:chExt cx="2506132" cy="12068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7677D0D-304E-7849-9AC4-CFF5EF3A7B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466" y="262469"/>
              <a:ext cx="1143000" cy="4910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ular Callout 28">
              <a:extLst>
                <a:ext uri="{FF2B5EF4-FFF2-40B4-BE49-F238E27FC236}">
                  <a16:creationId xmlns:a16="http://schemas.microsoft.com/office/drawing/2014/main" id="{5532361F-1AFC-EF47-8A0C-745EB3A9DDF0}"/>
                </a:ext>
              </a:extLst>
            </p:cNvPr>
            <p:cNvSpPr/>
            <p:nvPr/>
          </p:nvSpPr>
          <p:spPr>
            <a:xfrm>
              <a:off x="8746065" y="741179"/>
              <a:ext cx="1388533" cy="728134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Policy wonks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EDD4D4-2466-4442-9625-2F451C496597}"/>
              </a:ext>
            </a:extLst>
          </p:cNvPr>
          <p:cNvGrpSpPr/>
          <p:nvPr/>
        </p:nvGrpSpPr>
        <p:grpSpPr>
          <a:xfrm>
            <a:off x="4190066" y="5532444"/>
            <a:ext cx="4158066" cy="1477947"/>
            <a:chOff x="4190066" y="5532444"/>
            <a:chExt cx="4158066" cy="147794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7FBA72-DF43-5847-93AA-288E019BEEBB}"/>
                </a:ext>
              </a:extLst>
            </p:cNvPr>
            <p:cNvSpPr/>
            <p:nvPr/>
          </p:nvSpPr>
          <p:spPr>
            <a:xfrm rot="1938119">
              <a:off x="4190066" y="5532444"/>
              <a:ext cx="940334" cy="147794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768999-657C-8440-A08C-E4AFA0955A10}"/>
                </a:ext>
              </a:extLst>
            </p:cNvPr>
            <p:cNvGrpSpPr/>
            <p:nvPr/>
          </p:nvGrpSpPr>
          <p:grpSpPr>
            <a:xfrm>
              <a:off x="5012266" y="5931482"/>
              <a:ext cx="3335866" cy="728134"/>
              <a:chOff x="6798732" y="741179"/>
              <a:chExt cx="3335866" cy="72813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B231538-4311-9D4C-A180-5A6BEDA62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8732" y="753535"/>
                <a:ext cx="1972734" cy="35171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ular Callout 32">
                <a:extLst>
                  <a:ext uri="{FF2B5EF4-FFF2-40B4-BE49-F238E27FC236}">
                    <a16:creationId xmlns:a16="http://schemas.microsoft.com/office/drawing/2014/main" id="{6FD9B35E-AD0D-C345-A60F-EE8031A57DE9}"/>
                  </a:ext>
                </a:extLst>
              </p:cNvPr>
              <p:cNvSpPr/>
              <p:nvPr/>
            </p:nvSpPr>
            <p:spPr>
              <a:xfrm>
                <a:off x="8746065" y="741179"/>
                <a:ext cx="1388533" cy="728134"/>
              </a:xfrm>
              <a:prstGeom prst="wedgeRect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Marine Raiders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C14883-19E8-DE44-90FB-9C665EF48949}"/>
              </a:ext>
            </a:extLst>
          </p:cNvPr>
          <p:cNvSpPr txBox="1"/>
          <p:nvPr/>
        </p:nvSpPr>
        <p:spPr>
          <a:xfrm>
            <a:off x="609600" y="101601"/>
            <a:ext cx="5943600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merican Typewriter" panose="02090604020004020304" pitchFamily="18" charset="77"/>
              </a:rPr>
              <a:t>East Coast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8479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BC094-332F-C449-A7CD-2A5F4CDC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6" y="0"/>
            <a:ext cx="104817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9FC21-66F5-3B4F-B560-4AA67569D5EB}"/>
              </a:ext>
            </a:extLst>
          </p:cNvPr>
          <p:cNvSpPr txBox="1"/>
          <p:nvPr/>
        </p:nvSpPr>
        <p:spPr>
          <a:xfrm>
            <a:off x="5503332" y="406401"/>
            <a:ext cx="6434667" cy="646331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merican Typewriter" panose="02090604020004020304" pitchFamily="18" charset="77"/>
              </a:rPr>
              <a:t>West Coast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659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E7A9A-10B2-2147-9620-1244F7C9F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0"/>
          <a:stretch/>
        </p:blipFill>
        <p:spPr>
          <a:xfrm>
            <a:off x="660400" y="250798"/>
            <a:ext cx="10972800" cy="636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875AA-B651-6749-A1C0-A67101167CA4}"/>
              </a:ext>
            </a:extLst>
          </p:cNvPr>
          <p:cNvSpPr txBox="1"/>
          <p:nvPr/>
        </p:nvSpPr>
        <p:spPr>
          <a:xfrm>
            <a:off x="2929466" y="250798"/>
            <a:ext cx="6434667" cy="646331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merican Typewriter" panose="02090604020004020304" pitchFamily="18" charset="77"/>
              </a:rPr>
              <a:t>EM National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6847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2020-11-01T21:04:49Z</dcterms:created>
  <dcterms:modified xsi:type="dcterms:W3CDTF">2020-11-09T02:34:57Z</dcterms:modified>
</cp:coreProperties>
</file>