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39"/>
  </p:normalViewPr>
  <p:slideViewPr>
    <p:cSldViewPr snapToGrid="0" snapToObjects="1">
      <p:cViewPr varScale="1">
        <p:scale>
          <a:sx n="76" d="100"/>
          <a:sy n="76" d="100"/>
        </p:scale>
        <p:origin x="216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9B1C4-6237-1D47-AF1C-6C9F76446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47F760-9747-5E46-9CE5-1A73CA13E4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998DC-9E84-AD4E-8275-2BA8F59E6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575E-1FFB-FE4A-AE94-26D86D03717B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69C6C-118E-EB48-89CC-A821F5120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A14F4-3DA8-7E40-BB39-30298E6DF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36269-1C62-C945-AB50-68E67DDB8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836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DFC8D-0589-F644-A69E-5F98E83AB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0292F-3835-A74D-893B-44E63E5B6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97432-9F3A-7C47-9148-348BD51C3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575E-1FFB-FE4A-AE94-26D86D03717B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780EB-B35E-DE42-8027-CD952FFE5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D703D-8A9A-3340-992B-9AE8A2F28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36269-1C62-C945-AB50-68E67DDB8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94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2BAA9E-8E06-6B4A-9EA7-B0409166E9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4C9CA-B697-5546-81E3-C7BBF2A48E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5ACEB-E01F-BB4D-8511-4F8DA6D5D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575E-1FFB-FE4A-AE94-26D86D03717B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F4F79-4BF6-144D-9B8D-94902DA01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4DFE8-17BE-3D4F-AB21-0043E3E7D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36269-1C62-C945-AB50-68E67DDB8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866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89600-14AA-364B-891B-1A8D18EE2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4AC68-893A-2A4B-BD72-DC162C77F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B12EB-B41F-8343-8C51-E0CB17DDA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575E-1FFB-FE4A-AE94-26D86D03717B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2F275-4F1D-FF4D-8353-73FA11F98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6C08E-EDEA-364D-B30F-AF77A1BF9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36269-1C62-C945-AB50-68E67DDB8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199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A37FF-10E2-A346-B92F-9CDBCB7E8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B2F8D-CD3B-8848-A299-B281D50A1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BEF02-A5B7-8C4B-975C-EA439A552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575E-1FFB-FE4A-AE94-26D86D03717B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04DC7-6116-0B43-945D-35D0A5EA3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7A3A2-45C0-EB46-BBEC-7104EFA27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36269-1C62-C945-AB50-68E67DDB8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83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52008-3850-5548-A734-8711BC38A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7CA61-036A-FE4C-8161-A13274F9C5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7D5CB1-903E-7149-96C8-E7D01F776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27399-E340-6449-8BBD-6B59D73F4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575E-1FFB-FE4A-AE94-26D86D03717B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F8D4E-ABA7-504E-8B30-C7D61008A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231C3-B20C-BC45-A992-D1F5642CB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36269-1C62-C945-AB50-68E67DDB8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94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F6BC8-7470-BA49-8B98-6C764ECE0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180957-5EAB-D249-ABC4-7AD062230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9CFC2A-2E0A-474D-88DE-08D8DF415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DA402B-4865-B144-8DF5-072647D158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DCB198-62EA-2A4E-9D66-E5B05C6455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1CF45A-E655-B543-8EA7-AFAC66693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575E-1FFB-FE4A-AE94-26D86D03717B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140316-ADD6-7E42-B508-9ABF1F051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6BC9D3-CE0D-3744-8D4E-F1B5D894B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36269-1C62-C945-AB50-68E67DDB8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141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0533E-1976-D342-88F9-BB8E50A7E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14C511-C5B8-5F47-8185-631164BF9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575E-1FFB-FE4A-AE94-26D86D03717B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1F1AB1-347F-F844-8B22-23D5BCD83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E16A59-16EC-4C41-B749-90AF8FE06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36269-1C62-C945-AB50-68E67DDB8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00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368A11-F134-0B4C-9D8E-9A1FF1AC9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575E-1FFB-FE4A-AE94-26D86D03717B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118399-E5AB-844F-B5BD-788EB89D1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8DAAB-40CC-CF4B-965C-7530B31DD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36269-1C62-C945-AB50-68E67DDB8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4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C8A05-A8C5-D844-9DF6-69D7D96E2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EECD4-F554-9F43-B7BB-28AACF951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025360-0865-2B46-A8D1-205775468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315326-C741-354B-81E3-BB46C6299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575E-1FFB-FE4A-AE94-26D86D03717B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038F9-E5EE-5E46-8F15-A20B7CEE8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5BB26-6286-564E-ABA4-513BAB7FB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36269-1C62-C945-AB50-68E67DDB8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706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D778D-9BF2-894E-823F-5945C6A19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203526-FE84-CF4D-969A-78F11FFC43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724E8D-5619-4946-B62C-4B2038D0F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70996A-D43A-7945-8FDB-C36C0F583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575E-1FFB-FE4A-AE94-26D86D03717B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62EE31-D781-7B4F-B246-F45CEBB20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F3381-DDD9-8444-864D-0C305BC01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36269-1C62-C945-AB50-68E67DDB8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B081E0-C9E6-704A-8AB6-9AD601627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72D54-61B7-E74D-86FB-22B4E887E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FEA6A-CA39-3A44-9994-26990A6E3B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F575E-1FFB-FE4A-AE94-26D86D03717B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02E4E-F20E-3D40-AD1A-611E84C91D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B85A4-72B6-7D4A-A1AB-CEDBCEC05E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36269-1C62-C945-AB50-68E67DDB8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108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794982C-AC5F-FD47-A874-733ACA76D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057" y="917343"/>
            <a:ext cx="2554609" cy="1148523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D04CFFC1-19A6-F348-AB08-A8CB54E4F2FF}"/>
              </a:ext>
            </a:extLst>
          </p:cNvPr>
          <p:cNvGrpSpPr/>
          <p:nvPr/>
        </p:nvGrpSpPr>
        <p:grpSpPr>
          <a:xfrm>
            <a:off x="7196666" y="2532715"/>
            <a:ext cx="1848058" cy="1791915"/>
            <a:chOff x="8913915" y="2663036"/>
            <a:chExt cx="2016127" cy="221074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15D6761-5BA0-734C-9348-22D1A57F34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13915" y="2663036"/>
              <a:ext cx="2016127" cy="125821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21722C3-C824-A246-8F5C-F769F1CE69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11917" y="3921249"/>
              <a:ext cx="1820125" cy="952532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D15E0A34-22FB-BB47-89EC-8C34F9A9B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057" y="4856845"/>
            <a:ext cx="2554609" cy="1148523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B8757A5-9629-4A4D-9D12-421B85015D63}"/>
              </a:ext>
            </a:extLst>
          </p:cNvPr>
          <p:cNvGrpSpPr/>
          <p:nvPr/>
        </p:nvGrpSpPr>
        <p:grpSpPr>
          <a:xfrm>
            <a:off x="2387599" y="2532715"/>
            <a:ext cx="1848058" cy="1791915"/>
            <a:chOff x="8913915" y="2663036"/>
            <a:chExt cx="2016127" cy="221074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E4ADFDB-F7CA-8643-8D92-41F1DD9BF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13915" y="2663036"/>
              <a:ext cx="2016127" cy="1258213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B6D542B-DEFF-7E4B-8FD8-2AA1837BF5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11917" y="3921249"/>
              <a:ext cx="1820125" cy="952532"/>
            </a:xfrm>
            <a:prstGeom prst="rect">
              <a:avLst/>
            </a:prstGeom>
          </p:spPr>
        </p:pic>
      </p:grpSp>
      <p:sp>
        <p:nvSpPr>
          <p:cNvPr id="14" name="Curved Left Arrow 13">
            <a:extLst>
              <a:ext uri="{FF2B5EF4-FFF2-40B4-BE49-F238E27FC236}">
                <a16:creationId xmlns:a16="http://schemas.microsoft.com/office/drawing/2014/main" id="{BC6EEF3D-FAB3-E949-B56E-4B670EB39B2A}"/>
              </a:ext>
            </a:extLst>
          </p:cNvPr>
          <p:cNvSpPr/>
          <p:nvPr/>
        </p:nvSpPr>
        <p:spPr>
          <a:xfrm rot="2913599">
            <a:off x="7651112" y="4252938"/>
            <a:ext cx="933457" cy="2493310"/>
          </a:xfrm>
          <a:prstGeom prst="curvedLeftArrow">
            <a:avLst>
              <a:gd name="adj1" fmla="val 25541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U-Turn Arrow 14">
            <a:extLst>
              <a:ext uri="{FF2B5EF4-FFF2-40B4-BE49-F238E27FC236}">
                <a16:creationId xmlns:a16="http://schemas.microsoft.com/office/drawing/2014/main" id="{CB4D9910-3B78-6046-82C5-2BEAD74B51A0}"/>
              </a:ext>
            </a:extLst>
          </p:cNvPr>
          <p:cNvSpPr/>
          <p:nvPr/>
        </p:nvSpPr>
        <p:spPr>
          <a:xfrm>
            <a:off x="10854267" y="1896533"/>
            <a:ext cx="846666" cy="1656024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Striped Right Arrow 21">
            <a:extLst>
              <a:ext uri="{FF2B5EF4-FFF2-40B4-BE49-F238E27FC236}">
                <a16:creationId xmlns:a16="http://schemas.microsoft.com/office/drawing/2014/main" id="{F52A5220-4A8C-BF46-92FF-7B88F539760F}"/>
              </a:ext>
            </a:extLst>
          </p:cNvPr>
          <p:cNvSpPr/>
          <p:nvPr/>
        </p:nvSpPr>
        <p:spPr>
          <a:xfrm>
            <a:off x="2477431" y="4538133"/>
            <a:ext cx="2164626" cy="891619"/>
          </a:xfrm>
          <a:prstGeom prst="stripedRightArrow">
            <a:avLst>
              <a:gd name="adj1" fmla="val 3860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768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2020-10-24T23:21:22Z</dcterms:created>
  <dcterms:modified xsi:type="dcterms:W3CDTF">2020-10-25T03:04:02Z</dcterms:modified>
</cp:coreProperties>
</file>