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69"/>
  </p:normalViewPr>
  <p:slideViewPr>
    <p:cSldViewPr snapToGrid="0" snapToObjects="1">
      <p:cViewPr varScale="1">
        <p:scale>
          <a:sx n="81" d="100"/>
          <a:sy n="81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1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7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4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8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7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5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38884-5747-5846-8FFC-3EF95EC6102E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B7C0-8FC9-4147-BB80-C660BD1A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5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327286" y="1324134"/>
            <a:ext cx="2079523" cy="2057770"/>
            <a:chOff x="1106129" y="840658"/>
            <a:chExt cx="2079523" cy="2057770"/>
          </a:xfrm>
        </p:grpSpPr>
        <p:sp>
          <p:nvSpPr>
            <p:cNvPr id="2" name="Rectangle 1"/>
            <p:cNvSpPr/>
            <p:nvPr/>
          </p:nvSpPr>
          <p:spPr>
            <a:xfrm>
              <a:off x="1106129" y="840658"/>
              <a:ext cx="2079523" cy="17764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50882" y="867103"/>
              <a:ext cx="203476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/>
                <a:t>         Hospitals</a:t>
              </a:r>
              <a:endParaRPr lang="en-US" b="1" dirty="0" smtClean="0"/>
            </a:p>
            <a:p>
              <a:r>
                <a:rPr lang="en-US" dirty="0" smtClean="0"/>
                <a:t>ID	</a:t>
              </a:r>
              <a:r>
                <a:rPr lang="en-US" b="1" dirty="0" smtClean="0"/>
                <a:t>            PK</a:t>
              </a:r>
            </a:p>
            <a:p>
              <a:r>
                <a:rPr lang="en-US" dirty="0" smtClean="0"/>
                <a:t>Name</a:t>
              </a:r>
            </a:p>
            <a:p>
              <a:r>
                <a:rPr lang="en-US" dirty="0" smtClean="0"/>
                <a:t>State</a:t>
              </a:r>
            </a:p>
            <a:p>
              <a:r>
                <a:rPr lang="en-US" dirty="0" smtClean="0"/>
                <a:t>Overall Rating</a:t>
              </a:r>
            </a:p>
            <a:p>
              <a:r>
                <a:rPr lang="en-US" dirty="0" smtClean="0"/>
                <a:t>Measures… </a:t>
              </a:r>
            </a:p>
            <a:p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106129" y="1182414"/>
              <a:ext cx="207952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537757" y="3719900"/>
            <a:ext cx="3754906" cy="2312445"/>
            <a:chOff x="1106129" y="840658"/>
            <a:chExt cx="2079523" cy="1776418"/>
          </a:xfrm>
        </p:grpSpPr>
        <p:sp>
          <p:nvSpPr>
            <p:cNvPr id="9" name="Rectangle 8"/>
            <p:cNvSpPr/>
            <p:nvPr/>
          </p:nvSpPr>
          <p:spPr>
            <a:xfrm>
              <a:off x="1106129" y="840658"/>
              <a:ext cx="2079523" cy="17764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0882" y="867103"/>
              <a:ext cx="2034769" cy="164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         Timely and Effective Care</a:t>
              </a:r>
            </a:p>
            <a:p>
              <a:r>
                <a:rPr lang="en-US" dirty="0" smtClean="0"/>
                <a:t>ID	</a:t>
              </a:r>
              <a:r>
                <a:rPr lang="en-US" b="1" dirty="0" smtClean="0"/>
                <a:t>            		      PK</a:t>
              </a:r>
            </a:p>
            <a:p>
              <a:r>
                <a:rPr lang="en-US" dirty="0" smtClean="0"/>
                <a:t>Name</a:t>
              </a:r>
            </a:p>
            <a:p>
              <a:r>
                <a:rPr lang="en-US" dirty="0" smtClean="0"/>
                <a:t>State</a:t>
              </a:r>
            </a:p>
            <a:p>
              <a:r>
                <a:rPr lang="en-US" dirty="0" smtClean="0"/>
                <a:t>Measure ID</a:t>
              </a:r>
            </a:p>
            <a:p>
              <a:r>
                <a:rPr lang="en-US" dirty="0" smtClean="0"/>
                <a:t>Measure name</a:t>
              </a:r>
            </a:p>
            <a:p>
              <a:r>
                <a:rPr lang="en-US" dirty="0" smtClean="0"/>
                <a:t>Score</a:t>
              </a:r>
            </a:p>
            <a:p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106129" y="1103715"/>
              <a:ext cx="207952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007688" y="1324134"/>
            <a:ext cx="3754906" cy="1750142"/>
            <a:chOff x="1106129" y="840658"/>
            <a:chExt cx="2079523" cy="1776418"/>
          </a:xfrm>
        </p:grpSpPr>
        <p:sp>
          <p:nvSpPr>
            <p:cNvPr id="13" name="Rectangle 12"/>
            <p:cNvSpPr/>
            <p:nvPr/>
          </p:nvSpPr>
          <p:spPr>
            <a:xfrm>
              <a:off x="1106129" y="840658"/>
              <a:ext cx="2079523" cy="177641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0882" y="867103"/>
              <a:ext cx="2034769" cy="1347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                          HCAHPS</a:t>
              </a:r>
            </a:p>
            <a:p>
              <a:r>
                <a:rPr lang="en-US" dirty="0" smtClean="0"/>
                <a:t>ID	</a:t>
              </a:r>
              <a:r>
                <a:rPr lang="en-US" b="1" dirty="0" smtClean="0"/>
                <a:t>            		      PK</a:t>
              </a:r>
            </a:p>
            <a:p>
              <a:r>
                <a:rPr lang="en-US" dirty="0" smtClean="0"/>
                <a:t>Name</a:t>
              </a:r>
            </a:p>
            <a:p>
              <a:r>
                <a:rPr lang="en-US" dirty="0" smtClean="0"/>
                <a:t>State</a:t>
              </a:r>
            </a:p>
            <a:p>
              <a:r>
                <a:rPr lang="en-US" dirty="0" smtClean="0"/>
                <a:t>Summary Star Rating</a:t>
              </a:r>
            </a:p>
            <a:p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1106129" y="1183729"/>
              <a:ext cx="2079523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608083" y="390833"/>
            <a:ext cx="5517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Entity Relationship Diagram</a:t>
            </a:r>
            <a:endParaRPr lang="en-US" sz="32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470633" y="1789695"/>
            <a:ext cx="14897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12524" y="1630598"/>
            <a:ext cx="0" cy="351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701860" y="1625338"/>
            <a:ext cx="0" cy="351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94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Sanchez</dc:creator>
  <cp:lastModifiedBy>Chris Sanchez</cp:lastModifiedBy>
  <cp:revision>3</cp:revision>
  <dcterms:created xsi:type="dcterms:W3CDTF">2017-03-01T15:27:21Z</dcterms:created>
  <dcterms:modified xsi:type="dcterms:W3CDTF">2017-03-01T22:53:22Z</dcterms:modified>
</cp:coreProperties>
</file>