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1"/>
  </p:notesMasterIdLst>
  <p:sldIdLst>
    <p:sldId id="256" r:id="rId2"/>
    <p:sldId id="260" r:id="rId3"/>
    <p:sldId id="268" r:id="rId4"/>
    <p:sldId id="264" r:id="rId5"/>
    <p:sldId id="311" r:id="rId6"/>
    <p:sldId id="313" r:id="rId7"/>
    <p:sldId id="266" r:id="rId8"/>
    <p:sldId id="315" r:id="rId9"/>
    <p:sldId id="278" r:id="rId10"/>
    <p:sldId id="257" r:id="rId11"/>
    <p:sldId id="316" r:id="rId12"/>
    <p:sldId id="261" r:id="rId13"/>
    <p:sldId id="259" r:id="rId14"/>
    <p:sldId id="262" r:id="rId15"/>
    <p:sldId id="270" r:id="rId16"/>
    <p:sldId id="280" r:id="rId17"/>
    <p:sldId id="265" r:id="rId18"/>
    <p:sldId id="272" r:id="rId19"/>
    <p:sldId id="290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Hind" panose="02000000000000000000" pitchFamily="2" charset="0"/>
      <p:regular r:id="rId23"/>
      <p:bold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A8F1B-D0FB-4E16-AA47-0231367DBE88}">
  <a:tblStyle styleId="{A9FA8F1B-D0FB-4E16-AA47-0231367DB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>
        <p:scale>
          <a:sx n="100" d="100"/>
          <a:sy n="100" d="100"/>
        </p:scale>
        <p:origin x="108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4" name="Google Shape;10214;g16f5e16099e_9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5" name="Google Shape;10215;g16f5e16099e_9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Google Shape;10278;g16f4e1591e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9" name="Google Shape;10279;g16f4e1591e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Google Shape;10278;g16f4e1591e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9" name="Google Shape;10279;g16f4e1591e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17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6" name="Google Shape;10756;g16f4e1591e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7" name="Google Shape;10757;g16f4e1591e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5" name="Google Shape;10395;g16f4e1591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6" name="Google Shape;10396;g16f4e1591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9" name="Google Shape;11319;g16f4e1591e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0" name="Google Shape;11320;g16f4e1591e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g172b3b7418e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4" name="Google Shape;11654;g172b3b7418e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3" name="Google Shape;12423;g1709d4013b8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4" name="Google Shape;12424;g1709d4013b8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5" name="Google Shape;11445;g1709d4013b8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6" name="Google Shape;11446;g1709d4013b8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2" name="Google Shape;11732;g172b3b7418e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3" name="Google Shape;11733;g172b3b7418e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" name="Google Shape;13112;g172b3b7418e_3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3" name="Google Shape;13113;g172b3b7418e_3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0" name="Google Shape;10720;g16f4e1591e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1" name="Google Shape;10721;g16f4e1591e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9" name="Google Shape;11609;g1709d4013b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0" name="Google Shape;11610;g1709d4013b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9" name="Google Shape;11399;g1709d4013b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0" name="Google Shape;11400;g1709d4013b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8" name="Google Shape;12488;g172b3b7418e_3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9" name="Google Shape;12489;g172b3b7418e_3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0" name="Google Shape;11510;g1709d4013b8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1" name="Google Shape;11511;g1709d4013b8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38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0" name="Google Shape;11510;g1709d4013b8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1" name="Google Shape;11511;g1709d4013b8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0" name="Google Shape;11510;g1709d4013b8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1" name="Google Shape;11511;g1709d4013b8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48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Google Shape;12298;g172b3b7418e_3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9" name="Google Shape;12299;g172b3b7418e_3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545404" y="2656808"/>
            <a:ext cx="4125900" cy="2184300"/>
            <a:chOff x="715100" y="-2035675"/>
            <a:chExt cx="4125900" cy="2184300"/>
          </a:xfrm>
        </p:grpSpPr>
        <p:sp>
          <p:nvSpPr>
            <p:cNvPr id="10" name="Google Shape;10;p2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471643" y="292652"/>
            <a:ext cx="4125900" cy="2184300"/>
            <a:chOff x="715100" y="-2035675"/>
            <a:chExt cx="4125900" cy="2184300"/>
          </a:xfrm>
        </p:grpSpPr>
        <p:sp>
          <p:nvSpPr>
            <p:cNvPr id="164" name="Google Shape;164;p2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"/>
          <p:cNvSpPr txBox="1">
            <a:spLocks noGrp="1"/>
          </p:cNvSpPr>
          <p:nvPr>
            <p:ph type="ctrTitle"/>
          </p:nvPr>
        </p:nvSpPr>
        <p:spPr>
          <a:xfrm>
            <a:off x="1441075" y="1023425"/>
            <a:ext cx="6261900" cy="15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8" name="Google Shape;318;p2"/>
          <p:cNvSpPr txBox="1">
            <a:spLocks noGrp="1"/>
          </p:cNvSpPr>
          <p:nvPr>
            <p:ph type="subTitle" idx="1"/>
          </p:nvPr>
        </p:nvSpPr>
        <p:spPr>
          <a:xfrm>
            <a:off x="715100" y="3873039"/>
            <a:ext cx="3978000" cy="409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9" name="Google Shape;319;p2"/>
          <p:cNvSpPr txBox="1">
            <a:spLocks noGrp="1"/>
          </p:cNvSpPr>
          <p:nvPr>
            <p:ph type="title" idx="2"/>
          </p:nvPr>
        </p:nvSpPr>
        <p:spPr>
          <a:xfrm>
            <a:off x="3995928" y="2843784"/>
            <a:ext cx="4434900" cy="841200"/>
          </a:xfrm>
          <a:prstGeom prst="rect">
            <a:avLst/>
          </a:prstGeom>
          <a:solidFill>
            <a:schemeClr val="accent2"/>
          </a:solidFill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grpSp>
        <p:nvGrpSpPr>
          <p:cNvPr id="320" name="Google Shape;320;p2"/>
          <p:cNvGrpSpPr/>
          <p:nvPr/>
        </p:nvGrpSpPr>
        <p:grpSpPr>
          <a:xfrm>
            <a:off x="7947755" y="1154237"/>
            <a:ext cx="931484" cy="842113"/>
            <a:chOff x="-2157612" y="1129050"/>
            <a:chExt cx="1292113" cy="1168141"/>
          </a:xfrm>
        </p:grpSpPr>
        <p:grpSp>
          <p:nvGrpSpPr>
            <p:cNvPr id="321" name="Google Shape;321;p2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322" name="Google Shape;322;p2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2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346" name="Google Shape;346;p2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8" name="Google Shape;3978;p17"/>
          <p:cNvGrpSpPr/>
          <p:nvPr/>
        </p:nvGrpSpPr>
        <p:grpSpPr>
          <a:xfrm>
            <a:off x="478215" y="-3279"/>
            <a:ext cx="4125900" cy="1215697"/>
            <a:chOff x="478215" y="471170"/>
            <a:chExt cx="4125900" cy="1215697"/>
          </a:xfrm>
        </p:grpSpPr>
        <p:grpSp>
          <p:nvGrpSpPr>
            <p:cNvPr id="3979" name="Google Shape;3979;p17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3980" name="Google Shape;3980;p17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17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17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17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17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17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17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17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17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17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17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17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17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17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17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17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17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17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17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17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17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17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17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17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17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17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17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17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17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17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17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17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17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17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17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7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17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17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17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17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17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17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17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17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17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17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17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17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17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17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17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17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17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17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17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17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17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17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17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17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17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17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17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17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17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17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17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17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8" name="Google Shape;4048;p17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4049" name="Google Shape;4049;p17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17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17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17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17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17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17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17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17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17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17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17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17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17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17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17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17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6" name="Google Shape;4066;p17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67" name="Google Shape;4067;p17"/>
          <p:cNvSpPr/>
          <p:nvPr/>
        </p:nvSpPr>
        <p:spPr>
          <a:xfrm>
            <a:off x="8142363" y="4504075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8" name="Google Shape;4068;p17"/>
          <p:cNvGrpSpPr/>
          <p:nvPr/>
        </p:nvGrpSpPr>
        <p:grpSpPr>
          <a:xfrm>
            <a:off x="715105" y="4208737"/>
            <a:ext cx="931484" cy="842113"/>
            <a:chOff x="-2157612" y="1129050"/>
            <a:chExt cx="1292113" cy="1168141"/>
          </a:xfrm>
        </p:grpSpPr>
        <p:grpSp>
          <p:nvGrpSpPr>
            <p:cNvPr id="4069" name="Google Shape;4069;p17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4070" name="Google Shape;4070;p17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17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17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17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17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17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17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17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17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17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17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17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17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17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17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17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17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17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17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17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17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17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17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3" name="Google Shape;4093;p17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4094" name="Google Shape;4094;p17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17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17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17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17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17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17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17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17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17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17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17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17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17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17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17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17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17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17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17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17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17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17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17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17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17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17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17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17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17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17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17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17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17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17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17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17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17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17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17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17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17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17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17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17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17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17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17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17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17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17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17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17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17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17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17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17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17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17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17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17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17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17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17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17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17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17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17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17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17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17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17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17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17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17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17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17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17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17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17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17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17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17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17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17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17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17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17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17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17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17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17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17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17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17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17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17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17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17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17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17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17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17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17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17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17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17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17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17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17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17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17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17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17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17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17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17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17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17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17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17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17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17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17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17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17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17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17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17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17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17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17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17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17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17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17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17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17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17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7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17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17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7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7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7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7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17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17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17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17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17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17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17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17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17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17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17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17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17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17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17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17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17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17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17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17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17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17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17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17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17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17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17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17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17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17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17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7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7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7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7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7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7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7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7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7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7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7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7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7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7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7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7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7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7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7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7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7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7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7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7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17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17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7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7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7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7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7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7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7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7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7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7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7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7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7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7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7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7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7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7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7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7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7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7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7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7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7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17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17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17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17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17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17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17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17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17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17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17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17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17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17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17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17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17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17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5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7" name="Google Shape;5707;p22"/>
          <p:cNvGrpSpPr/>
          <p:nvPr/>
        </p:nvGrpSpPr>
        <p:grpSpPr>
          <a:xfrm>
            <a:off x="228681" y="1392484"/>
            <a:ext cx="4125900" cy="2184300"/>
            <a:chOff x="715100" y="-2035675"/>
            <a:chExt cx="4125900" cy="2184300"/>
          </a:xfrm>
        </p:grpSpPr>
        <p:sp>
          <p:nvSpPr>
            <p:cNvPr id="5708" name="Google Shape;5708;p22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2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2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2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2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2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2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2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2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2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2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2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2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2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2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2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2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2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2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2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2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2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2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2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2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2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2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2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2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2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2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2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2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2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2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2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2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2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2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2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2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2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2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2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2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2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2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2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2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2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2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2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2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2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22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2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2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22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22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2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2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2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2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2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2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2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2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2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2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2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2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2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2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2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2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2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2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2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2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2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2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2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2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2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2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22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22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2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2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2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2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2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2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2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2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2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2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2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2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2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2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2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2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2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2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22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22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2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2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2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2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2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2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2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2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2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2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2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2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2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2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2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2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2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2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2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2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2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2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2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2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2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2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2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2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2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2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2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2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2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2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2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2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2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22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22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22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22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22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22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22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22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22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1" name="Google Shape;5861;p22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62" name="Google Shape;5862;p22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5863" name="Google Shape;5863;p22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5864" name="Google Shape;5864;p22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2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2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2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2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2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2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2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22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22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22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22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2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22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22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2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2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2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2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2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2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2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2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7" name="Google Shape;5887;p22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5888" name="Google Shape;5888;p22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2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2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22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22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2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2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2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2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2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2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2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2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2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22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22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2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22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22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22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22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22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22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22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22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22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22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22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22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22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22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22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22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22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22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22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22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22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22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22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22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22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22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22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22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22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22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22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22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22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22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22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22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22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22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22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22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22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22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22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22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22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22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2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2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2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2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2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2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22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22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22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22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22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22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22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22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22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22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22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22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22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22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22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22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22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22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22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22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22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22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22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22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22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22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22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22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22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22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22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22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22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22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22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22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22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22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22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22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22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22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22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22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22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22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22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22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22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22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22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22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22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22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22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22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22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22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22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22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22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22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22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22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22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22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22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22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22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22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22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22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22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22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22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22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22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22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22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22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22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22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22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22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22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22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22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22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22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22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22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22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22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22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22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22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22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22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22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22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22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22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22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22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22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22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22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22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22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22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22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22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22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22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22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22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22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22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22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22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22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22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22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22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22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22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22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22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22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22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22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22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22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22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22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22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22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22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22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22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22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22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2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2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2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2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2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22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22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22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22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2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2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2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2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2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2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2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2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2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2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2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2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2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2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2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2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2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2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2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2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2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2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2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2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2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2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4" name="Google Shape;6134;p22"/>
          <p:cNvGrpSpPr/>
          <p:nvPr/>
        </p:nvGrpSpPr>
        <p:grpSpPr>
          <a:xfrm>
            <a:off x="8149784" y="1382566"/>
            <a:ext cx="783680" cy="395688"/>
            <a:chOff x="-1940842" y="-1147617"/>
            <a:chExt cx="1405200" cy="709500"/>
          </a:xfrm>
        </p:grpSpPr>
        <p:sp>
          <p:nvSpPr>
            <p:cNvPr id="6135" name="Google Shape;6135;p22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22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22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22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5" name="Google Shape;6645;p26"/>
          <p:cNvGrpSpPr/>
          <p:nvPr/>
        </p:nvGrpSpPr>
        <p:grpSpPr>
          <a:xfrm flipH="1">
            <a:off x="4515183" y="2685784"/>
            <a:ext cx="4125900" cy="2184300"/>
            <a:chOff x="715100" y="-2035675"/>
            <a:chExt cx="4125900" cy="2184300"/>
          </a:xfrm>
        </p:grpSpPr>
        <p:sp>
          <p:nvSpPr>
            <p:cNvPr id="6646" name="Google Shape;6646;p2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9" name="Google Shape;6799;p26"/>
          <p:cNvGrpSpPr/>
          <p:nvPr/>
        </p:nvGrpSpPr>
        <p:grpSpPr>
          <a:xfrm>
            <a:off x="238413" y="243008"/>
            <a:ext cx="4125900" cy="2184300"/>
            <a:chOff x="715100" y="-2035675"/>
            <a:chExt cx="4125900" cy="2184300"/>
          </a:xfrm>
        </p:grpSpPr>
        <p:sp>
          <p:nvSpPr>
            <p:cNvPr id="6800" name="Google Shape;6800;p2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3" name="Google Shape;6953;p26"/>
          <p:cNvSpPr txBox="1">
            <a:spLocks noGrp="1"/>
          </p:cNvSpPr>
          <p:nvPr>
            <p:ph type="subTitle" idx="1"/>
          </p:nvPr>
        </p:nvSpPr>
        <p:spPr>
          <a:xfrm>
            <a:off x="2046599" y="2374775"/>
            <a:ext cx="5051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4" name="Google Shape;6954;p26"/>
          <p:cNvSpPr txBox="1">
            <a:spLocks noGrp="1"/>
          </p:cNvSpPr>
          <p:nvPr>
            <p:ph type="title"/>
          </p:nvPr>
        </p:nvSpPr>
        <p:spPr>
          <a:xfrm>
            <a:off x="1791513" y="1679288"/>
            <a:ext cx="556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5" name="Google Shape;7945;p31"/>
          <p:cNvGrpSpPr/>
          <p:nvPr/>
        </p:nvGrpSpPr>
        <p:grpSpPr>
          <a:xfrm>
            <a:off x="254159" y="475500"/>
            <a:ext cx="970800" cy="2427000"/>
            <a:chOff x="7919059" y="475500"/>
            <a:chExt cx="970800" cy="2427000"/>
          </a:xfrm>
        </p:grpSpPr>
        <p:sp>
          <p:nvSpPr>
            <p:cNvPr id="7946" name="Google Shape;7946;p31"/>
            <p:cNvSpPr/>
            <p:nvPr/>
          </p:nvSpPr>
          <p:spPr>
            <a:xfrm flipH="1">
              <a:off x="8647159" y="26598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 flipH="1">
              <a:off x="8404459" y="26598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 flipH="1">
              <a:off x="8161759" y="26598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 flipH="1">
              <a:off x="7919059" y="26598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 flipH="1">
              <a:off x="8647159" y="24171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 flipH="1">
              <a:off x="8404459" y="24171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 flipH="1">
              <a:off x="8161759" y="24171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1"/>
            <p:cNvSpPr/>
            <p:nvPr/>
          </p:nvSpPr>
          <p:spPr>
            <a:xfrm flipH="1">
              <a:off x="7919059" y="24171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1"/>
            <p:cNvSpPr/>
            <p:nvPr/>
          </p:nvSpPr>
          <p:spPr>
            <a:xfrm flipH="1">
              <a:off x="8647159" y="21744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 flipH="1">
              <a:off x="8404459" y="21744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 flipH="1">
              <a:off x="8161759" y="21744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 flipH="1">
              <a:off x="7919059" y="21744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 flipH="1">
              <a:off x="8647159" y="19317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 flipH="1">
              <a:off x="8404459" y="19317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 flipH="1">
              <a:off x="8161759" y="19317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 flipH="1">
              <a:off x="7919059" y="19317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 flipH="1">
              <a:off x="8647159" y="16890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 flipH="1">
              <a:off x="8404459" y="16890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 flipH="1">
              <a:off x="8161759" y="16890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 flipH="1">
              <a:off x="7919059" y="16890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 flipH="1">
              <a:off x="8647159" y="14463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 flipH="1">
              <a:off x="8404459" y="14463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 flipH="1">
              <a:off x="8161759" y="14463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 flipH="1">
              <a:off x="7919059" y="14463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 flipH="1">
              <a:off x="8647159" y="12036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 flipH="1">
              <a:off x="8404459" y="12036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 flipH="1">
              <a:off x="8161759" y="12036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 flipH="1">
              <a:off x="7919059" y="12036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 flipH="1">
              <a:off x="8647159" y="9609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 flipH="1">
              <a:off x="8404459" y="9609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 flipH="1">
              <a:off x="8161759" y="9609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 flipH="1">
              <a:off x="7919059" y="9609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 flipH="1">
              <a:off x="8647159" y="7182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 flipH="1">
              <a:off x="8404459" y="7182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 flipH="1">
              <a:off x="8161759" y="7182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 flipH="1">
              <a:off x="7919059" y="7182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 flipH="1">
              <a:off x="8647159" y="4755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 flipH="1">
              <a:off x="8404459" y="4755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 flipH="1">
              <a:off x="8161759" y="4755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 flipH="1">
              <a:off x="7919059" y="47550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6" name="Google Shape;7986;p31"/>
          <p:cNvSpPr txBox="1">
            <a:spLocks noGrp="1"/>
          </p:cNvSpPr>
          <p:nvPr>
            <p:ph type="subTitle" idx="1"/>
          </p:nvPr>
        </p:nvSpPr>
        <p:spPr>
          <a:xfrm>
            <a:off x="720000" y="2899925"/>
            <a:ext cx="2523600" cy="52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7" name="Google Shape;7987;p31"/>
          <p:cNvSpPr txBox="1">
            <a:spLocks noGrp="1"/>
          </p:cNvSpPr>
          <p:nvPr>
            <p:ph type="subTitle" idx="2"/>
          </p:nvPr>
        </p:nvSpPr>
        <p:spPr>
          <a:xfrm>
            <a:off x="720000" y="3331902"/>
            <a:ext cx="252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8" name="Google Shape;7988;p31"/>
          <p:cNvSpPr txBox="1">
            <a:spLocks noGrp="1"/>
          </p:cNvSpPr>
          <p:nvPr>
            <p:ph type="subTitle" idx="3"/>
          </p:nvPr>
        </p:nvSpPr>
        <p:spPr>
          <a:xfrm>
            <a:off x="3310200" y="3331901"/>
            <a:ext cx="252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9" name="Google Shape;7989;p31"/>
          <p:cNvSpPr txBox="1">
            <a:spLocks noGrp="1"/>
          </p:cNvSpPr>
          <p:nvPr>
            <p:ph type="subTitle" idx="4"/>
          </p:nvPr>
        </p:nvSpPr>
        <p:spPr>
          <a:xfrm>
            <a:off x="5900550" y="3331901"/>
            <a:ext cx="252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0" name="Google Shape;7990;p31"/>
          <p:cNvSpPr txBox="1">
            <a:spLocks noGrp="1"/>
          </p:cNvSpPr>
          <p:nvPr>
            <p:ph type="subTitle" idx="5"/>
          </p:nvPr>
        </p:nvSpPr>
        <p:spPr>
          <a:xfrm>
            <a:off x="3310200" y="2899925"/>
            <a:ext cx="2523600" cy="52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1" name="Google Shape;7991;p31"/>
          <p:cNvSpPr txBox="1">
            <a:spLocks noGrp="1"/>
          </p:cNvSpPr>
          <p:nvPr>
            <p:ph type="subTitle" idx="6"/>
          </p:nvPr>
        </p:nvSpPr>
        <p:spPr>
          <a:xfrm>
            <a:off x="5900550" y="2899925"/>
            <a:ext cx="2523600" cy="52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2" name="Google Shape;7992;p31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93" name="Google Shape;7993;p31"/>
          <p:cNvGrpSpPr/>
          <p:nvPr/>
        </p:nvGrpSpPr>
        <p:grpSpPr>
          <a:xfrm>
            <a:off x="719991" y="4170492"/>
            <a:ext cx="783680" cy="395688"/>
            <a:chOff x="-1940842" y="-1178775"/>
            <a:chExt cx="1405200" cy="709500"/>
          </a:xfrm>
        </p:grpSpPr>
        <p:sp>
          <p:nvSpPr>
            <p:cNvPr id="7994" name="Google Shape;7994;p31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0" name="Google Shape;8100;p33"/>
          <p:cNvGrpSpPr/>
          <p:nvPr/>
        </p:nvGrpSpPr>
        <p:grpSpPr>
          <a:xfrm>
            <a:off x="478215" y="471170"/>
            <a:ext cx="4125900" cy="1215697"/>
            <a:chOff x="478215" y="471170"/>
            <a:chExt cx="4125900" cy="1215697"/>
          </a:xfrm>
        </p:grpSpPr>
        <p:grpSp>
          <p:nvGrpSpPr>
            <p:cNvPr id="8101" name="Google Shape;8101;p33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8102" name="Google Shape;8102;p33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33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33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33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33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33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33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33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33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33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33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33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33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33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33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33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33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33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33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33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33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33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33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33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33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33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33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33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33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33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33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33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33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33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33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33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33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33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33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33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33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33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33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33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33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33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33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33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0" name="Google Shape;8150;p33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1" name="Google Shape;8151;p33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33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33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33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33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33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33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33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33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33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33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33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33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33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33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33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33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33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33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0" name="Google Shape;8170;p33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8171" name="Google Shape;8171;p33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33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33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33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33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33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33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33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33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33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33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33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33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33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33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33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33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88" name="Google Shape;8188;p33"/>
          <p:cNvGrpSpPr/>
          <p:nvPr/>
        </p:nvGrpSpPr>
        <p:grpSpPr>
          <a:xfrm>
            <a:off x="7919059" y="1979250"/>
            <a:ext cx="970800" cy="2912400"/>
            <a:chOff x="7919059" y="1979250"/>
            <a:chExt cx="970800" cy="2912400"/>
          </a:xfrm>
        </p:grpSpPr>
        <p:sp>
          <p:nvSpPr>
            <p:cNvPr id="8189" name="Google Shape;8189;p33"/>
            <p:cNvSpPr/>
            <p:nvPr/>
          </p:nvSpPr>
          <p:spPr>
            <a:xfrm flipH="1">
              <a:off x="86471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3"/>
            <p:cNvSpPr/>
            <p:nvPr/>
          </p:nvSpPr>
          <p:spPr>
            <a:xfrm flipH="1">
              <a:off x="84044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3"/>
            <p:cNvSpPr/>
            <p:nvPr/>
          </p:nvSpPr>
          <p:spPr>
            <a:xfrm flipH="1">
              <a:off x="81617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3"/>
            <p:cNvSpPr/>
            <p:nvPr/>
          </p:nvSpPr>
          <p:spPr>
            <a:xfrm flipH="1">
              <a:off x="79190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3"/>
            <p:cNvSpPr/>
            <p:nvPr/>
          </p:nvSpPr>
          <p:spPr>
            <a:xfrm flipH="1">
              <a:off x="86471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3"/>
            <p:cNvSpPr/>
            <p:nvPr/>
          </p:nvSpPr>
          <p:spPr>
            <a:xfrm flipH="1">
              <a:off x="84044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3"/>
            <p:cNvSpPr/>
            <p:nvPr/>
          </p:nvSpPr>
          <p:spPr>
            <a:xfrm flipH="1">
              <a:off x="81617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3"/>
            <p:cNvSpPr/>
            <p:nvPr/>
          </p:nvSpPr>
          <p:spPr>
            <a:xfrm flipH="1">
              <a:off x="79190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3"/>
            <p:cNvSpPr/>
            <p:nvPr/>
          </p:nvSpPr>
          <p:spPr>
            <a:xfrm flipH="1">
              <a:off x="86471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3"/>
            <p:cNvSpPr/>
            <p:nvPr/>
          </p:nvSpPr>
          <p:spPr>
            <a:xfrm flipH="1">
              <a:off x="84044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3"/>
            <p:cNvSpPr/>
            <p:nvPr/>
          </p:nvSpPr>
          <p:spPr>
            <a:xfrm flipH="1">
              <a:off x="81617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3"/>
            <p:cNvSpPr/>
            <p:nvPr/>
          </p:nvSpPr>
          <p:spPr>
            <a:xfrm flipH="1">
              <a:off x="79190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3"/>
            <p:cNvSpPr/>
            <p:nvPr/>
          </p:nvSpPr>
          <p:spPr>
            <a:xfrm flipH="1">
              <a:off x="86471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3"/>
            <p:cNvSpPr/>
            <p:nvPr/>
          </p:nvSpPr>
          <p:spPr>
            <a:xfrm flipH="1">
              <a:off x="84044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3"/>
            <p:cNvSpPr/>
            <p:nvPr/>
          </p:nvSpPr>
          <p:spPr>
            <a:xfrm flipH="1">
              <a:off x="81617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3"/>
            <p:cNvSpPr/>
            <p:nvPr/>
          </p:nvSpPr>
          <p:spPr>
            <a:xfrm flipH="1">
              <a:off x="79190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3"/>
            <p:cNvSpPr/>
            <p:nvPr/>
          </p:nvSpPr>
          <p:spPr>
            <a:xfrm flipH="1">
              <a:off x="86471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3"/>
            <p:cNvSpPr/>
            <p:nvPr/>
          </p:nvSpPr>
          <p:spPr>
            <a:xfrm flipH="1">
              <a:off x="84044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3"/>
            <p:cNvSpPr/>
            <p:nvPr/>
          </p:nvSpPr>
          <p:spPr>
            <a:xfrm flipH="1">
              <a:off x="81617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3"/>
            <p:cNvSpPr/>
            <p:nvPr/>
          </p:nvSpPr>
          <p:spPr>
            <a:xfrm flipH="1">
              <a:off x="79190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3"/>
            <p:cNvSpPr/>
            <p:nvPr/>
          </p:nvSpPr>
          <p:spPr>
            <a:xfrm flipH="1">
              <a:off x="86471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3"/>
            <p:cNvSpPr/>
            <p:nvPr/>
          </p:nvSpPr>
          <p:spPr>
            <a:xfrm flipH="1">
              <a:off x="84044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3"/>
            <p:cNvSpPr/>
            <p:nvPr/>
          </p:nvSpPr>
          <p:spPr>
            <a:xfrm flipH="1">
              <a:off x="81617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3"/>
            <p:cNvSpPr/>
            <p:nvPr/>
          </p:nvSpPr>
          <p:spPr>
            <a:xfrm flipH="1">
              <a:off x="79190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3"/>
            <p:cNvSpPr/>
            <p:nvPr/>
          </p:nvSpPr>
          <p:spPr>
            <a:xfrm flipH="1">
              <a:off x="86471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3"/>
            <p:cNvSpPr/>
            <p:nvPr/>
          </p:nvSpPr>
          <p:spPr>
            <a:xfrm flipH="1">
              <a:off x="84044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3"/>
            <p:cNvSpPr/>
            <p:nvPr/>
          </p:nvSpPr>
          <p:spPr>
            <a:xfrm flipH="1">
              <a:off x="81617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3"/>
            <p:cNvSpPr/>
            <p:nvPr/>
          </p:nvSpPr>
          <p:spPr>
            <a:xfrm flipH="1">
              <a:off x="79190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3"/>
            <p:cNvSpPr/>
            <p:nvPr/>
          </p:nvSpPr>
          <p:spPr>
            <a:xfrm flipH="1">
              <a:off x="86471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3"/>
            <p:cNvSpPr/>
            <p:nvPr/>
          </p:nvSpPr>
          <p:spPr>
            <a:xfrm flipH="1">
              <a:off x="84044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3"/>
            <p:cNvSpPr/>
            <p:nvPr/>
          </p:nvSpPr>
          <p:spPr>
            <a:xfrm flipH="1">
              <a:off x="81617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3"/>
            <p:cNvSpPr/>
            <p:nvPr/>
          </p:nvSpPr>
          <p:spPr>
            <a:xfrm flipH="1">
              <a:off x="79190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3"/>
            <p:cNvSpPr/>
            <p:nvPr/>
          </p:nvSpPr>
          <p:spPr>
            <a:xfrm flipH="1">
              <a:off x="86471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3"/>
            <p:cNvSpPr/>
            <p:nvPr/>
          </p:nvSpPr>
          <p:spPr>
            <a:xfrm flipH="1">
              <a:off x="84044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3"/>
            <p:cNvSpPr/>
            <p:nvPr/>
          </p:nvSpPr>
          <p:spPr>
            <a:xfrm flipH="1">
              <a:off x="81617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3"/>
            <p:cNvSpPr/>
            <p:nvPr/>
          </p:nvSpPr>
          <p:spPr>
            <a:xfrm flipH="1">
              <a:off x="79190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3"/>
            <p:cNvSpPr/>
            <p:nvPr/>
          </p:nvSpPr>
          <p:spPr>
            <a:xfrm flipH="1">
              <a:off x="86471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3"/>
            <p:cNvSpPr/>
            <p:nvPr/>
          </p:nvSpPr>
          <p:spPr>
            <a:xfrm flipH="1">
              <a:off x="84044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3"/>
            <p:cNvSpPr/>
            <p:nvPr/>
          </p:nvSpPr>
          <p:spPr>
            <a:xfrm flipH="1">
              <a:off x="81617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3"/>
            <p:cNvSpPr/>
            <p:nvPr/>
          </p:nvSpPr>
          <p:spPr>
            <a:xfrm flipH="1">
              <a:off x="79190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3"/>
            <p:cNvSpPr/>
            <p:nvPr/>
          </p:nvSpPr>
          <p:spPr>
            <a:xfrm flipH="1">
              <a:off x="86471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3"/>
            <p:cNvSpPr/>
            <p:nvPr/>
          </p:nvSpPr>
          <p:spPr>
            <a:xfrm flipH="1">
              <a:off x="84044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3"/>
            <p:cNvSpPr/>
            <p:nvPr/>
          </p:nvSpPr>
          <p:spPr>
            <a:xfrm flipH="1">
              <a:off x="81617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3"/>
            <p:cNvSpPr/>
            <p:nvPr/>
          </p:nvSpPr>
          <p:spPr>
            <a:xfrm flipH="1">
              <a:off x="79190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3"/>
            <p:cNvSpPr/>
            <p:nvPr/>
          </p:nvSpPr>
          <p:spPr>
            <a:xfrm flipH="1">
              <a:off x="86471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3"/>
            <p:cNvSpPr/>
            <p:nvPr/>
          </p:nvSpPr>
          <p:spPr>
            <a:xfrm flipH="1">
              <a:off x="84044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3"/>
            <p:cNvSpPr/>
            <p:nvPr/>
          </p:nvSpPr>
          <p:spPr>
            <a:xfrm flipH="1">
              <a:off x="81617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3"/>
            <p:cNvSpPr/>
            <p:nvPr/>
          </p:nvSpPr>
          <p:spPr>
            <a:xfrm flipH="1">
              <a:off x="79190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7" name="Google Shape;8237;p33"/>
          <p:cNvSpPr txBox="1">
            <a:spLocks noGrp="1"/>
          </p:cNvSpPr>
          <p:nvPr>
            <p:ph type="subTitle" idx="1"/>
          </p:nvPr>
        </p:nvSpPr>
        <p:spPr>
          <a:xfrm>
            <a:off x="2035475" y="1927500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8" name="Google Shape;8238;p33"/>
          <p:cNvSpPr txBox="1">
            <a:spLocks noGrp="1"/>
          </p:cNvSpPr>
          <p:nvPr>
            <p:ph type="subTitle" idx="2"/>
          </p:nvPr>
        </p:nvSpPr>
        <p:spPr>
          <a:xfrm>
            <a:off x="2035475" y="2259900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9" name="Google Shape;8239;p33"/>
          <p:cNvSpPr txBox="1">
            <a:spLocks noGrp="1"/>
          </p:cNvSpPr>
          <p:nvPr>
            <p:ph type="subTitle" idx="3"/>
          </p:nvPr>
        </p:nvSpPr>
        <p:spPr>
          <a:xfrm>
            <a:off x="5279226" y="2259900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0" name="Google Shape;8240;p33"/>
          <p:cNvSpPr txBox="1">
            <a:spLocks noGrp="1"/>
          </p:cNvSpPr>
          <p:nvPr>
            <p:ph type="subTitle" idx="4"/>
          </p:nvPr>
        </p:nvSpPr>
        <p:spPr>
          <a:xfrm>
            <a:off x="2035475" y="3649825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1" name="Google Shape;8241;p33"/>
          <p:cNvSpPr txBox="1">
            <a:spLocks noGrp="1"/>
          </p:cNvSpPr>
          <p:nvPr>
            <p:ph type="subTitle" idx="5"/>
          </p:nvPr>
        </p:nvSpPr>
        <p:spPr>
          <a:xfrm>
            <a:off x="5279226" y="3649825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2" name="Google Shape;8242;p33"/>
          <p:cNvSpPr txBox="1">
            <a:spLocks noGrp="1"/>
          </p:cNvSpPr>
          <p:nvPr>
            <p:ph type="subTitle" idx="6"/>
          </p:nvPr>
        </p:nvSpPr>
        <p:spPr>
          <a:xfrm>
            <a:off x="2035475" y="3317425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3" name="Google Shape;8243;p33"/>
          <p:cNvSpPr txBox="1">
            <a:spLocks noGrp="1"/>
          </p:cNvSpPr>
          <p:nvPr>
            <p:ph type="subTitle" idx="7"/>
          </p:nvPr>
        </p:nvSpPr>
        <p:spPr>
          <a:xfrm>
            <a:off x="5279225" y="1927500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4" name="Google Shape;8244;p33"/>
          <p:cNvSpPr txBox="1">
            <a:spLocks noGrp="1"/>
          </p:cNvSpPr>
          <p:nvPr>
            <p:ph type="subTitle" idx="8"/>
          </p:nvPr>
        </p:nvSpPr>
        <p:spPr>
          <a:xfrm>
            <a:off x="5279225" y="3317425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5" name="Google Shape;8245;p33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246" name="Google Shape;8246;p33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8247" name="Google Shape;8247;p33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8248" name="Google Shape;8248;p33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33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33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1" name="Google Shape;8251;p33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2" name="Google Shape;8252;p33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3" name="Google Shape;8253;p33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4" name="Google Shape;8254;p33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33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33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33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33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33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33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33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33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33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33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33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33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33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33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9" name="Google Shape;8269;p33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0" name="Google Shape;8270;p33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1" name="Google Shape;8271;p33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8272" name="Google Shape;8272;p33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33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33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33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33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33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33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9" name="Google Shape;8279;p33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0" name="Google Shape;8280;p33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1" name="Google Shape;8281;p33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2" name="Google Shape;8282;p33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3" name="Google Shape;8283;p33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4" name="Google Shape;8284;p33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5" name="Google Shape;8285;p33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6" name="Google Shape;8286;p33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7" name="Google Shape;8287;p33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8" name="Google Shape;8288;p33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9" name="Google Shape;8289;p33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0" name="Google Shape;8290;p33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1" name="Google Shape;8291;p33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2" name="Google Shape;8292;p33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3" name="Google Shape;8293;p33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4" name="Google Shape;8294;p33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5" name="Google Shape;8295;p33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6" name="Google Shape;8296;p33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7" name="Google Shape;8297;p33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8" name="Google Shape;8298;p33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9" name="Google Shape;8299;p33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0" name="Google Shape;8300;p33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1" name="Google Shape;8301;p33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2" name="Google Shape;8302;p33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3" name="Google Shape;8303;p33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4" name="Google Shape;8304;p33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5" name="Google Shape;8305;p33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6" name="Google Shape;8306;p33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7" name="Google Shape;8307;p33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8" name="Google Shape;8308;p33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9" name="Google Shape;8309;p33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0" name="Google Shape;8310;p33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1" name="Google Shape;8311;p33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2" name="Google Shape;8312;p33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3" name="Google Shape;8313;p33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4" name="Google Shape;8314;p33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5" name="Google Shape;8315;p33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6" name="Google Shape;8316;p33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7" name="Google Shape;8317;p33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8" name="Google Shape;8318;p33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9" name="Google Shape;8319;p33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8320;p33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8321;p33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2" name="Google Shape;8322;p33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3" name="Google Shape;8323;p33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4" name="Google Shape;8324;p33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5" name="Google Shape;8325;p33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6" name="Google Shape;8326;p33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7" name="Google Shape;8327;p33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8" name="Google Shape;8328;p33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9" name="Google Shape;8329;p33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0" name="Google Shape;8330;p33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1" name="Google Shape;8331;p33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2" name="Google Shape;8332;p33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3" name="Google Shape;8333;p33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4" name="Google Shape;8334;p33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335;p33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6" name="Google Shape;8336;p33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7" name="Google Shape;8337;p33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8" name="Google Shape;8338;p33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339;p33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340;p33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341;p33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342;p33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3" name="Google Shape;8343;p33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4" name="Google Shape;8344;p33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5" name="Google Shape;8345;p33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6" name="Google Shape;8346;p33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347;p33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348;p33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9" name="Google Shape;8349;p33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0" name="Google Shape;8350;p33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1" name="Google Shape;8351;p33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352;p33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3" name="Google Shape;8353;p33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4" name="Google Shape;8354;p33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5" name="Google Shape;8355;p33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6" name="Google Shape;8356;p33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33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33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33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33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33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33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33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33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33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33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33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33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33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33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33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33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33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33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33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33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33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33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33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33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33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33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33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33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33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33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33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33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33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33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33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33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33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33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33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33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33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33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33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33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33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33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33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33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33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33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33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33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33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33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33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33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33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33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33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33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33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33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33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33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33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33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33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33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33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33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33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33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33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33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33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33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33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33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33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33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33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33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33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33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33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33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33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33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33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33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33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33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33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33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33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33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33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33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33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33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33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33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33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33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33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33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33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33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33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33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33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33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33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33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33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33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33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33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33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33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33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33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33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33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33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33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33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33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33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33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33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33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33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33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33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33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33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33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33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33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33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33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33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33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33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33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33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33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33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33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33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33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33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33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33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33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33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33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33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33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33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9" name="Google Shape;8519;p34"/>
          <p:cNvGrpSpPr/>
          <p:nvPr/>
        </p:nvGrpSpPr>
        <p:grpSpPr>
          <a:xfrm>
            <a:off x="4298090" y="471170"/>
            <a:ext cx="4125900" cy="970800"/>
            <a:chOff x="428193" y="-886127"/>
            <a:chExt cx="4125900" cy="970800"/>
          </a:xfrm>
        </p:grpSpPr>
        <p:sp>
          <p:nvSpPr>
            <p:cNvPr id="8520" name="Google Shape;8520;p34"/>
            <p:cNvSpPr/>
            <p:nvPr/>
          </p:nvSpPr>
          <p:spPr>
            <a:xfrm>
              <a:off x="4281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4"/>
            <p:cNvSpPr/>
            <p:nvPr/>
          </p:nvSpPr>
          <p:spPr>
            <a:xfrm>
              <a:off x="6708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4"/>
            <p:cNvSpPr/>
            <p:nvPr/>
          </p:nvSpPr>
          <p:spPr>
            <a:xfrm>
              <a:off x="9135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4"/>
            <p:cNvSpPr/>
            <p:nvPr/>
          </p:nvSpPr>
          <p:spPr>
            <a:xfrm>
              <a:off x="11562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4"/>
            <p:cNvSpPr/>
            <p:nvPr/>
          </p:nvSpPr>
          <p:spPr>
            <a:xfrm>
              <a:off x="13989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4"/>
            <p:cNvSpPr/>
            <p:nvPr/>
          </p:nvSpPr>
          <p:spPr>
            <a:xfrm>
              <a:off x="16416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4"/>
            <p:cNvSpPr/>
            <p:nvPr/>
          </p:nvSpPr>
          <p:spPr>
            <a:xfrm>
              <a:off x="18843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4"/>
            <p:cNvSpPr/>
            <p:nvPr/>
          </p:nvSpPr>
          <p:spPr>
            <a:xfrm>
              <a:off x="21270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4"/>
            <p:cNvSpPr/>
            <p:nvPr/>
          </p:nvSpPr>
          <p:spPr>
            <a:xfrm>
              <a:off x="23697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4"/>
            <p:cNvSpPr/>
            <p:nvPr/>
          </p:nvSpPr>
          <p:spPr>
            <a:xfrm>
              <a:off x="26124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4"/>
            <p:cNvSpPr/>
            <p:nvPr/>
          </p:nvSpPr>
          <p:spPr>
            <a:xfrm>
              <a:off x="28551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4"/>
            <p:cNvSpPr/>
            <p:nvPr/>
          </p:nvSpPr>
          <p:spPr>
            <a:xfrm>
              <a:off x="30978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4"/>
            <p:cNvSpPr/>
            <p:nvPr/>
          </p:nvSpPr>
          <p:spPr>
            <a:xfrm>
              <a:off x="33405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4"/>
            <p:cNvSpPr/>
            <p:nvPr/>
          </p:nvSpPr>
          <p:spPr>
            <a:xfrm>
              <a:off x="35832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4"/>
            <p:cNvSpPr/>
            <p:nvPr/>
          </p:nvSpPr>
          <p:spPr>
            <a:xfrm>
              <a:off x="38259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4"/>
            <p:cNvSpPr/>
            <p:nvPr/>
          </p:nvSpPr>
          <p:spPr>
            <a:xfrm>
              <a:off x="40686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4"/>
            <p:cNvSpPr/>
            <p:nvPr/>
          </p:nvSpPr>
          <p:spPr>
            <a:xfrm>
              <a:off x="43113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4"/>
            <p:cNvSpPr/>
            <p:nvPr/>
          </p:nvSpPr>
          <p:spPr>
            <a:xfrm>
              <a:off x="4281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4"/>
            <p:cNvSpPr/>
            <p:nvPr/>
          </p:nvSpPr>
          <p:spPr>
            <a:xfrm>
              <a:off x="6708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4"/>
            <p:cNvSpPr/>
            <p:nvPr/>
          </p:nvSpPr>
          <p:spPr>
            <a:xfrm>
              <a:off x="9135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4"/>
            <p:cNvSpPr/>
            <p:nvPr/>
          </p:nvSpPr>
          <p:spPr>
            <a:xfrm>
              <a:off x="11562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4"/>
            <p:cNvSpPr/>
            <p:nvPr/>
          </p:nvSpPr>
          <p:spPr>
            <a:xfrm>
              <a:off x="13989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4"/>
            <p:cNvSpPr/>
            <p:nvPr/>
          </p:nvSpPr>
          <p:spPr>
            <a:xfrm>
              <a:off x="16416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4"/>
            <p:cNvSpPr/>
            <p:nvPr/>
          </p:nvSpPr>
          <p:spPr>
            <a:xfrm>
              <a:off x="18843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4"/>
            <p:cNvSpPr/>
            <p:nvPr/>
          </p:nvSpPr>
          <p:spPr>
            <a:xfrm>
              <a:off x="21270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4"/>
            <p:cNvSpPr/>
            <p:nvPr/>
          </p:nvSpPr>
          <p:spPr>
            <a:xfrm>
              <a:off x="23697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4"/>
            <p:cNvSpPr/>
            <p:nvPr/>
          </p:nvSpPr>
          <p:spPr>
            <a:xfrm>
              <a:off x="26124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4"/>
            <p:cNvSpPr/>
            <p:nvPr/>
          </p:nvSpPr>
          <p:spPr>
            <a:xfrm>
              <a:off x="28551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4"/>
            <p:cNvSpPr/>
            <p:nvPr/>
          </p:nvSpPr>
          <p:spPr>
            <a:xfrm>
              <a:off x="30978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4"/>
            <p:cNvSpPr/>
            <p:nvPr/>
          </p:nvSpPr>
          <p:spPr>
            <a:xfrm>
              <a:off x="33405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4"/>
            <p:cNvSpPr/>
            <p:nvPr/>
          </p:nvSpPr>
          <p:spPr>
            <a:xfrm>
              <a:off x="35832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4"/>
            <p:cNvSpPr/>
            <p:nvPr/>
          </p:nvSpPr>
          <p:spPr>
            <a:xfrm>
              <a:off x="38259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4"/>
            <p:cNvSpPr/>
            <p:nvPr/>
          </p:nvSpPr>
          <p:spPr>
            <a:xfrm>
              <a:off x="40686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4"/>
            <p:cNvSpPr/>
            <p:nvPr/>
          </p:nvSpPr>
          <p:spPr>
            <a:xfrm>
              <a:off x="43113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4"/>
            <p:cNvSpPr/>
            <p:nvPr/>
          </p:nvSpPr>
          <p:spPr>
            <a:xfrm>
              <a:off x="4281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4"/>
            <p:cNvSpPr/>
            <p:nvPr/>
          </p:nvSpPr>
          <p:spPr>
            <a:xfrm>
              <a:off x="6708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4"/>
            <p:cNvSpPr/>
            <p:nvPr/>
          </p:nvSpPr>
          <p:spPr>
            <a:xfrm>
              <a:off x="9135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4"/>
            <p:cNvSpPr/>
            <p:nvPr/>
          </p:nvSpPr>
          <p:spPr>
            <a:xfrm>
              <a:off x="11562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4"/>
            <p:cNvSpPr/>
            <p:nvPr/>
          </p:nvSpPr>
          <p:spPr>
            <a:xfrm>
              <a:off x="13989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4"/>
            <p:cNvSpPr/>
            <p:nvPr/>
          </p:nvSpPr>
          <p:spPr>
            <a:xfrm>
              <a:off x="16416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4"/>
            <p:cNvSpPr/>
            <p:nvPr/>
          </p:nvSpPr>
          <p:spPr>
            <a:xfrm>
              <a:off x="18843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4"/>
            <p:cNvSpPr/>
            <p:nvPr/>
          </p:nvSpPr>
          <p:spPr>
            <a:xfrm>
              <a:off x="21270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4"/>
            <p:cNvSpPr/>
            <p:nvPr/>
          </p:nvSpPr>
          <p:spPr>
            <a:xfrm>
              <a:off x="23697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4"/>
            <p:cNvSpPr/>
            <p:nvPr/>
          </p:nvSpPr>
          <p:spPr>
            <a:xfrm>
              <a:off x="26124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4"/>
            <p:cNvSpPr/>
            <p:nvPr/>
          </p:nvSpPr>
          <p:spPr>
            <a:xfrm>
              <a:off x="28551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4"/>
            <p:cNvSpPr/>
            <p:nvPr/>
          </p:nvSpPr>
          <p:spPr>
            <a:xfrm>
              <a:off x="30978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4"/>
            <p:cNvSpPr/>
            <p:nvPr/>
          </p:nvSpPr>
          <p:spPr>
            <a:xfrm>
              <a:off x="33405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4"/>
            <p:cNvSpPr/>
            <p:nvPr/>
          </p:nvSpPr>
          <p:spPr>
            <a:xfrm>
              <a:off x="35832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4"/>
            <p:cNvSpPr/>
            <p:nvPr/>
          </p:nvSpPr>
          <p:spPr>
            <a:xfrm>
              <a:off x="38259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4"/>
            <p:cNvSpPr/>
            <p:nvPr/>
          </p:nvSpPr>
          <p:spPr>
            <a:xfrm>
              <a:off x="40686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4"/>
            <p:cNvSpPr/>
            <p:nvPr/>
          </p:nvSpPr>
          <p:spPr>
            <a:xfrm>
              <a:off x="43113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4"/>
            <p:cNvSpPr/>
            <p:nvPr/>
          </p:nvSpPr>
          <p:spPr>
            <a:xfrm>
              <a:off x="4281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4"/>
            <p:cNvSpPr/>
            <p:nvPr/>
          </p:nvSpPr>
          <p:spPr>
            <a:xfrm>
              <a:off x="6708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4"/>
            <p:cNvSpPr/>
            <p:nvPr/>
          </p:nvSpPr>
          <p:spPr>
            <a:xfrm>
              <a:off x="9135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4"/>
            <p:cNvSpPr/>
            <p:nvPr/>
          </p:nvSpPr>
          <p:spPr>
            <a:xfrm>
              <a:off x="11562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4"/>
            <p:cNvSpPr/>
            <p:nvPr/>
          </p:nvSpPr>
          <p:spPr>
            <a:xfrm>
              <a:off x="13989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4"/>
            <p:cNvSpPr/>
            <p:nvPr/>
          </p:nvSpPr>
          <p:spPr>
            <a:xfrm>
              <a:off x="16416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4"/>
            <p:cNvSpPr/>
            <p:nvPr/>
          </p:nvSpPr>
          <p:spPr>
            <a:xfrm>
              <a:off x="18843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4"/>
            <p:cNvSpPr/>
            <p:nvPr/>
          </p:nvSpPr>
          <p:spPr>
            <a:xfrm>
              <a:off x="21270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4"/>
            <p:cNvSpPr/>
            <p:nvPr/>
          </p:nvSpPr>
          <p:spPr>
            <a:xfrm>
              <a:off x="23697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4"/>
            <p:cNvSpPr/>
            <p:nvPr/>
          </p:nvSpPr>
          <p:spPr>
            <a:xfrm>
              <a:off x="26124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4"/>
            <p:cNvSpPr/>
            <p:nvPr/>
          </p:nvSpPr>
          <p:spPr>
            <a:xfrm>
              <a:off x="28551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4"/>
            <p:cNvSpPr/>
            <p:nvPr/>
          </p:nvSpPr>
          <p:spPr>
            <a:xfrm>
              <a:off x="30978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4"/>
            <p:cNvSpPr/>
            <p:nvPr/>
          </p:nvSpPr>
          <p:spPr>
            <a:xfrm>
              <a:off x="33405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4"/>
            <p:cNvSpPr/>
            <p:nvPr/>
          </p:nvSpPr>
          <p:spPr>
            <a:xfrm>
              <a:off x="35832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4"/>
            <p:cNvSpPr/>
            <p:nvPr/>
          </p:nvSpPr>
          <p:spPr>
            <a:xfrm>
              <a:off x="38259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4"/>
            <p:cNvSpPr/>
            <p:nvPr/>
          </p:nvSpPr>
          <p:spPr>
            <a:xfrm>
              <a:off x="40686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4"/>
            <p:cNvSpPr/>
            <p:nvPr/>
          </p:nvSpPr>
          <p:spPr>
            <a:xfrm>
              <a:off x="43113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8" name="Google Shape;8588;p34"/>
          <p:cNvGrpSpPr/>
          <p:nvPr/>
        </p:nvGrpSpPr>
        <p:grpSpPr>
          <a:xfrm>
            <a:off x="242706" y="4415409"/>
            <a:ext cx="3883200" cy="485400"/>
            <a:chOff x="242706" y="4415409"/>
            <a:chExt cx="3883200" cy="485400"/>
          </a:xfrm>
        </p:grpSpPr>
        <p:sp>
          <p:nvSpPr>
            <p:cNvPr id="8589" name="Google Shape;8589;p34"/>
            <p:cNvSpPr/>
            <p:nvPr/>
          </p:nvSpPr>
          <p:spPr>
            <a:xfrm>
              <a:off x="242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4"/>
            <p:cNvSpPr/>
            <p:nvPr/>
          </p:nvSpPr>
          <p:spPr>
            <a:xfrm>
              <a:off x="485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4"/>
            <p:cNvSpPr/>
            <p:nvPr/>
          </p:nvSpPr>
          <p:spPr>
            <a:xfrm>
              <a:off x="728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4"/>
            <p:cNvSpPr/>
            <p:nvPr/>
          </p:nvSpPr>
          <p:spPr>
            <a:xfrm>
              <a:off x="970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4"/>
            <p:cNvSpPr/>
            <p:nvPr/>
          </p:nvSpPr>
          <p:spPr>
            <a:xfrm>
              <a:off x="1213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4"/>
            <p:cNvSpPr/>
            <p:nvPr/>
          </p:nvSpPr>
          <p:spPr>
            <a:xfrm>
              <a:off x="1456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4"/>
            <p:cNvSpPr/>
            <p:nvPr/>
          </p:nvSpPr>
          <p:spPr>
            <a:xfrm>
              <a:off x="16989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4"/>
            <p:cNvSpPr/>
            <p:nvPr/>
          </p:nvSpPr>
          <p:spPr>
            <a:xfrm>
              <a:off x="19416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34"/>
            <p:cNvSpPr/>
            <p:nvPr/>
          </p:nvSpPr>
          <p:spPr>
            <a:xfrm>
              <a:off x="21843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34"/>
            <p:cNvSpPr/>
            <p:nvPr/>
          </p:nvSpPr>
          <p:spPr>
            <a:xfrm>
              <a:off x="24270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34"/>
            <p:cNvSpPr/>
            <p:nvPr/>
          </p:nvSpPr>
          <p:spPr>
            <a:xfrm>
              <a:off x="2669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34"/>
            <p:cNvSpPr/>
            <p:nvPr/>
          </p:nvSpPr>
          <p:spPr>
            <a:xfrm>
              <a:off x="2912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34"/>
            <p:cNvSpPr/>
            <p:nvPr/>
          </p:nvSpPr>
          <p:spPr>
            <a:xfrm>
              <a:off x="3155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34"/>
            <p:cNvSpPr/>
            <p:nvPr/>
          </p:nvSpPr>
          <p:spPr>
            <a:xfrm>
              <a:off x="3397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34"/>
            <p:cNvSpPr/>
            <p:nvPr/>
          </p:nvSpPr>
          <p:spPr>
            <a:xfrm>
              <a:off x="3640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34"/>
            <p:cNvSpPr/>
            <p:nvPr/>
          </p:nvSpPr>
          <p:spPr>
            <a:xfrm>
              <a:off x="3883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34"/>
            <p:cNvSpPr/>
            <p:nvPr/>
          </p:nvSpPr>
          <p:spPr>
            <a:xfrm>
              <a:off x="242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34"/>
            <p:cNvSpPr/>
            <p:nvPr/>
          </p:nvSpPr>
          <p:spPr>
            <a:xfrm>
              <a:off x="485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34"/>
            <p:cNvSpPr/>
            <p:nvPr/>
          </p:nvSpPr>
          <p:spPr>
            <a:xfrm>
              <a:off x="728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34"/>
            <p:cNvSpPr/>
            <p:nvPr/>
          </p:nvSpPr>
          <p:spPr>
            <a:xfrm>
              <a:off x="970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34"/>
            <p:cNvSpPr/>
            <p:nvPr/>
          </p:nvSpPr>
          <p:spPr>
            <a:xfrm>
              <a:off x="1213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34"/>
            <p:cNvSpPr/>
            <p:nvPr/>
          </p:nvSpPr>
          <p:spPr>
            <a:xfrm>
              <a:off x="1456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34"/>
            <p:cNvSpPr/>
            <p:nvPr/>
          </p:nvSpPr>
          <p:spPr>
            <a:xfrm>
              <a:off x="16989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34"/>
            <p:cNvSpPr/>
            <p:nvPr/>
          </p:nvSpPr>
          <p:spPr>
            <a:xfrm>
              <a:off x="19416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34"/>
            <p:cNvSpPr/>
            <p:nvPr/>
          </p:nvSpPr>
          <p:spPr>
            <a:xfrm>
              <a:off x="21843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34"/>
            <p:cNvSpPr/>
            <p:nvPr/>
          </p:nvSpPr>
          <p:spPr>
            <a:xfrm>
              <a:off x="24270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34"/>
            <p:cNvSpPr/>
            <p:nvPr/>
          </p:nvSpPr>
          <p:spPr>
            <a:xfrm>
              <a:off x="2669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34"/>
            <p:cNvSpPr/>
            <p:nvPr/>
          </p:nvSpPr>
          <p:spPr>
            <a:xfrm>
              <a:off x="2912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34"/>
            <p:cNvSpPr/>
            <p:nvPr/>
          </p:nvSpPr>
          <p:spPr>
            <a:xfrm>
              <a:off x="3155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34"/>
            <p:cNvSpPr/>
            <p:nvPr/>
          </p:nvSpPr>
          <p:spPr>
            <a:xfrm>
              <a:off x="3397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34"/>
            <p:cNvSpPr/>
            <p:nvPr/>
          </p:nvSpPr>
          <p:spPr>
            <a:xfrm>
              <a:off x="3640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34"/>
            <p:cNvSpPr/>
            <p:nvPr/>
          </p:nvSpPr>
          <p:spPr>
            <a:xfrm>
              <a:off x="3883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1" name="Google Shape;8621;p34"/>
          <p:cNvSpPr txBox="1">
            <a:spLocks noGrp="1"/>
          </p:cNvSpPr>
          <p:nvPr>
            <p:ph type="subTitle" idx="1"/>
          </p:nvPr>
        </p:nvSpPr>
        <p:spPr>
          <a:xfrm>
            <a:off x="720000" y="22004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2" name="Google Shape;8622;p34"/>
          <p:cNvSpPr txBox="1">
            <a:spLocks noGrp="1"/>
          </p:cNvSpPr>
          <p:nvPr>
            <p:ph type="subTitle" idx="2"/>
          </p:nvPr>
        </p:nvSpPr>
        <p:spPr>
          <a:xfrm>
            <a:off x="3403800" y="22004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3" name="Google Shape;8623;p34"/>
          <p:cNvSpPr txBox="1">
            <a:spLocks noGrp="1"/>
          </p:cNvSpPr>
          <p:nvPr>
            <p:ph type="subTitle" idx="3"/>
          </p:nvPr>
        </p:nvSpPr>
        <p:spPr>
          <a:xfrm>
            <a:off x="6087600" y="22004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4" name="Google Shape;8624;p34"/>
          <p:cNvSpPr txBox="1">
            <a:spLocks noGrp="1"/>
          </p:cNvSpPr>
          <p:nvPr>
            <p:ph type="subTitle" idx="4"/>
          </p:nvPr>
        </p:nvSpPr>
        <p:spPr>
          <a:xfrm>
            <a:off x="720000" y="339160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5" name="Google Shape;8625;p34"/>
          <p:cNvSpPr txBox="1">
            <a:spLocks noGrp="1"/>
          </p:cNvSpPr>
          <p:nvPr>
            <p:ph type="subTitle" idx="5"/>
          </p:nvPr>
        </p:nvSpPr>
        <p:spPr>
          <a:xfrm>
            <a:off x="3403800" y="339160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6" name="Google Shape;8626;p34"/>
          <p:cNvSpPr txBox="1">
            <a:spLocks noGrp="1"/>
          </p:cNvSpPr>
          <p:nvPr>
            <p:ph type="subTitle" idx="6"/>
          </p:nvPr>
        </p:nvSpPr>
        <p:spPr>
          <a:xfrm>
            <a:off x="6087600" y="339160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7" name="Google Shape;8627;p34"/>
          <p:cNvSpPr txBox="1">
            <a:spLocks noGrp="1"/>
          </p:cNvSpPr>
          <p:nvPr>
            <p:ph type="subTitle" idx="7"/>
          </p:nvPr>
        </p:nvSpPr>
        <p:spPr>
          <a:xfrm>
            <a:off x="715100" y="1821613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8" name="Google Shape;8628;p34"/>
          <p:cNvSpPr txBox="1">
            <a:spLocks noGrp="1"/>
          </p:cNvSpPr>
          <p:nvPr>
            <p:ph type="subTitle" idx="8"/>
          </p:nvPr>
        </p:nvSpPr>
        <p:spPr>
          <a:xfrm>
            <a:off x="3403800" y="1821613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9" name="Google Shape;8629;p34"/>
          <p:cNvSpPr txBox="1">
            <a:spLocks noGrp="1"/>
          </p:cNvSpPr>
          <p:nvPr>
            <p:ph type="subTitle" idx="9"/>
          </p:nvPr>
        </p:nvSpPr>
        <p:spPr>
          <a:xfrm>
            <a:off x="6092500" y="1821613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0" name="Google Shape;8630;p34"/>
          <p:cNvSpPr txBox="1">
            <a:spLocks noGrp="1"/>
          </p:cNvSpPr>
          <p:nvPr>
            <p:ph type="subTitle" idx="13"/>
          </p:nvPr>
        </p:nvSpPr>
        <p:spPr>
          <a:xfrm>
            <a:off x="715100" y="3008329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1" name="Google Shape;8631;p34"/>
          <p:cNvSpPr txBox="1">
            <a:spLocks noGrp="1"/>
          </p:cNvSpPr>
          <p:nvPr>
            <p:ph type="subTitle" idx="14"/>
          </p:nvPr>
        </p:nvSpPr>
        <p:spPr>
          <a:xfrm>
            <a:off x="3403800" y="3008329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2" name="Google Shape;8632;p34"/>
          <p:cNvSpPr txBox="1">
            <a:spLocks noGrp="1"/>
          </p:cNvSpPr>
          <p:nvPr>
            <p:ph type="subTitle" idx="15"/>
          </p:nvPr>
        </p:nvSpPr>
        <p:spPr>
          <a:xfrm>
            <a:off x="6092500" y="3008329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3" name="Google Shape;8633;p34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9" name="Google Shape;8759;p36"/>
          <p:cNvGrpSpPr/>
          <p:nvPr/>
        </p:nvGrpSpPr>
        <p:grpSpPr>
          <a:xfrm>
            <a:off x="471643" y="292652"/>
            <a:ext cx="4125900" cy="2184300"/>
            <a:chOff x="715100" y="-2035675"/>
            <a:chExt cx="4125900" cy="2184300"/>
          </a:xfrm>
        </p:grpSpPr>
        <p:sp>
          <p:nvSpPr>
            <p:cNvPr id="8760" name="Google Shape;8760;p3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3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3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3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3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3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3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3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3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3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3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3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3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3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3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3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3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3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3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3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3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3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3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3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3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3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3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3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3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3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3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3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3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3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3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3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3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3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3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3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3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3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3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3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3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3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3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3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3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3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3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3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3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3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3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3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3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3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3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3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3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3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3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3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3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3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3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3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3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3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3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3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3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3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3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3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3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3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3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3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3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3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3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3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3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3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3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3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3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3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3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3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3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3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3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3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3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3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3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3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3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3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3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3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3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3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3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3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3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3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3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3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3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3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3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3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3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3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3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3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3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3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3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3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3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3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3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3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3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3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3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3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3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3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3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3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3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3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3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3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3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3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3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3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3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3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3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3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3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3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3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3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3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3" name="Google Shape;8913;p36"/>
          <p:cNvSpPr txBox="1">
            <a:spLocks noGrp="1"/>
          </p:cNvSpPr>
          <p:nvPr>
            <p:ph type="title" hasCustomPrompt="1"/>
          </p:nvPr>
        </p:nvSpPr>
        <p:spPr>
          <a:xfrm>
            <a:off x="2126850" y="846850"/>
            <a:ext cx="48903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14" name="Google Shape;8914;p36"/>
          <p:cNvSpPr txBox="1">
            <a:spLocks noGrp="1"/>
          </p:cNvSpPr>
          <p:nvPr>
            <p:ph type="subTitle" idx="1"/>
          </p:nvPr>
        </p:nvSpPr>
        <p:spPr>
          <a:xfrm>
            <a:off x="2126850" y="1549877"/>
            <a:ext cx="489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5" name="Google Shape;8915;p36"/>
          <p:cNvSpPr txBox="1">
            <a:spLocks noGrp="1"/>
          </p:cNvSpPr>
          <p:nvPr>
            <p:ph type="title" idx="2" hasCustomPrompt="1"/>
          </p:nvPr>
        </p:nvSpPr>
        <p:spPr>
          <a:xfrm>
            <a:off x="2126850" y="2108804"/>
            <a:ext cx="48903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16" name="Google Shape;8916;p36"/>
          <p:cNvSpPr txBox="1">
            <a:spLocks noGrp="1"/>
          </p:cNvSpPr>
          <p:nvPr>
            <p:ph type="subTitle" idx="3"/>
          </p:nvPr>
        </p:nvSpPr>
        <p:spPr>
          <a:xfrm>
            <a:off x="2126850" y="2811832"/>
            <a:ext cx="489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7" name="Google Shape;8917;p36"/>
          <p:cNvSpPr txBox="1">
            <a:spLocks noGrp="1"/>
          </p:cNvSpPr>
          <p:nvPr>
            <p:ph type="title" idx="4" hasCustomPrompt="1"/>
          </p:nvPr>
        </p:nvSpPr>
        <p:spPr>
          <a:xfrm>
            <a:off x="2126850" y="3370759"/>
            <a:ext cx="48903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18" name="Google Shape;8918;p36"/>
          <p:cNvSpPr txBox="1">
            <a:spLocks noGrp="1"/>
          </p:cNvSpPr>
          <p:nvPr>
            <p:ph type="subTitle" idx="5"/>
          </p:nvPr>
        </p:nvSpPr>
        <p:spPr>
          <a:xfrm>
            <a:off x="2126850" y="4073849"/>
            <a:ext cx="489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19" name="Google Shape;8919;p36"/>
          <p:cNvGrpSpPr/>
          <p:nvPr/>
        </p:nvGrpSpPr>
        <p:grpSpPr>
          <a:xfrm>
            <a:off x="7479394" y="1020149"/>
            <a:ext cx="931484" cy="842113"/>
            <a:chOff x="-2157612" y="1129050"/>
            <a:chExt cx="1292113" cy="1168141"/>
          </a:xfrm>
        </p:grpSpPr>
        <p:grpSp>
          <p:nvGrpSpPr>
            <p:cNvPr id="8920" name="Google Shape;8920;p36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8921" name="Google Shape;8921;p36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2" name="Google Shape;8922;p36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36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4" name="Google Shape;8924;p36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5" name="Google Shape;8925;p36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6" name="Google Shape;8926;p36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7" name="Google Shape;8927;p36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8" name="Google Shape;8928;p36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9" name="Google Shape;8929;p36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0" name="Google Shape;8930;p36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1" name="Google Shape;8931;p36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2" name="Google Shape;8932;p36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3" name="Google Shape;8933;p36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4" name="Google Shape;8934;p36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5" name="Google Shape;8935;p36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6" name="Google Shape;8936;p36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7" name="Google Shape;8937;p36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8" name="Google Shape;8938;p36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9" name="Google Shape;8939;p36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0" name="Google Shape;8940;p36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1" name="Google Shape;8941;p36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2" name="Google Shape;8942;p36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3" name="Google Shape;8943;p36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4" name="Google Shape;8944;p36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8945" name="Google Shape;8945;p36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6" name="Google Shape;8946;p36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7" name="Google Shape;8947;p36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8" name="Google Shape;8948;p36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9" name="Google Shape;8949;p36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0" name="Google Shape;8950;p36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1" name="Google Shape;8951;p36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2" name="Google Shape;8952;p36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3" name="Google Shape;8953;p36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4" name="Google Shape;8954;p36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5" name="Google Shape;8955;p36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6" name="Google Shape;8956;p36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7" name="Google Shape;8957;p36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8" name="Google Shape;8958;p36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9" name="Google Shape;8959;p36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0" name="Google Shape;8960;p36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1" name="Google Shape;8961;p36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2" name="Google Shape;8962;p36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3" name="Google Shape;8963;p36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4" name="Google Shape;8964;p36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5" name="Google Shape;8965;p36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6" name="Google Shape;8966;p36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7" name="Google Shape;8967;p36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8" name="Google Shape;8968;p36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9" name="Google Shape;8969;p36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0" name="Google Shape;8970;p36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1" name="Google Shape;8971;p36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2" name="Google Shape;8972;p36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3" name="Google Shape;8973;p36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4" name="Google Shape;8974;p36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5" name="Google Shape;8975;p36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6" name="Google Shape;8976;p36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7" name="Google Shape;8977;p36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8" name="Google Shape;8978;p36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9" name="Google Shape;8979;p36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0" name="Google Shape;8980;p36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1" name="Google Shape;8981;p36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2" name="Google Shape;8982;p36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3" name="Google Shape;8983;p36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4" name="Google Shape;8984;p36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5" name="Google Shape;8985;p36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6" name="Google Shape;8986;p36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7" name="Google Shape;8987;p36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8" name="Google Shape;8988;p36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9" name="Google Shape;8989;p36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0" name="Google Shape;8990;p36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1" name="Google Shape;8991;p36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2" name="Google Shape;8992;p36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3" name="Google Shape;8993;p36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4" name="Google Shape;8994;p36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5" name="Google Shape;8995;p36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6" name="Google Shape;8996;p36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7" name="Google Shape;8997;p36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8" name="Google Shape;8998;p36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36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36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1" name="Google Shape;9001;p36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2" name="Google Shape;9002;p36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3" name="Google Shape;9003;p36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4" name="Google Shape;9004;p36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5" name="Google Shape;9005;p36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6" name="Google Shape;9006;p36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7" name="Google Shape;9007;p36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8" name="Google Shape;9008;p36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36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0" name="Google Shape;9010;p36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1" name="Google Shape;9011;p36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36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3" name="Google Shape;9013;p36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4" name="Google Shape;9014;p36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5" name="Google Shape;9015;p36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6" name="Google Shape;9016;p36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36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36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36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36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1" name="Google Shape;9021;p36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2" name="Google Shape;9022;p36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3" name="Google Shape;9023;p36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4" name="Google Shape;9024;p36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5" name="Google Shape;9025;p36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6" name="Google Shape;9026;p36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7" name="Google Shape;9027;p36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8" name="Google Shape;9028;p36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9" name="Google Shape;9029;p36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0" name="Google Shape;9030;p36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1" name="Google Shape;9031;p36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2" name="Google Shape;9032;p36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3" name="Google Shape;9033;p36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4" name="Google Shape;9034;p36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5" name="Google Shape;9035;p36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6" name="Google Shape;9036;p36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7" name="Google Shape;9037;p36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8" name="Google Shape;9038;p36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9" name="Google Shape;9039;p36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0" name="Google Shape;9040;p36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1" name="Google Shape;9041;p36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2" name="Google Shape;9042;p36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3" name="Google Shape;9043;p36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4" name="Google Shape;9044;p36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5" name="Google Shape;9045;p36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6" name="Google Shape;9046;p36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7" name="Google Shape;9047;p36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8" name="Google Shape;9048;p36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9" name="Google Shape;9049;p36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0" name="Google Shape;9050;p36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1" name="Google Shape;9051;p36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2" name="Google Shape;9052;p36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3" name="Google Shape;9053;p36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4" name="Google Shape;9054;p36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5" name="Google Shape;9055;p36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6" name="Google Shape;9056;p36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7" name="Google Shape;9057;p36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8" name="Google Shape;9058;p36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9" name="Google Shape;9059;p36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0" name="Google Shape;9060;p36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1" name="Google Shape;9061;p36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2" name="Google Shape;9062;p36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3" name="Google Shape;9063;p36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4" name="Google Shape;9064;p36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5" name="Google Shape;9065;p36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6" name="Google Shape;9066;p36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7" name="Google Shape;9067;p36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8" name="Google Shape;9068;p36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9" name="Google Shape;9069;p36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0" name="Google Shape;9070;p36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1" name="Google Shape;9071;p36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2" name="Google Shape;9072;p36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3" name="Google Shape;9073;p36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4" name="Google Shape;9074;p36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5" name="Google Shape;9075;p36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6" name="Google Shape;9076;p36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7" name="Google Shape;9077;p36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8" name="Google Shape;9078;p36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9" name="Google Shape;9079;p36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0" name="Google Shape;9080;p36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1" name="Google Shape;9081;p36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2" name="Google Shape;9082;p36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3" name="Google Shape;9083;p36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4" name="Google Shape;9084;p36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5" name="Google Shape;9085;p36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6" name="Google Shape;9086;p36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7" name="Google Shape;9087;p36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8" name="Google Shape;9088;p36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9" name="Google Shape;9089;p36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0" name="Google Shape;9090;p36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1" name="Google Shape;9091;p36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2" name="Google Shape;9092;p36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3" name="Google Shape;9093;p36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4" name="Google Shape;9094;p36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5" name="Google Shape;9095;p36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6" name="Google Shape;9096;p36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7" name="Google Shape;9097;p36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8" name="Google Shape;9098;p36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9" name="Google Shape;9099;p36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0" name="Google Shape;9100;p36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1" name="Google Shape;9101;p36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2" name="Google Shape;9102;p36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3" name="Google Shape;9103;p36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4" name="Google Shape;9104;p36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5" name="Google Shape;9105;p36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6" name="Google Shape;9106;p36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7" name="Google Shape;9107;p36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8" name="Google Shape;9108;p36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9" name="Google Shape;9109;p36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0" name="Google Shape;9110;p36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1" name="Google Shape;9111;p36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2" name="Google Shape;9112;p36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3" name="Google Shape;9113;p36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4" name="Google Shape;9114;p36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5" name="Google Shape;9115;p36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6" name="Google Shape;9116;p36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7" name="Google Shape;9117;p36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8" name="Google Shape;9118;p36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9" name="Google Shape;9119;p36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0" name="Google Shape;9120;p36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1" name="Google Shape;9121;p36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2" name="Google Shape;9122;p36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3" name="Google Shape;9123;p36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4" name="Google Shape;9124;p36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5" name="Google Shape;9125;p36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6" name="Google Shape;9126;p36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7" name="Google Shape;9127;p36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8" name="Google Shape;9128;p36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9" name="Google Shape;9129;p36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0" name="Google Shape;9130;p36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1" name="Google Shape;9131;p36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2" name="Google Shape;9132;p36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3" name="Google Shape;9133;p36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4" name="Google Shape;9134;p36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5" name="Google Shape;9135;p36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6" name="Google Shape;9136;p36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7" name="Google Shape;9137;p36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8" name="Google Shape;9138;p36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9" name="Google Shape;9139;p36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0" name="Google Shape;9140;p36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1" name="Google Shape;9141;p36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2" name="Google Shape;9142;p36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3" name="Google Shape;9143;p36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4" name="Google Shape;9144;p36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5" name="Google Shape;9145;p36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6" name="Google Shape;9146;p36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7" name="Google Shape;9147;p36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8" name="Google Shape;9148;p36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9" name="Google Shape;9149;p36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0" name="Google Shape;9150;p36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1" name="Google Shape;9151;p36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36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3" name="Google Shape;9153;p36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4" name="Google Shape;9154;p36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5" name="Google Shape;9155;p36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6" name="Google Shape;9156;p36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7" name="Google Shape;9157;p36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8" name="Google Shape;9158;p36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9" name="Google Shape;9159;p36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0" name="Google Shape;9160;p36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1" name="Google Shape;9161;p36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2" name="Google Shape;9162;p36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3" name="Google Shape;9163;p36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4" name="Google Shape;9164;p36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5" name="Google Shape;9165;p36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6" name="Google Shape;9166;p36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7" name="Google Shape;9167;p36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8" name="Google Shape;9168;p36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9" name="Google Shape;9169;p36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0" name="Google Shape;9170;p36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1" name="Google Shape;9171;p36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2" name="Google Shape;9172;p36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3" name="Google Shape;9173;p36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4" name="Google Shape;9174;p36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5" name="Google Shape;9175;p36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6" name="Google Shape;9176;p36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7" name="Google Shape;9177;p36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8" name="Google Shape;9178;p36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9" name="Google Shape;9179;p36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0" name="Google Shape;9180;p36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1" name="Google Shape;9181;p36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2" name="Google Shape;9182;p36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3" name="Google Shape;9183;p36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4" name="Google Shape;9184;p36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5" name="Google Shape;9185;p36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6" name="Google Shape;9186;p36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7" name="Google Shape;9187;p36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8" name="Google Shape;9188;p36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9" name="Google Shape;9189;p36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0" name="Google Shape;9190;p36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91" name="Google Shape;9191;p36"/>
          <p:cNvGrpSpPr/>
          <p:nvPr/>
        </p:nvGrpSpPr>
        <p:grpSpPr>
          <a:xfrm>
            <a:off x="7479409" y="2578339"/>
            <a:ext cx="363714" cy="575679"/>
            <a:chOff x="1656150" y="2404175"/>
            <a:chExt cx="627850" cy="993750"/>
          </a:xfrm>
        </p:grpSpPr>
        <p:sp>
          <p:nvSpPr>
            <p:cNvPr id="9192" name="Google Shape;9192;p36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6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6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6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6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6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6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36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36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36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36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36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36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36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36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36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36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36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36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36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36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36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6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6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6" name="Google Shape;9216;p36"/>
          <p:cNvGrpSpPr/>
          <p:nvPr/>
        </p:nvGrpSpPr>
        <p:grpSpPr>
          <a:xfrm>
            <a:off x="245731" y="3154034"/>
            <a:ext cx="1207364" cy="1443653"/>
            <a:chOff x="700139" y="3242430"/>
            <a:chExt cx="949335" cy="1135126"/>
          </a:xfrm>
        </p:grpSpPr>
        <p:sp>
          <p:nvSpPr>
            <p:cNvPr id="9217" name="Google Shape;9217;p36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8" name="Google Shape;9218;p36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9219" name="Google Shape;9219;p36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0" name="Google Shape;9220;p36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21" name="Google Shape;9221;p36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9222" name="Google Shape;9222;p36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223" name="Google Shape;9223;p36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4" name="Google Shape;9224;p36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25" name="Google Shape;9225;p36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226" name="Google Shape;9226;p36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7" name="Google Shape;9227;p36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28" name="Google Shape;9228;p36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9229" name="Google Shape;9229;p36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30" name="Google Shape;9230;p36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6" name="Google Shape;9336;p38"/>
          <p:cNvGrpSpPr/>
          <p:nvPr/>
        </p:nvGrpSpPr>
        <p:grpSpPr>
          <a:xfrm flipH="1">
            <a:off x="471643" y="2656808"/>
            <a:ext cx="4125900" cy="2184300"/>
            <a:chOff x="715100" y="-2035675"/>
            <a:chExt cx="4125900" cy="2184300"/>
          </a:xfrm>
        </p:grpSpPr>
        <p:sp>
          <p:nvSpPr>
            <p:cNvPr id="9337" name="Google Shape;9337;p38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38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38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38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38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38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38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38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38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38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38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38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38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38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38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38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38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38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38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38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38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38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38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38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38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38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38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38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38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38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38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38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38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38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38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38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38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38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38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38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38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38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38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38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38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38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38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38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38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38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38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38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38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38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38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38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38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38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38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38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38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38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38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38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38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38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38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38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38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38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38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38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38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38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38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38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38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38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38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38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38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38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38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38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38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38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38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38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38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38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8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8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8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8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8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8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8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8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8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8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8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8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8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8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8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8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8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8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8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8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8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8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8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8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8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8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8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8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8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8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8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8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8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38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38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38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8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8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8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8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8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8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8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8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8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8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8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8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8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8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8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8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8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8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8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8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8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8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8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8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8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8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8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0" name="Google Shape;9490;p38"/>
          <p:cNvGrpSpPr/>
          <p:nvPr/>
        </p:nvGrpSpPr>
        <p:grpSpPr>
          <a:xfrm flipH="1">
            <a:off x="4545404" y="292652"/>
            <a:ext cx="4125900" cy="2184300"/>
            <a:chOff x="715100" y="-2035675"/>
            <a:chExt cx="4125900" cy="2184300"/>
          </a:xfrm>
        </p:grpSpPr>
        <p:sp>
          <p:nvSpPr>
            <p:cNvPr id="9491" name="Google Shape;9491;p38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8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8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8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8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8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8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8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8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8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8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8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8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8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8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8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8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8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8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8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8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38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38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38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38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38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38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38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38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38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38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38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38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38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38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38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38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38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38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38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38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38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38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38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38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38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38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38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38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38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38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38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38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38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38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38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38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38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38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38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38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38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38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38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38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38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38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38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38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38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38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38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38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38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38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38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38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38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38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38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38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38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38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38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38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38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38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38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38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38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38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38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38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38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38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38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38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38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38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38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38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38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38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38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38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38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38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38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38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38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38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38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38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38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38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38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38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38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38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38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38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38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38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38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38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38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38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38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38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38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38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38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38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38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38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38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38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38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38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38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38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38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38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38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38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38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38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38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38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38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38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38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38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4" name="Google Shape;9644;p38"/>
          <p:cNvSpPr/>
          <p:nvPr/>
        </p:nvSpPr>
        <p:spPr>
          <a:xfrm>
            <a:off x="1925225" y="535000"/>
            <a:ext cx="5291700" cy="407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5" name="Google Shape;9645;p38"/>
          <p:cNvSpPr txBox="1">
            <a:spLocks noGrp="1"/>
          </p:cNvSpPr>
          <p:nvPr>
            <p:ph type="ctrTitle"/>
          </p:nvPr>
        </p:nvSpPr>
        <p:spPr>
          <a:xfrm>
            <a:off x="2787150" y="777725"/>
            <a:ext cx="35697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46" name="Google Shape;9646;p38"/>
          <p:cNvSpPr txBox="1">
            <a:spLocks noGrp="1"/>
          </p:cNvSpPr>
          <p:nvPr>
            <p:ph type="subTitle" idx="1"/>
          </p:nvPr>
        </p:nvSpPr>
        <p:spPr>
          <a:xfrm>
            <a:off x="2787150" y="1445151"/>
            <a:ext cx="35697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47" name="Google Shape;9647;p38"/>
          <p:cNvSpPr txBox="1"/>
          <p:nvPr/>
        </p:nvSpPr>
        <p:spPr>
          <a:xfrm>
            <a:off x="2323900" y="4116025"/>
            <a:ext cx="4496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CRÉDITOS: este modelo de apresentação foi criado pelo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e inclui ícones da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e infográficos e imagens da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648" name="Google Shape;9648;p38"/>
          <p:cNvSpPr/>
          <p:nvPr/>
        </p:nvSpPr>
        <p:spPr>
          <a:xfrm>
            <a:off x="1925250" y="535000"/>
            <a:ext cx="5291700" cy="24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9" name="Google Shape;9649;p38"/>
          <p:cNvGrpSpPr/>
          <p:nvPr/>
        </p:nvGrpSpPr>
        <p:grpSpPr>
          <a:xfrm>
            <a:off x="6552623" y="574270"/>
            <a:ext cx="634685" cy="168300"/>
            <a:chOff x="7755386" y="279729"/>
            <a:chExt cx="634685" cy="168300"/>
          </a:xfrm>
        </p:grpSpPr>
        <p:sp>
          <p:nvSpPr>
            <p:cNvPr id="9650" name="Google Shape;9650;p38"/>
            <p:cNvSpPr/>
            <p:nvPr/>
          </p:nvSpPr>
          <p:spPr>
            <a:xfrm>
              <a:off x="8221771" y="279729"/>
              <a:ext cx="168300" cy="168300"/>
            </a:xfrm>
            <a:prstGeom prst="mathMultiply">
              <a:avLst>
                <a:gd name="adj1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51" name="Google Shape;9651;p38"/>
            <p:cNvGrpSpPr/>
            <p:nvPr/>
          </p:nvGrpSpPr>
          <p:grpSpPr>
            <a:xfrm>
              <a:off x="8004462" y="307924"/>
              <a:ext cx="112019" cy="112144"/>
              <a:chOff x="7914618" y="539287"/>
              <a:chExt cx="112019" cy="112144"/>
            </a:xfrm>
          </p:grpSpPr>
          <p:sp>
            <p:nvSpPr>
              <p:cNvPr id="9652" name="Google Shape;9652;p38"/>
              <p:cNvSpPr/>
              <p:nvPr/>
            </p:nvSpPr>
            <p:spPr>
              <a:xfrm>
                <a:off x="7914618" y="539287"/>
                <a:ext cx="82800" cy="82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3" name="Google Shape;9653;p38"/>
              <p:cNvSpPr/>
              <p:nvPr/>
            </p:nvSpPr>
            <p:spPr>
              <a:xfrm>
                <a:off x="7943837" y="568632"/>
                <a:ext cx="82800" cy="82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54" name="Google Shape;9654;p38"/>
            <p:cNvCxnSpPr/>
            <p:nvPr/>
          </p:nvCxnSpPr>
          <p:spPr>
            <a:xfrm>
              <a:off x="7755386" y="411324"/>
              <a:ext cx="1095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55" name="Google Shape;9655;p38"/>
          <p:cNvGrpSpPr/>
          <p:nvPr/>
        </p:nvGrpSpPr>
        <p:grpSpPr>
          <a:xfrm>
            <a:off x="471662" y="534991"/>
            <a:ext cx="783680" cy="395688"/>
            <a:chOff x="-1940842" y="-1147617"/>
            <a:chExt cx="1405200" cy="709500"/>
          </a:xfrm>
        </p:grpSpPr>
        <p:sp>
          <p:nvSpPr>
            <p:cNvPr id="9656" name="Google Shape;9656;p38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38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38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38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0" name="Google Shape;9660;p38"/>
          <p:cNvGrpSpPr/>
          <p:nvPr/>
        </p:nvGrpSpPr>
        <p:grpSpPr>
          <a:xfrm>
            <a:off x="7704689" y="3350665"/>
            <a:ext cx="1207364" cy="1443653"/>
            <a:chOff x="700139" y="3242430"/>
            <a:chExt cx="949335" cy="1135126"/>
          </a:xfrm>
        </p:grpSpPr>
        <p:sp>
          <p:nvSpPr>
            <p:cNvPr id="9661" name="Google Shape;9661;p38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2" name="Google Shape;9662;p38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9663" name="Google Shape;9663;p38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4" name="Google Shape;9664;p38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65" name="Google Shape;9665;p38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9666" name="Google Shape;9666;p38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667" name="Google Shape;9667;p38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rgbClr val="A985F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8" name="Google Shape;9668;p38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669" name="Google Shape;9669;p38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670" name="Google Shape;9670;p38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1" name="Google Shape;9671;p38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672" name="Google Shape;9672;p38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9673" name="Google Shape;9673;p38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4" name="Google Shape;9674;p38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6" name="Google Shape;9676;p39"/>
          <p:cNvGrpSpPr/>
          <p:nvPr/>
        </p:nvGrpSpPr>
        <p:grpSpPr>
          <a:xfrm>
            <a:off x="478215" y="-3279"/>
            <a:ext cx="4125900" cy="1215697"/>
            <a:chOff x="478215" y="471170"/>
            <a:chExt cx="4125900" cy="1215697"/>
          </a:xfrm>
        </p:grpSpPr>
        <p:grpSp>
          <p:nvGrpSpPr>
            <p:cNvPr id="9677" name="Google Shape;9677;p39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9678" name="Google Shape;9678;p39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39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39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1" name="Google Shape;9681;p39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2" name="Google Shape;9682;p39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39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39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39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39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39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39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39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39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39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39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39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39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39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39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39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39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39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39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39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39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39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39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39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39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39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39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39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39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39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39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39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39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39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39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39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39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39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39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39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39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39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39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5" name="Google Shape;9725;p39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6" name="Google Shape;9726;p39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39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39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39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39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39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39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39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39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39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39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7" name="Google Shape;9737;p39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8" name="Google Shape;9738;p39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39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39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39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39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39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39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39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6" name="Google Shape;9746;p39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9747" name="Google Shape;9747;p39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39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39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39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39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39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39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39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39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39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39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39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39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39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39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39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39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64" name="Google Shape;9764;p39"/>
          <p:cNvSpPr/>
          <p:nvPr/>
        </p:nvSpPr>
        <p:spPr>
          <a:xfrm>
            <a:off x="8142363" y="4504075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5" name="Google Shape;9765;p39"/>
          <p:cNvGrpSpPr/>
          <p:nvPr/>
        </p:nvGrpSpPr>
        <p:grpSpPr>
          <a:xfrm>
            <a:off x="245731" y="3154034"/>
            <a:ext cx="1207364" cy="1443653"/>
            <a:chOff x="700139" y="3242430"/>
            <a:chExt cx="949335" cy="1135126"/>
          </a:xfrm>
        </p:grpSpPr>
        <p:sp>
          <p:nvSpPr>
            <p:cNvPr id="9766" name="Google Shape;9766;p39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7" name="Google Shape;9767;p39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9768" name="Google Shape;9768;p39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39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70" name="Google Shape;9770;p39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9771" name="Google Shape;9771;p39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772" name="Google Shape;9772;p39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3" name="Google Shape;9773;p39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74" name="Google Shape;9774;p39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775" name="Google Shape;9775;p39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6" name="Google Shape;9776;p39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77" name="Google Shape;9777;p39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9778" name="Google Shape;9778;p39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9" name="Google Shape;9779;p39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1" name="Google Shape;9781;p40"/>
          <p:cNvGrpSpPr/>
          <p:nvPr/>
        </p:nvGrpSpPr>
        <p:grpSpPr>
          <a:xfrm flipH="1">
            <a:off x="4545404" y="292652"/>
            <a:ext cx="4125900" cy="2184300"/>
            <a:chOff x="715100" y="-2035675"/>
            <a:chExt cx="4125900" cy="2184300"/>
          </a:xfrm>
        </p:grpSpPr>
        <p:sp>
          <p:nvSpPr>
            <p:cNvPr id="9782" name="Google Shape;9782;p40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40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40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40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40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40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40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40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40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40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40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40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40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40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40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40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40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40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40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40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40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40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40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40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40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40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40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40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40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40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40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40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40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40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40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40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40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40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40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40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40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40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40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40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40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40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40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40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40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40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40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40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40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40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40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40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40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40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40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40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40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40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40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40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40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40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40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40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40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40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40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40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40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40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40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40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40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40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40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40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40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40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40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40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40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40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40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40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40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40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40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40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40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40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40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40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40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40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40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40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40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40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40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40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40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40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40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40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40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40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40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40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40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40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40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40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40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40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40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40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40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40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40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40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40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40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40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40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40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40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40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40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40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40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40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40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40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40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40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40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40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40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40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40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40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40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40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40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40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40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40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40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40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5" name="Google Shape;9935;p40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9936" name="Google Shape;9936;p40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9937" name="Google Shape;9937;p40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8" name="Google Shape;9938;p40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9" name="Google Shape;9939;p40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0" name="Google Shape;9940;p40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1" name="Google Shape;9941;p40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2" name="Google Shape;9942;p40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3" name="Google Shape;9943;p40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4" name="Google Shape;9944;p40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5" name="Google Shape;9945;p40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6" name="Google Shape;9946;p40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7" name="Google Shape;9947;p40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8" name="Google Shape;9948;p40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9" name="Google Shape;9949;p40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0" name="Google Shape;9950;p40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1" name="Google Shape;9951;p40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2" name="Google Shape;9952;p40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3" name="Google Shape;9953;p40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4" name="Google Shape;9954;p40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5" name="Google Shape;9955;p40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6" name="Google Shape;9956;p40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7" name="Google Shape;9957;p40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8" name="Google Shape;9958;p40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9" name="Google Shape;9959;p40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0" name="Google Shape;9960;p40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9961" name="Google Shape;9961;p40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2" name="Google Shape;9962;p40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3" name="Google Shape;9963;p40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4" name="Google Shape;9964;p40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5" name="Google Shape;9965;p40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6" name="Google Shape;9966;p40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7" name="Google Shape;9967;p40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8" name="Google Shape;9968;p40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9" name="Google Shape;9969;p40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0" name="Google Shape;9970;p40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1" name="Google Shape;9971;p40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2" name="Google Shape;9972;p40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3" name="Google Shape;9973;p40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4" name="Google Shape;9974;p40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5" name="Google Shape;9975;p40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6" name="Google Shape;9976;p40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7" name="Google Shape;9977;p40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8" name="Google Shape;9978;p40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9" name="Google Shape;9979;p40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0" name="Google Shape;9980;p40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1" name="Google Shape;9981;p40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2" name="Google Shape;9982;p40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3" name="Google Shape;9983;p40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4" name="Google Shape;9984;p40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5" name="Google Shape;9985;p40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6" name="Google Shape;9986;p40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7" name="Google Shape;9987;p40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8" name="Google Shape;9988;p40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9" name="Google Shape;9989;p40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0" name="Google Shape;9990;p40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1" name="Google Shape;9991;p40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2" name="Google Shape;9992;p40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3" name="Google Shape;9993;p40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4" name="Google Shape;9994;p40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5" name="Google Shape;9995;p40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6" name="Google Shape;9996;p40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7" name="Google Shape;9997;p40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8" name="Google Shape;9998;p40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9" name="Google Shape;9999;p40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0" name="Google Shape;10000;p40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1" name="Google Shape;10001;p40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2" name="Google Shape;10002;p40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3" name="Google Shape;10003;p40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4" name="Google Shape;10004;p40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5" name="Google Shape;10005;p40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6" name="Google Shape;10006;p40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7" name="Google Shape;10007;p40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8" name="Google Shape;10008;p40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9" name="Google Shape;10009;p40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0" name="Google Shape;10010;p40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1" name="Google Shape;10011;p40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2" name="Google Shape;10012;p40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3" name="Google Shape;10013;p40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4" name="Google Shape;10014;p40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5" name="Google Shape;10015;p40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6" name="Google Shape;10016;p40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7" name="Google Shape;10017;p40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40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40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40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40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40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40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40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40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40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40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40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40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40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40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40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3" name="Google Shape;10033;p40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4" name="Google Shape;10034;p40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5" name="Google Shape;10035;p40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6" name="Google Shape;10036;p40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40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40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40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40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40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40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40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40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40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40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40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40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40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40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40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40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40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40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40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6" name="Google Shape;10056;p40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7" name="Google Shape;10057;p40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8" name="Google Shape;10058;p40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9" name="Google Shape;10059;p40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0" name="Google Shape;10060;p40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1" name="Google Shape;10061;p40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2" name="Google Shape;10062;p40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3" name="Google Shape;10063;p40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4" name="Google Shape;10064;p40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5" name="Google Shape;10065;p40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6" name="Google Shape;10066;p40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7" name="Google Shape;10067;p40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8" name="Google Shape;10068;p40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9" name="Google Shape;10069;p40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0" name="Google Shape;10070;p40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1" name="Google Shape;10071;p40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2" name="Google Shape;10072;p40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3" name="Google Shape;10073;p40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4" name="Google Shape;10074;p40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5" name="Google Shape;10075;p40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6" name="Google Shape;10076;p40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7" name="Google Shape;10077;p40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8" name="Google Shape;10078;p40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9" name="Google Shape;10079;p40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0" name="Google Shape;10080;p40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1" name="Google Shape;10081;p40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2" name="Google Shape;10082;p40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3" name="Google Shape;10083;p40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4" name="Google Shape;10084;p40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5" name="Google Shape;10085;p40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6" name="Google Shape;10086;p40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7" name="Google Shape;10087;p40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8" name="Google Shape;10088;p40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9" name="Google Shape;10089;p40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0" name="Google Shape;10090;p40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1" name="Google Shape;10091;p40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2" name="Google Shape;10092;p40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3" name="Google Shape;10093;p40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4" name="Google Shape;10094;p40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5" name="Google Shape;10095;p40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6" name="Google Shape;10096;p40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7" name="Google Shape;10097;p40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8" name="Google Shape;10098;p40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9" name="Google Shape;10099;p40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0" name="Google Shape;10100;p40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1" name="Google Shape;10101;p40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2" name="Google Shape;10102;p40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3" name="Google Shape;10103;p40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4" name="Google Shape;10104;p40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5" name="Google Shape;10105;p40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6" name="Google Shape;10106;p40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7" name="Google Shape;10107;p40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8" name="Google Shape;10108;p40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9" name="Google Shape;10109;p40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0" name="Google Shape;10110;p40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1" name="Google Shape;10111;p40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2" name="Google Shape;10112;p40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3" name="Google Shape;10113;p40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4" name="Google Shape;10114;p40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5" name="Google Shape;10115;p40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6" name="Google Shape;10116;p40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7" name="Google Shape;10117;p40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8" name="Google Shape;10118;p40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9" name="Google Shape;10119;p40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0" name="Google Shape;10120;p40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1" name="Google Shape;10121;p40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2" name="Google Shape;10122;p40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3" name="Google Shape;10123;p40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4" name="Google Shape;10124;p40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5" name="Google Shape;10125;p40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6" name="Google Shape;10126;p40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7" name="Google Shape;10127;p40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8" name="Google Shape;10128;p40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9" name="Google Shape;10129;p40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0" name="Google Shape;10130;p40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1" name="Google Shape;10131;p40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2" name="Google Shape;10132;p40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3" name="Google Shape;10133;p40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4" name="Google Shape;10134;p40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5" name="Google Shape;10135;p40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6" name="Google Shape;10136;p40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7" name="Google Shape;10137;p40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8" name="Google Shape;10138;p40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9" name="Google Shape;10139;p40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0" name="Google Shape;10140;p40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1" name="Google Shape;10141;p40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2" name="Google Shape;10142;p40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3" name="Google Shape;10143;p40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4" name="Google Shape;10144;p40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5" name="Google Shape;10145;p40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6" name="Google Shape;10146;p40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7" name="Google Shape;10147;p40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8" name="Google Shape;10148;p40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9" name="Google Shape;10149;p40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0" name="Google Shape;10150;p40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1" name="Google Shape;10151;p40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2" name="Google Shape;10152;p40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3" name="Google Shape;10153;p40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4" name="Google Shape;10154;p40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5" name="Google Shape;10155;p40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6" name="Google Shape;10156;p40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7" name="Google Shape;10157;p40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8" name="Google Shape;10158;p40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9" name="Google Shape;10159;p40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0" name="Google Shape;10160;p40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1" name="Google Shape;10161;p40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2" name="Google Shape;10162;p40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3" name="Google Shape;10163;p40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4" name="Google Shape;10164;p40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5" name="Google Shape;10165;p40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6" name="Google Shape;10166;p40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7" name="Google Shape;10167;p40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8" name="Google Shape;10168;p40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9" name="Google Shape;10169;p40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0" name="Google Shape;10170;p40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1" name="Google Shape;10171;p40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2" name="Google Shape;10172;p40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3" name="Google Shape;10173;p40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4" name="Google Shape;10174;p40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5" name="Google Shape;10175;p40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6" name="Google Shape;10176;p40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7" name="Google Shape;10177;p40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8" name="Google Shape;10178;p40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9" name="Google Shape;10179;p40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0" name="Google Shape;10180;p40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1" name="Google Shape;10181;p40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2" name="Google Shape;10182;p40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3" name="Google Shape;10183;p40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4" name="Google Shape;10184;p40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5" name="Google Shape;10185;p40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6" name="Google Shape;10186;p40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7" name="Google Shape;10187;p40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8" name="Google Shape;10188;p40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9" name="Google Shape;10189;p40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0" name="Google Shape;10190;p40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1" name="Google Shape;10191;p40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2" name="Google Shape;10192;p40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3" name="Google Shape;10193;p40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4" name="Google Shape;10194;p40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5" name="Google Shape;10195;p40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6" name="Google Shape;10196;p40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7" name="Google Shape;10197;p40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8" name="Google Shape;10198;p40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9" name="Google Shape;10199;p40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0" name="Google Shape;10200;p40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1" name="Google Shape;10201;p40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2" name="Google Shape;10202;p40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3" name="Google Shape;10203;p40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4" name="Google Shape;10204;p40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5" name="Google Shape;10205;p40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6" name="Google Shape;10206;p40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"/>
          <p:cNvGrpSpPr/>
          <p:nvPr/>
        </p:nvGrpSpPr>
        <p:grpSpPr>
          <a:xfrm>
            <a:off x="228674" y="843402"/>
            <a:ext cx="4370100" cy="2184300"/>
            <a:chOff x="228674" y="843402"/>
            <a:chExt cx="4370100" cy="2184300"/>
          </a:xfrm>
        </p:grpSpPr>
        <p:grpSp>
          <p:nvGrpSpPr>
            <p:cNvPr id="594" name="Google Shape;594;p3"/>
            <p:cNvGrpSpPr/>
            <p:nvPr/>
          </p:nvGrpSpPr>
          <p:grpSpPr>
            <a:xfrm>
              <a:off x="228674" y="843402"/>
              <a:ext cx="4125900" cy="2184300"/>
              <a:chOff x="715100" y="-2035675"/>
              <a:chExt cx="4125900" cy="2184300"/>
            </a:xfrm>
          </p:grpSpPr>
          <p:sp>
            <p:nvSpPr>
              <p:cNvPr id="595" name="Google Shape;595;p3"/>
              <p:cNvSpPr/>
              <p:nvPr/>
            </p:nvSpPr>
            <p:spPr>
              <a:xfrm>
                <a:off x="7151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9578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12005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14432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16859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19286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1713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24140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26567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28994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31421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33848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36275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38702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41129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43556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45983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7151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9578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12005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14432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16859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19286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21713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24140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26567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>
                <a:off x="28994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>
                <a:off x="31421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33848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36275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38702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41129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43556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45983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7151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9578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12005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14432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16859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19286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21713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24140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26567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28994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1421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33848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36275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38702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41129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43556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45983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7151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9578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12005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14432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16859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19286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1713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4140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26567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8994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31421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33848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36275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38702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41129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43556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45983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7151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9578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>
                <a:off x="12005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>
                <a:off x="14432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16859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19286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21713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24140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26567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28994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31421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33848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36275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8702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41129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43556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45983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7151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9578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12005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14432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16859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19286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1713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24140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26567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28994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421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33848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36275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8702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41129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43556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45983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7151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9578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12005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14432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16859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19286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21713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4140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6567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8994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1421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3848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6275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8702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41129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43556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45983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7151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9578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12005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14432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16859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19286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1713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4140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6567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8994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31421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33848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36275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38702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41129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43556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45983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7151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9578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12005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14432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16859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19286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21713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24140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26567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28994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31421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33848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36275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38702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41129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43556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45983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8" name="Google Shape;748;p3"/>
            <p:cNvGrpSpPr/>
            <p:nvPr/>
          </p:nvGrpSpPr>
          <p:grpSpPr>
            <a:xfrm>
              <a:off x="4356074" y="843402"/>
              <a:ext cx="242700" cy="2184300"/>
              <a:chOff x="715100" y="-2035675"/>
              <a:chExt cx="242700" cy="2184300"/>
            </a:xfrm>
          </p:grpSpPr>
          <p:sp>
            <p:nvSpPr>
              <p:cNvPr id="749" name="Google Shape;749;p3"/>
              <p:cNvSpPr/>
              <p:nvPr/>
            </p:nvSpPr>
            <p:spPr>
              <a:xfrm>
                <a:off x="7151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7151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7151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7151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7151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7151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7151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7151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7151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8" name="Google Shape;758;p3"/>
          <p:cNvSpPr txBox="1">
            <a:spLocks noGrp="1"/>
          </p:cNvSpPr>
          <p:nvPr>
            <p:ph type="title"/>
          </p:nvPr>
        </p:nvSpPr>
        <p:spPr>
          <a:xfrm>
            <a:off x="713550" y="2533450"/>
            <a:ext cx="77169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190500"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rgbClr val="2021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9" name="Google Shape;759;p3"/>
          <p:cNvSpPr txBox="1">
            <a:spLocks noGrp="1"/>
          </p:cNvSpPr>
          <p:nvPr>
            <p:ph type="title" idx="2" hasCustomPrompt="1"/>
          </p:nvPr>
        </p:nvSpPr>
        <p:spPr>
          <a:xfrm>
            <a:off x="4044500" y="1165300"/>
            <a:ext cx="10536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0" name="Google Shape;760;p3"/>
          <p:cNvSpPr txBox="1">
            <a:spLocks noGrp="1"/>
          </p:cNvSpPr>
          <p:nvPr>
            <p:ph type="subTitle" idx="1"/>
          </p:nvPr>
        </p:nvSpPr>
        <p:spPr>
          <a:xfrm>
            <a:off x="1554311" y="3956763"/>
            <a:ext cx="5800500" cy="411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6"/>
          <p:cNvGrpSpPr/>
          <p:nvPr/>
        </p:nvGrpSpPr>
        <p:grpSpPr>
          <a:xfrm>
            <a:off x="228681" y="2685784"/>
            <a:ext cx="4125900" cy="2184300"/>
            <a:chOff x="715100" y="-2035675"/>
            <a:chExt cx="4125900" cy="2184300"/>
          </a:xfrm>
        </p:grpSpPr>
        <p:sp>
          <p:nvSpPr>
            <p:cNvPr id="1169" name="Google Shape;1169;p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2" name="Google Shape;1322;p6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6"/>
          <p:cNvSpPr/>
          <p:nvPr/>
        </p:nvSpPr>
        <p:spPr>
          <a:xfrm>
            <a:off x="53225" y="535000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4" name="Google Shape;1324;p6"/>
          <p:cNvGrpSpPr/>
          <p:nvPr/>
        </p:nvGrpSpPr>
        <p:grpSpPr>
          <a:xfrm>
            <a:off x="8687886" y="3441436"/>
            <a:ext cx="363714" cy="575679"/>
            <a:chOff x="1656150" y="2404175"/>
            <a:chExt cx="627850" cy="993750"/>
          </a:xfrm>
        </p:grpSpPr>
        <p:sp>
          <p:nvSpPr>
            <p:cNvPr id="1325" name="Google Shape;1325;p6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7"/>
          <p:cNvGrpSpPr/>
          <p:nvPr/>
        </p:nvGrpSpPr>
        <p:grpSpPr>
          <a:xfrm>
            <a:off x="5013235" y="478645"/>
            <a:ext cx="3883200" cy="1698900"/>
            <a:chOff x="5013235" y="478645"/>
            <a:chExt cx="3883200" cy="1698900"/>
          </a:xfrm>
        </p:grpSpPr>
        <p:sp>
          <p:nvSpPr>
            <p:cNvPr id="1351" name="Google Shape;1351;p7"/>
            <p:cNvSpPr/>
            <p:nvPr/>
          </p:nvSpPr>
          <p:spPr>
            <a:xfrm flipH="1">
              <a:off x="86537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 flipH="1">
              <a:off x="84110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 flipH="1">
              <a:off x="81683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 flipH="1">
              <a:off x="79256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 flipH="1">
              <a:off x="76829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 flipH="1">
              <a:off x="74402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 flipH="1">
              <a:off x="71975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 flipH="1">
              <a:off x="69548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 flipH="1">
              <a:off x="67121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 flipH="1">
              <a:off x="64694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 flipH="1">
              <a:off x="62267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 flipH="1">
              <a:off x="59840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 flipH="1">
              <a:off x="57413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 flipH="1">
              <a:off x="54986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 flipH="1">
              <a:off x="52559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 flipH="1">
              <a:off x="50132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 flipH="1">
              <a:off x="86537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 flipH="1">
              <a:off x="84110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 flipH="1">
              <a:off x="81683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 flipH="1">
              <a:off x="79256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 flipH="1">
              <a:off x="76829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 flipH="1">
              <a:off x="74402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 flipH="1">
              <a:off x="71975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 flipH="1">
              <a:off x="69548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 flipH="1">
              <a:off x="67121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 flipH="1">
              <a:off x="64694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 flipH="1">
              <a:off x="62267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 flipH="1">
              <a:off x="59840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 flipH="1">
              <a:off x="57413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 flipH="1">
              <a:off x="54986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 flipH="1">
              <a:off x="52559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 flipH="1">
              <a:off x="50132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 flipH="1">
              <a:off x="86537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 flipH="1">
              <a:off x="84110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 flipH="1">
              <a:off x="81683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 flipH="1">
              <a:off x="79256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 flipH="1">
              <a:off x="76829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 flipH="1">
              <a:off x="74402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 flipH="1">
              <a:off x="71975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 flipH="1">
              <a:off x="69548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 flipH="1">
              <a:off x="67121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 flipH="1">
              <a:off x="64694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 flipH="1">
              <a:off x="62267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 flipH="1">
              <a:off x="59840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 flipH="1">
              <a:off x="57413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 flipH="1">
              <a:off x="54986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 flipH="1">
              <a:off x="52559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 flipH="1">
              <a:off x="50132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 flipH="1">
              <a:off x="86537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 flipH="1">
              <a:off x="84110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 flipH="1">
              <a:off x="81683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 flipH="1">
              <a:off x="79256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 flipH="1">
              <a:off x="76829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 flipH="1">
              <a:off x="74402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 flipH="1">
              <a:off x="71975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 flipH="1">
              <a:off x="69548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 flipH="1">
              <a:off x="67121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 flipH="1">
              <a:off x="64694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 flipH="1">
              <a:off x="62267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 flipH="1">
              <a:off x="59840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 flipH="1">
              <a:off x="57413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 flipH="1">
              <a:off x="54986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 flipH="1">
              <a:off x="52559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 flipH="1">
              <a:off x="50132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 flipH="1">
              <a:off x="86537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 flipH="1">
              <a:off x="84110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 flipH="1">
              <a:off x="81683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 flipH="1">
              <a:off x="79256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 flipH="1">
              <a:off x="76829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 flipH="1">
              <a:off x="74402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 flipH="1">
              <a:off x="71975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 flipH="1">
              <a:off x="69548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 flipH="1">
              <a:off x="67121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 flipH="1">
              <a:off x="64694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 flipH="1">
              <a:off x="62267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 flipH="1">
              <a:off x="59840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 flipH="1">
              <a:off x="57413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 flipH="1">
              <a:off x="54986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 flipH="1">
              <a:off x="52559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 flipH="1">
              <a:off x="50132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 flipH="1">
              <a:off x="86537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 flipH="1">
              <a:off x="84110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 flipH="1">
              <a:off x="81683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 flipH="1">
              <a:off x="79256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 flipH="1">
              <a:off x="76829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 flipH="1">
              <a:off x="74402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 flipH="1">
              <a:off x="71975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 flipH="1">
              <a:off x="69548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 flipH="1">
              <a:off x="67121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 flipH="1">
              <a:off x="64694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 flipH="1">
              <a:off x="62267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 flipH="1">
              <a:off x="59840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 flipH="1">
              <a:off x="57413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 flipH="1">
              <a:off x="54986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 flipH="1">
              <a:off x="52559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 flipH="1">
              <a:off x="50132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 flipH="1">
              <a:off x="86537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 flipH="1">
              <a:off x="84110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 flipH="1">
              <a:off x="81683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 flipH="1">
              <a:off x="79256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 flipH="1">
              <a:off x="76829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 flipH="1">
              <a:off x="74402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 flipH="1">
              <a:off x="71975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 flipH="1">
              <a:off x="69548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 flipH="1">
              <a:off x="67121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 flipH="1">
              <a:off x="64694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 flipH="1">
              <a:off x="62267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 flipH="1">
              <a:off x="59840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 flipH="1">
              <a:off x="57413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 flipH="1">
              <a:off x="54986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 flipH="1">
              <a:off x="52559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 flipH="1">
              <a:off x="50132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7"/>
          <p:cNvSpPr txBox="1">
            <a:spLocks noGrp="1"/>
          </p:cNvSpPr>
          <p:nvPr>
            <p:ph type="body" idx="1"/>
          </p:nvPr>
        </p:nvSpPr>
        <p:spPr>
          <a:xfrm>
            <a:off x="919850" y="1654475"/>
            <a:ext cx="33222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64" name="Google Shape;1464;p7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9"/>
          <p:cNvGrpSpPr/>
          <p:nvPr/>
        </p:nvGrpSpPr>
        <p:grpSpPr>
          <a:xfrm flipH="1">
            <a:off x="4505451" y="243008"/>
            <a:ext cx="4125900" cy="2184300"/>
            <a:chOff x="715100" y="-2035675"/>
            <a:chExt cx="4125900" cy="2184300"/>
          </a:xfrm>
        </p:grpSpPr>
        <p:sp>
          <p:nvSpPr>
            <p:cNvPr id="1786" name="Google Shape;1786;p9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9"/>
          <p:cNvGrpSpPr/>
          <p:nvPr/>
        </p:nvGrpSpPr>
        <p:grpSpPr>
          <a:xfrm>
            <a:off x="228681" y="2685784"/>
            <a:ext cx="4125900" cy="2184300"/>
            <a:chOff x="715100" y="-2035675"/>
            <a:chExt cx="4125900" cy="2184300"/>
          </a:xfrm>
        </p:grpSpPr>
        <p:sp>
          <p:nvSpPr>
            <p:cNvPr id="1940" name="Google Shape;1940;p9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9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9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9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9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9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9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9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9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9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9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9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9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9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9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9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9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9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9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9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9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9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9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9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9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9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9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9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9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3" name="Google Shape;2093;p9"/>
          <p:cNvSpPr txBox="1">
            <a:spLocks noGrp="1"/>
          </p:cNvSpPr>
          <p:nvPr>
            <p:ph type="title"/>
          </p:nvPr>
        </p:nvSpPr>
        <p:spPr>
          <a:xfrm>
            <a:off x="2656775" y="1367475"/>
            <a:ext cx="38304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4" name="Google Shape;2094;p9"/>
          <p:cNvSpPr txBox="1">
            <a:spLocks noGrp="1"/>
          </p:cNvSpPr>
          <p:nvPr>
            <p:ph type="subTitle" idx="1"/>
          </p:nvPr>
        </p:nvSpPr>
        <p:spPr>
          <a:xfrm>
            <a:off x="2656850" y="2540775"/>
            <a:ext cx="38304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8" name="Google Shape;3178;p14"/>
          <p:cNvGrpSpPr/>
          <p:nvPr/>
        </p:nvGrpSpPr>
        <p:grpSpPr>
          <a:xfrm flipH="1">
            <a:off x="4537348" y="233633"/>
            <a:ext cx="4125900" cy="2184300"/>
            <a:chOff x="715100" y="-2035675"/>
            <a:chExt cx="4125900" cy="2184300"/>
          </a:xfrm>
        </p:grpSpPr>
        <p:sp>
          <p:nvSpPr>
            <p:cNvPr id="3179" name="Google Shape;3179;p14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4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4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4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4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4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4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4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4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4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4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4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2" name="Google Shape;3332;p14"/>
          <p:cNvGrpSpPr/>
          <p:nvPr/>
        </p:nvGrpSpPr>
        <p:grpSpPr>
          <a:xfrm>
            <a:off x="242706" y="4172709"/>
            <a:ext cx="3883200" cy="728100"/>
            <a:chOff x="242706" y="4172709"/>
            <a:chExt cx="3883200" cy="728100"/>
          </a:xfrm>
        </p:grpSpPr>
        <p:sp>
          <p:nvSpPr>
            <p:cNvPr id="3333" name="Google Shape;3333;p14"/>
            <p:cNvSpPr/>
            <p:nvPr/>
          </p:nvSpPr>
          <p:spPr>
            <a:xfrm>
              <a:off x="242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4"/>
            <p:cNvSpPr/>
            <p:nvPr/>
          </p:nvSpPr>
          <p:spPr>
            <a:xfrm>
              <a:off x="485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728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970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4"/>
            <p:cNvSpPr/>
            <p:nvPr/>
          </p:nvSpPr>
          <p:spPr>
            <a:xfrm>
              <a:off x="1213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4"/>
            <p:cNvSpPr/>
            <p:nvPr/>
          </p:nvSpPr>
          <p:spPr>
            <a:xfrm>
              <a:off x="1456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16989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19416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4"/>
            <p:cNvSpPr/>
            <p:nvPr/>
          </p:nvSpPr>
          <p:spPr>
            <a:xfrm>
              <a:off x="21843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4"/>
            <p:cNvSpPr/>
            <p:nvPr/>
          </p:nvSpPr>
          <p:spPr>
            <a:xfrm>
              <a:off x="24270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4"/>
            <p:cNvSpPr/>
            <p:nvPr/>
          </p:nvSpPr>
          <p:spPr>
            <a:xfrm>
              <a:off x="2669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4"/>
            <p:cNvSpPr/>
            <p:nvPr/>
          </p:nvSpPr>
          <p:spPr>
            <a:xfrm>
              <a:off x="2912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4"/>
            <p:cNvSpPr/>
            <p:nvPr/>
          </p:nvSpPr>
          <p:spPr>
            <a:xfrm>
              <a:off x="3155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4"/>
            <p:cNvSpPr/>
            <p:nvPr/>
          </p:nvSpPr>
          <p:spPr>
            <a:xfrm>
              <a:off x="3397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4"/>
            <p:cNvSpPr/>
            <p:nvPr/>
          </p:nvSpPr>
          <p:spPr>
            <a:xfrm>
              <a:off x="3640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4"/>
            <p:cNvSpPr/>
            <p:nvPr/>
          </p:nvSpPr>
          <p:spPr>
            <a:xfrm>
              <a:off x="3883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4"/>
            <p:cNvSpPr/>
            <p:nvPr/>
          </p:nvSpPr>
          <p:spPr>
            <a:xfrm>
              <a:off x="242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4"/>
            <p:cNvSpPr/>
            <p:nvPr/>
          </p:nvSpPr>
          <p:spPr>
            <a:xfrm>
              <a:off x="485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4"/>
            <p:cNvSpPr/>
            <p:nvPr/>
          </p:nvSpPr>
          <p:spPr>
            <a:xfrm>
              <a:off x="728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4"/>
            <p:cNvSpPr/>
            <p:nvPr/>
          </p:nvSpPr>
          <p:spPr>
            <a:xfrm>
              <a:off x="970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4"/>
            <p:cNvSpPr/>
            <p:nvPr/>
          </p:nvSpPr>
          <p:spPr>
            <a:xfrm>
              <a:off x="1213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4"/>
            <p:cNvSpPr/>
            <p:nvPr/>
          </p:nvSpPr>
          <p:spPr>
            <a:xfrm>
              <a:off x="1456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4"/>
            <p:cNvSpPr/>
            <p:nvPr/>
          </p:nvSpPr>
          <p:spPr>
            <a:xfrm>
              <a:off x="16989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4"/>
            <p:cNvSpPr/>
            <p:nvPr/>
          </p:nvSpPr>
          <p:spPr>
            <a:xfrm>
              <a:off x="19416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4"/>
            <p:cNvSpPr/>
            <p:nvPr/>
          </p:nvSpPr>
          <p:spPr>
            <a:xfrm>
              <a:off x="21843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4"/>
            <p:cNvSpPr/>
            <p:nvPr/>
          </p:nvSpPr>
          <p:spPr>
            <a:xfrm>
              <a:off x="24270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4"/>
            <p:cNvSpPr/>
            <p:nvPr/>
          </p:nvSpPr>
          <p:spPr>
            <a:xfrm>
              <a:off x="2669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4"/>
            <p:cNvSpPr/>
            <p:nvPr/>
          </p:nvSpPr>
          <p:spPr>
            <a:xfrm>
              <a:off x="2912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4"/>
            <p:cNvSpPr/>
            <p:nvPr/>
          </p:nvSpPr>
          <p:spPr>
            <a:xfrm>
              <a:off x="3155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4"/>
            <p:cNvSpPr/>
            <p:nvPr/>
          </p:nvSpPr>
          <p:spPr>
            <a:xfrm>
              <a:off x="3397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4"/>
            <p:cNvSpPr/>
            <p:nvPr/>
          </p:nvSpPr>
          <p:spPr>
            <a:xfrm>
              <a:off x="3640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4"/>
            <p:cNvSpPr/>
            <p:nvPr/>
          </p:nvSpPr>
          <p:spPr>
            <a:xfrm>
              <a:off x="3883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4"/>
            <p:cNvSpPr/>
            <p:nvPr/>
          </p:nvSpPr>
          <p:spPr>
            <a:xfrm>
              <a:off x="2427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4"/>
            <p:cNvSpPr/>
            <p:nvPr/>
          </p:nvSpPr>
          <p:spPr>
            <a:xfrm>
              <a:off x="4854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4"/>
            <p:cNvSpPr/>
            <p:nvPr/>
          </p:nvSpPr>
          <p:spPr>
            <a:xfrm>
              <a:off x="7281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4"/>
            <p:cNvSpPr/>
            <p:nvPr/>
          </p:nvSpPr>
          <p:spPr>
            <a:xfrm>
              <a:off x="9708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4"/>
            <p:cNvSpPr/>
            <p:nvPr/>
          </p:nvSpPr>
          <p:spPr>
            <a:xfrm>
              <a:off x="12135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4"/>
            <p:cNvSpPr/>
            <p:nvPr/>
          </p:nvSpPr>
          <p:spPr>
            <a:xfrm>
              <a:off x="14562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4"/>
            <p:cNvSpPr/>
            <p:nvPr/>
          </p:nvSpPr>
          <p:spPr>
            <a:xfrm>
              <a:off x="16989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4"/>
            <p:cNvSpPr/>
            <p:nvPr/>
          </p:nvSpPr>
          <p:spPr>
            <a:xfrm>
              <a:off x="19416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4"/>
            <p:cNvSpPr/>
            <p:nvPr/>
          </p:nvSpPr>
          <p:spPr>
            <a:xfrm>
              <a:off x="21843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4"/>
            <p:cNvSpPr/>
            <p:nvPr/>
          </p:nvSpPr>
          <p:spPr>
            <a:xfrm>
              <a:off x="24270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4"/>
            <p:cNvSpPr/>
            <p:nvPr/>
          </p:nvSpPr>
          <p:spPr>
            <a:xfrm>
              <a:off x="26697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4"/>
            <p:cNvSpPr/>
            <p:nvPr/>
          </p:nvSpPr>
          <p:spPr>
            <a:xfrm>
              <a:off x="29124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4"/>
            <p:cNvSpPr/>
            <p:nvPr/>
          </p:nvSpPr>
          <p:spPr>
            <a:xfrm>
              <a:off x="31551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4"/>
            <p:cNvSpPr/>
            <p:nvPr/>
          </p:nvSpPr>
          <p:spPr>
            <a:xfrm>
              <a:off x="33978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4"/>
            <p:cNvSpPr/>
            <p:nvPr/>
          </p:nvSpPr>
          <p:spPr>
            <a:xfrm>
              <a:off x="36405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4"/>
            <p:cNvSpPr/>
            <p:nvPr/>
          </p:nvSpPr>
          <p:spPr>
            <a:xfrm>
              <a:off x="38832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1" name="Google Shape;3381;p14"/>
          <p:cNvSpPr txBox="1">
            <a:spLocks noGrp="1"/>
          </p:cNvSpPr>
          <p:nvPr>
            <p:ph type="title"/>
          </p:nvPr>
        </p:nvSpPr>
        <p:spPr>
          <a:xfrm>
            <a:off x="4482351" y="1584625"/>
            <a:ext cx="3941700" cy="959700"/>
          </a:xfrm>
          <a:prstGeom prst="rect">
            <a:avLst/>
          </a:prstGeom>
          <a:effectLst>
            <a:outerShdw dist="11430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19050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rgbClr val="2021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82" name="Google Shape;3382;p14"/>
          <p:cNvSpPr txBox="1">
            <a:spLocks noGrp="1"/>
          </p:cNvSpPr>
          <p:nvPr>
            <p:ph type="title" idx="2" hasCustomPrompt="1"/>
          </p:nvPr>
        </p:nvSpPr>
        <p:spPr>
          <a:xfrm>
            <a:off x="2026539" y="1765076"/>
            <a:ext cx="10536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3" name="Google Shape;3383;p14"/>
          <p:cNvSpPr txBox="1">
            <a:spLocks noGrp="1"/>
          </p:cNvSpPr>
          <p:nvPr>
            <p:ph type="subTitle" idx="1"/>
          </p:nvPr>
        </p:nvSpPr>
        <p:spPr>
          <a:xfrm>
            <a:off x="4659588" y="3207200"/>
            <a:ext cx="3591900" cy="728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5" name="Google Shape;3385;p15"/>
          <p:cNvGrpSpPr/>
          <p:nvPr/>
        </p:nvGrpSpPr>
        <p:grpSpPr>
          <a:xfrm>
            <a:off x="341329" y="2640859"/>
            <a:ext cx="4125900" cy="2184300"/>
            <a:chOff x="715100" y="-2035675"/>
            <a:chExt cx="4125900" cy="2184300"/>
          </a:xfrm>
        </p:grpSpPr>
        <p:sp>
          <p:nvSpPr>
            <p:cNvPr id="3386" name="Google Shape;3386;p15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5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5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5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5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5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5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5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5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5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5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5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5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5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5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5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5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5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5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5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5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5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5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5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5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5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5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5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5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5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5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5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5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5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5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5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5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5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5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5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5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5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5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5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5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5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5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5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5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5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5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5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5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5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5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5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5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5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5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5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5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5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5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5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5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5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5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5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5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5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5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5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5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5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5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5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5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5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5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5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5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5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5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5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5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5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5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5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5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5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5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5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5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5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5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5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5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5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5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5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5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5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5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5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5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5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5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5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5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5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5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5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5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5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5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5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5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5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5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5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5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5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5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5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5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5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5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5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5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5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5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5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5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5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5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5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5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5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5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5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5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5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5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5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5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5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5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5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5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5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5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5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5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15"/>
          <p:cNvSpPr txBox="1">
            <a:spLocks noGrp="1"/>
          </p:cNvSpPr>
          <p:nvPr>
            <p:ph type="title"/>
          </p:nvPr>
        </p:nvSpPr>
        <p:spPr>
          <a:xfrm>
            <a:off x="3522375" y="2533450"/>
            <a:ext cx="4803900" cy="988500"/>
          </a:xfrm>
          <a:prstGeom prst="rect">
            <a:avLst/>
          </a:prstGeom>
          <a:effectLst>
            <a:outerShdw dist="11430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190500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rgbClr val="2021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40" name="Google Shape;3540;p15"/>
          <p:cNvSpPr txBox="1">
            <a:spLocks noGrp="1"/>
          </p:cNvSpPr>
          <p:nvPr>
            <p:ph type="title" idx="2" hasCustomPrompt="1"/>
          </p:nvPr>
        </p:nvSpPr>
        <p:spPr>
          <a:xfrm>
            <a:off x="5391268" y="1165296"/>
            <a:ext cx="10536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41" name="Google Shape;3541;p15"/>
          <p:cNvSpPr txBox="1">
            <a:spLocks noGrp="1"/>
          </p:cNvSpPr>
          <p:nvPr>
            <p:ph type="subTitle" idx="1"/>
          </p:nvPr>
        </p:nvSpPr>
        <p:spPr>
          <a:xfrm>
            <a:off x="4083025" y="3736950"/>
            <a:ext cx="3678900" cy="631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42" name="Google Shape;3542;p15"/>
          <p:cNvGrpSpPr/>
          <p:nvPr/>
        </p:nvGrpSpPr>
        <p:grpSpPr>
          <a:xfrm>
            <a:off x="715088" y="535000"/>
            <a:ext cx="1292113" cy="1168141"/>
            <a:chOff x="-2157612" y="1129050"/>
            <a:chExt cx="1292113" cy="1168141"/>
          </a:xfrm>
        </p:grpSpPr>
        <p:grpSp>
          <p:nvGrpSpPr>
            <p:cNvPr id="3543" name="Google Shape;3543;p15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3544" name="Google Shape;3544;p15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15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15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15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15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15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15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15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15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15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15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15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15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15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15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15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15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15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15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15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15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15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15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7" name="Google Shape;3567;p15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3568" name="Google Shape;3568;p15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5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5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5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5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5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5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5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5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5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5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5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5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15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15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15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15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15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15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15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15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15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15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15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15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15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15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15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15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15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15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15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15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15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15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15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15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15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15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15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15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15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15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15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15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15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15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15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15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15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15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15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15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15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15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15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15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15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15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15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5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5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5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5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15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15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15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15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15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15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15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15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15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15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15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15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15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15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15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15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15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15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15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15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15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15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15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15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15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15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15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15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15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15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15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15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15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15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15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15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15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15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15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15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15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15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15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15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15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15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15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15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15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15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15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15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15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15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15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15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15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15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15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15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15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15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15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5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5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5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5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5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5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5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5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15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15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15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5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15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15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5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5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5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5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5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5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5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5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5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5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5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5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5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5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5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5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5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5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5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5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5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5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5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5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5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5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5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5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5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5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5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5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5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5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5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15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15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15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15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15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15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15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15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15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15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15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5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5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5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5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5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5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5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5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5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5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5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5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5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5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5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5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5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5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5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5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5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5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5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5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5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5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5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5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5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5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5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5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5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5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5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15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15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5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5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5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5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5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5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5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5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5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5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5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5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5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5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5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5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5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5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5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5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5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5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16"/>
          <p:cNvSpPr txBox="1">
            <a:spLocks noGrp="1"/>
          </p:cNvSpPr>
          <p:nvPr>
            <p:ph type="title"/>
          </p:nvPr>
        </p:nvSpPr>
        <p:spPr>
          <a:xfrm>
            <a:off x="1458150" y="2912175"/>
            <a:ext cx="6227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16" name="Google Shape;3816;p16"/>
          <p:cNvSpPr txBox="1">
            <a:spLocks noGrp="1"/>
          </p:cNvSpPr>
          <p:nvPr>
            <p:ph type="subTitle" idx="1"/>
          </p:nvPr>
        </p:nvSpPr>
        <p:spPr>
          <a:xfrm>
            <a:off x="1458125" y="1751150"/>
            <a:ext cx="6227700" cy="11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817" name="Google Shape;3817;p16"/>
          <p:cNvGrpSpPr/>
          <p:nvPr/>
        </p:nvGrpSpPr>
        <p:grpSpPr>
          <a:xfrm>
            <a:off x="228681" y="2685784"/>
            <a:ext cx="4125900" cy="2184300"/>
            <a:chOff x="715100" y="-2035675"/>
            <a:chExt cx="4125900" cy="2184300"/>
          </a:xfrm>
        </p:grpSpPr>
        <p:sp>
          <p:nvSpPr>
            <p:cNvPr id="3818" name="Google Shape;3818;p1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1" name="Google Shape;3971;p16"/>
          <p:cNvSpPr/>
          <p:nvPr/>
        </p:nvSpPr>
        <p:spPr>
          <a:xfrm flipH="1">
            <a:off x="8338986" y="535000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2" name="Google Shape;3972;p16"/>
          <p:cNvGrpSpPr/>
          <p:nvPr/>
        </p:nvGrpSpPr>
        <p:grpSpPr>
          <a:xfrm flipH="1">
            <a:off x="228675" y="534992"/>
            <a:ext cx="783680" cy="395688"/>
            <a:chOff x="-1940842" y="-1178775"/>
            <a:chExt cx="1405200" cy="709500"/>
          </a:xfrm>
        </p:grpSpPr>
        <p:sp>
          <p:nvSpPr>
            <p:cNvPr id="3973" name="Google Shape;3973;p16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6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6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6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75488"/>
            <a:ext cx="7713900" cy="64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3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8" r:id="rId11"/>
    <p:sldLayoutId id="2147483672" r:id="rId12"/>
    <p:sldLayoutId id="2147483677" r:id="rId13"/>
    <p:sldLayoutId id="2147483679" r:id="rId14"/>
    <p:sldLayoutId id="2147483680" r:id="rId15"/>
    <p:sldLayoutId id="2147483682" r:id="rId16"/>
    <p:sldLayoutId id="2147483684" r:id="rId17"/>
    <p:sldLayoutId id="2147483685" r:id="rId18"/>
    <p:sldLayoutId id="214748368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7" name="Google Shape;10217;p44"/>
          <p:cNvSpPr txBox="1">
            <a:spLocks noGrp="1"/>
          </p:cNvSpPr>
          <p:nvPr>
            <p:ph type="title" idx="2"/>
          </p:nvPr>
        </p:nvSpPr>
        <p:spPr>
          <a:xfrm>
            <a:off x="3995928" y="2843784"/>
            <a:ext cx="5348794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Fátima Monserrath Duarte Pérez | 353324</a:t>
            </a:r>
            <a:br>
              <a:rPr lang="pt-BR" sz="1400" dirty="0"/>
            </a:br>
            <a:r>
              <a:rPr lang="pt-BR" sz="1400" dirty="0"/>
              <a:t>América Guadalupe Martínez Cano | 3488810</a:t>
            </a:r>
            <a:br>
              <a:rPr lang="pt-BR" sz="1400" dirty="0"/>
            </a:br>
            <a:r>
              <a:rPr lang="pt-BR" sz="1400" dirty="0"/>
              <a:t>Diego Alejandro Martínez Gonzalez | 353198</a:t>
            </a:r>
            <a:br>
              <a:rPr lang="pt-BR" sz="1400" dirty="0"/>
            </a:br>
            <a:endParaRPr sz="1400" dirty="0"/>
          </a:p>
        </p:txBody>
      </p:sp>
      <p:grpSp>
        <p:nvGrpSpPr>
          <p:cNvPr id="10218" name="Google Shape;10218;p44"/>
          <p:cNvGrpSpPr/>
          <p:nvPr/>
        </p:nvGrpSpPr>
        <p:grpSpPr>
          <a:xfrm>
            <a:off x="1441050" y="780725"/>
            <a:ext cx="6261900" cy="1792500"/>
            <a:chOff x="1441050" y="780725"/>
            <a:chExt cx="6261900" cy="1792500"/>
          </a:xfrm>
        </p:grpSpPr>
        <p:sp>
          <p:nvSpPr>
            <p:cNvPr id="10219" name="Google Shape;10219;p44"/>
            <p:cNvSpPr/>
            <p:nvPr/>
          </p:nvSpPr>
          <p:spPr>
            <a:xfrm>
              <a:off x="1441050" y="780725"/>
              <a:ext cx="6261900" cy="1792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20" name="Google Shape;10220;p44"/>
            <p:cNvGrpSpPr/>
            <p:nvPr/>
          </p:nvGrpSpPr>
          <p:grpSpPr>
            <a:xfrm>
              <a:off x="6974886" y="817938"/>
              <a:ext cx="634685" cy="168300"/>
              <a:chOff x="7755386" y="279729"/>
              <a:chExt cx="634685" cy="168300"/>
            </a:xfrm>
          </p:grpSpPr>
          <p:sp>
            <p:nvSpPr>
              <p:cNvPr id="10221" name="Google Shape;10221;p44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22" name="Google Shape;10222;p44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0223" name="Google Shape;10223;p44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4" name="Google Shape;10224;p44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225" name="Google Shape;10225;p44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26" name="Google Shape;10226;p44"/>
          <p:cNvSpPr txBox="1">
            <a:spLocks noGrp="1"/>
          </p:cNvSpPr>
          <p:nvPr>
            <p:ph type="ctrTitle"/>
          </p:nvPr>
        </p:nvSpPr>
        <p:spPr>
          <a:xfrm>
            <a:off x="1441075" y="1023425"/>
            <a:ext cx="6261900" cy="1549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PROCESOS DE JERARQUÍA, PLANIFICACIÓN Y POLÍTICAS</a:t>
            </a:r>
            <a:endParaRPr sz="3200" dirty="0">
              <a:solidFill>
                <a:schemeClr val="accent1"/>
              </a:solidFill>
            </a:endParaRPr>
          </a:p>
        </p:txBody>
      </p:sp>
      <p:grpSp>
        <p:nvGrpSpPr>
          <p:cNvPr id="10227" name="Google Shape;10227;p44"/>
          <p:cNvGrpSpPr/>
          <p:nvPr/>
        </p:nvGrpSpPr>
        <p:grpSpPr>
          <a:xfrm>
            <a:off x="823958" y="3978447"/>
            <a:ext cx="4215515" cy="620317"/>
            <a:chOff x="823958" y="3689689"/>
            <a:chExt cx="4215515" cy="620317"/>
          </a:xfrm>
        </p:grpSpPr>
        <p:sp>
          <p:nvSpPr>
            <p:cNvPr id="10228" name="Google Shape;10228;p44"/>
            <p:cNvSpPr/>
            <p:nvPr/>
          </p:nvSpPr>
          <p:spPr>
            <a:xfrm>
              <a:off x="1054873" y="3900506"/>
              <a:ext cx="39846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44"/>
            <p:cNvSpPr/>
            <p:nvPr/>
          </p:nvSpPr>
          <p:spPr>
            <a:xfrm>
              <a:off x="939415" y="3795097"/>
              <a:ext cx="39846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44"/>
            <p:cNvSpPr/>
            <p:nvPr/>
          </p:nvSpPr>
          <p:spPr>
            <a:xfrm>
              <a:off x="823958" y="3689689"/>
              <a:ext cx="39846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1" name="Google Shape;10231;p44"/>
          <p:cNvSpPr txBox="1">
            <a:spLocks noGrp="1"/>
          </p:cNvSpPr>
          <p:nvPr>
            <p:ph type="subTitle" idx="1"/>
          </p:nvPr>
        </p:nvSpPr>
        <p:spPr>
          <a:xfrm>
            <a:off x="715100" y="3873039"/>
            <a:ext cx="3978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SISTEMAS OPERATIVOS | 6CC2 | UACH</a:t>
            </a:r>
            <a:endParaRPr sz="1700" dirty="0"/>
          </a:p>
        </p:txBody>
      </p:sp>
      <p:grpSp>
        <p:nvGrpSpPr>
          <p:cNvPr id="10232" name="Google Shape;10232;p44"/>
          <p:cNvGrpSpPr/>
          <p:nvPr/>
        </p:nvGrpSpPr>
        <p:grpSpPr>
          <a:xfrm>
            <a:off x="6942762" y="4038616"/>
            <a:ext cx="783680" cy="395688"/>
            <a:chOff x="-1940842" y="-1147617"/>
            <a:chExt cx="1405200" cy="709500"/>
          </a:xfrm>
        </p:grpSpPr>
        <p:sp>
          <p:nvSpPr>
            <p:cNvPr id="10233" name="Google Shape;10233;p44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44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44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44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7" name="Google Shape;10237;p44"/>
          <p:cNvGrpSpPr/>
          <p:nvPr/>
        </p:nvGrpSpPr>
        <p:grpSpPr>
          <a:xfrm>
            <a:off x="956981" y="1996299"/>
            <a:ext cx="1207364" cy="1443653"/>
            <a:chOff x="700139" y="3242430"/>
            <a:chExt cx="949335" cy="1135126"/>
          </a:xfrm>
        </p:grpSpPr>
        <p:sp>
          <p:nvSpPr>
            <p:cNvPr id="10238" name="Google Shape;10238;p44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9" name="Google Shape;10239;p44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10240" name="Google Shape;10240;p44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1" name="Google Shape;10241;p44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42" name="Google Shape;10242;p44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10243" name="Google Shape;10243;p44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0244" name="Google Shape;10244;p44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5" name="Google Shape;10245;p44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46" name="Google Shape;10246;p44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0247" name="Google Shape;10247;p44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8" name="Google Shape;10248;p44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49" name="Google Shape;10249;p44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10250" name="Google Shape;10250;p44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1" name="Google Shape;10251;p44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0252" name="Google Shape;10252;p44"/>
          <p:cNvGrpSpPr/>
          <p:nvPr/>
        </p:nvGrpSpPr>
        <p:grpSpPr>
          <a:xfrm rot="4835480">
            <a:off x="2992772" y="2987972"/>
            <a:ext cx="363709" cy="575672"/>
            <a:chOff x="1656150" y="2404175"/>
            <a:chExt cx="627850" cy="993750"/>
          </a:xfrm>
        </p:grpSpPr>
        <p:sp>
          <p:nvSpPr>
            <p:cNvPr id="10253" name="Google Shape;10253;p44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44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44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44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44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44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44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44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44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44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44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44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44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44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44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44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44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44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44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44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44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44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44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44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2170;p65">
            <a:extLst>
              <a:ext uri="{FF2B5EF4-FFF2-40B4-BE49-F238E27FC236}">
                <a16:creationId xmlns:a16="http://schemas.microsoft.com/office/drawing/2014/main" id="{F7F1E308-5B8A-1396-721C-447AE19E87F3}"/>
              </a:ext>
            </a:extLst>
          </p:cNvPr>
          <p:cNvGrpSpPr/>
          <p:nvPr/>
        </p:nvGrpSpPr>
        <p:grpSpPr>
          <a:xfrm flipH="1">
            <a:off x="6353592" y="1933212"/>
            <a:ext cx="2291936" cy="1515249"/>
            <a:chOff x="-1940842" y="-1147617"/>
            <a:chExt cx="1405200" cy="709500"/>
          </a:xfrm>
        </p:grpSpPr>
        <p:sp>
          <p:nvSpPr>
            <p:cNvPr id="29" name="Google Shape;12171;p65">
              <a:extLst>
                <a:ext uri="{FF2B5EF4-FFF2-40B4-BE49-F238E27FC236}">
                  <a16:creationId xmlns:a16="http://schemas.microsoft.com/office/drawing/2014/main" id="{D9912F8C-7608-263A-99ED-081DE22D5181}"/>
                </a:ext>
              </a:extLst>
            </p:cNvPr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72;p65">
              <a:extLst>
                <a:ext uri="{FF2B5EF4-FFF2-40B4-BE49-F238E27FC236}">
                  <a16:creationId xmlns:a16="http://schemas.microsoft.com/office/drawing/2014/main" id="{AEB20FC2-6572-EB73-18FD-4A5999A8A259}"/>
                </a:ext>
              </a:extLst>
            </p:cNvPr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73;p65">
              <a:extLst>
                <a:ext uri="{FF2B5EF4-FFF2-40B4-BE49-F238E27FC236}">
                  <a16:creationId xmlns:a16="http://schemas.microsoft.com/office/drawing/2014/main" id="{FE4FC0EC-CB0B-4688-9920-07E75B8129DB}"/>
                </a:ext>
              </a:extLst>
            </p:cNvPr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74;p65">
              <a:extLst>
                <a:ext uri="{FF2B5EF4-FFF2-40B4-BE49-F238E27FC236}">
                  <a16:creationId xmlns:a16="http://schemas.microsoft.com/office/drawing/2014/main" id="{E8E6895F-1FD0-3BDF-2CF2-A9CAFFFC5E81}"/>
                </a:ext>
              </a:extLst>
            </p:cNvPr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1" name="Google Shape;10281;p45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0282" name="Google Shape;10282;p45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3" name="Google Shape;10283;p45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0284" name="Google Shape;10284;p45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85" name="Google Shape;10285;p45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0286" name="Google Shape;10286;p45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7" name="Google Shape;10287;p45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288" name="Google Shape;10288;p45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289" name="Google Shape;10289;p45"/>
          <p:cNvGrpSpPr/>
          <p:nvPr/>
        </p:nvGrpSpPr>
        <p:grpSpPr>
          <a:xfrm>
            <a:off x="7755386" y="272907"/>
            <a:ext cx="634685" cy="168300"/>
            <a:chOff x="7755386" y="279729"/>
            <a:chExt cx="634685" cy="168300"/>
          </a:xfrm>
        </p:grpSpPr>
        <p:sp>
          <p:nvSpPr>
            <p:cNvPr id="10290" name="Google Shape;10290;p45"/>
            <p:cNvSpPr/>
            <p:nvPr/>
          </p:nvSpPr>
          <p:spPr>
            <a:xfrm>
              <a:off x="8221771" y="279729"/>
              <a:ext cx="168300" cy="168300"/>
            </a:xfrm>
            <a:prstGeom prst="mathMultiply">
              <a:avLst>
                <a:gd name="adj1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1" name="Google Shape;10291;p45"/>
            <p:cNvGrpSpPr/>
            <p:nvPr/>
          </p:nvGrpSpPr>
          <p:grpSpPr>
            <a:xfrm>
              <a:off x="8004462" y="307924"/>
              <a:ext cx="112019" cy="112144"/>
              <a:chOff x="7914618" y="539287"/>
              <a:chExt cx="112019" cy="112144"/>
            </a:xfrm>
          </p:grpSpPr>
          <p:sp>
            <p:nvSpPr>
              <p:cNvPr id="10292" name="Google Shape;10292;p45"/>
              <p:cNvSpPr/>
              <p:nvPr/>
            </p:nvSpPr>
            <p:spPr>
              <a:xfrm>
                <a:off x="7914618" y="539287"/>
                <a:ext cx="82800" cy="82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3" name="Google Shape;10293;p45"/>
              <p:cNvSpPr/>
              <p:nvPr/>
            </p:nvSpPr>
            <p:spPr>
              <a:xfrm>
                <a:off x="7943837" y="568632"/>
                <a:ext cx="82800" cy="82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294" name="Google Shape;10294;p45"/>
            <p:cNvCxnSpPr/>
            <p:nvPr/>
          </p:nvCxnSpPr>
          <p:spPr>
            <a:xfrm>
              <a:off x="7755386" y="411324"/>
              <a:ext cx="1095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95" name="Google Shape;10295;p45"/>
          <p:cNvSpPr/>
          <p:nvPr/>
        </p:nvSpPr>
        <p:spPr>
          <a:xfrm>
            <a:off x="986700" y="4422462"/>
            <a:ext cx="7697100" cy="491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8" name="Google Shape;10298;p45"/>
          <p:cNvSpPr txBox="1"/>
          <p:nvPr/>
        </p:nvSpPr>
        <p:spPr>
          <a:xfrm>
            <a:off x="919285" y="4479675"/>
            <a:ext cx="783193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ES"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 una generalización del modelo de estructura simple para un sistema monolítico.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00" name="Google Shape;10300;p45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JERARQUÍA DE CAPAS</a:t>
            </a:r>
            <a:endParaRPr dirty="0"/>
          </a:p>
        </p:txBody>
      </p:sp>
      <p:sp>
        <p:nvSpPr>
          <p:cNvPr id="18" name="Google Shape;12121;p63">
            <a:extLst>
              <a:ext uri="{FF2B5EF4-FFF2-40B4-BE49-F238E27FC236}">
                <a16:creationId xmlns:a16="http://schemas.microsoft.com/office/drawing/2014/main" id="{14C7F48C-D3CD-1AE4-EBDC-F64D75754EC2}"/>
              </a:ext>
            </a:extLst>
          </p:cNvPr>
          <p:cNvSpPr/>
          <p:nvPr/>
        </p:nvSpPr>
        <p:spPr>
          <a:xfrm>
            <a:off x="388620" y="1725669"/>
            <a:ext cx="5478780" cy="22640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5017E57-BCFF-C1A0-C67C-334D0D2C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8" y="1864375"/>
            <a:ext cx="5054584" cy="1986628"/>
          </a:xfrm>
          <a:prstGeom prst="rect">
            <a:avLst/>
          </a:prstGeom>
        </p:spPr>
      </p:pic>
      <p:sp>
        <p:nvSpPr>
          <p:cNvPr id="21" name="Google Shape;10339;p46">
            <a:extLst>
              <a:ext uri="{FF2B5EF4-FFF2-40B4-BE49-F238E27FC236}">
                <a16:creationId xmlns:a16="http://schemas.microsoft.com/office/drawing/2014/main" id="{8C826857-419B-1004-5F5E-0BE4C5A87F0C}"/>
              </a:ext>
            </a:extLst>
          </p:cNvPr>
          <p:cNvSpPr txBox="1">
            <a:spLocks/>
          </p:cNvSpPr>
          <p:nvPr/>
        </p:nvSpPr>
        <p:spPr>
          <a:xfrm>
            <a:off x="6430982" y="1922550"/>
            <a:ext cx="21123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8C204C-1FF2-CB5E-3D44-CC0902B7D2C6}"/>
              </a:ext>
            </a:extLst>
          </p:cNvPr>
          <p:cNvSpPr txBox="1"/>
          <p:nvPr/>
        </p:nvSpPr>
        <p:spPr>
          <a:xfrm>
            <a:off x="6443409" y="2213782"/>
            <a:ext cx="2112301" cy="954107"/>
          </a:xfrm>
          <a:prstGeom prst="rect">
            <a:avLst/>
          </a:prstGeom>
          <a:solidFill>
            <a:srgbClr val="FFA4ED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/>
              <a:t>El primer sistema con este esquema fue el “THE” (</a:t>
            </a:r>
            <a:r>
              <a:rPr lang="es-ES" dirty="0" err="1"/>
              <a:t>Technische</a:t>
            </a:r>
            <a:r>
              <a:rPr lang="es-ES" dirty="0"/>
              <a:t> </a:t>
            </a:r>
            <a:r>
              <a:rPr lang="es-ES" dirty="0" err="1"/>
              <a:t>Hogeschool</a:t>
            </a:r>
            <a:r>
              <a:rPr lang="es-ES" dirty="0"/>
              <a:t> Eindhoven)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6" name="Google Shape;10296;p45"/>
          <p:cNvSpPr/>
          <p:nvPr/>
        </p:nvSpPr>
        <p:spPr>
          <a:xfrm>
            <a:off x="715100" y="563880"/>
            <a:ext cx="7811680" cy="432816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297" name="Google Shape;10297;p45"/>
          <p:cNvGraphicFramePr/>
          <p:nvPr>
            <p:extLst>
              <p:ext uri="{D42A27DB-BD31-4B8C-83A1-F6EECF244321}">
                <p14:modId xmlns:p14="http://schemas.microsoft.com/office/powerpoint/2010/main" val="214728361"/>
              </p:ext>
            </p:extLst>
          </p:nvPr>
        </p:nvGraphicFramePr>
        <p:xfrm>
          <a:off x="716950" y="350521"/>
          <a:ext cx="7716900" cy="4411980"/>
        </p:xfrm>
        <a:graphic>
          <a:graphicData uri="http://schemas.openxmlformats.org/drawingml/2006/table">
            <a:tbl>
              <a:tblPr>
                <a:noFill/>
                <a:tableStyleId>{A9FA8F1B-D0FB-4E16-AA47-0231367DBE88}</a:tableStyleId>
              </a:tblPr>
              <a:tblGrid>
                <a:gridCol w="105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176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Consiste en organizar el s. o. como una jerarquía de capas, cada una construida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sobre la inmediata inferior.</a:t>
                      </a:r>
                      <a:endParaRPr sz="9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 O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Trabaja con la asignación del procesador.</a:t>
                      </a: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Alterna entre los procesos cuando ocurren las interrupciones o expiran los cronómetros.</a:t>
                      </a: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Proporciona la multiprogramación básica.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 1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Administra la memoria.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Asegura que las páginas (porciones de memoria) requeridas de los procesos lleguen a memoria cuando fueran necesarias.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 2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Administra la comunicación entre cada proceso y la consola del operador.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Por sobre esta capa, cada proceso tiene su propia consola de operador.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 3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Controla los dispositivos de e / s y almacena en buffers los flujos de información entre ellos.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Por sobre la capa 3 cada proceso puede trabajar con dispositivos abstractos de e / s en vez de con dispositivos reales.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 4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Aloja los programas del usuario.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· Los programas. del usuario no tienen que preocuparse por el proceso, memoria, consola o control de e / s.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 5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· Localiza el proceso operador del sistema.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3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9" name="Google Shape;10759;p49"/>
          <p:cNvGrpSpPr/>
          <p:nvPr/>
        </p:nvGrpSpPr>
        <p:grpSpPr>
          <a:xfrm>
            <a:off x="1707740" y="841093"/>
            <a:ext cx="5757375" cy="3444900"/>
            <a:chOff x="1693350" y="726600"/>
            <a:chExt cx="5757375" cy="3444900"/>
          </a:xfrm>
        </p:grpSpPr>
        <p:sp>
          <p:nvSpPr>
            <p:cNvPr id="10760" name="Google Shape;10760;p49"/>
            <p:cNvSpPr/>
            <p:nvPr/>
          </p:nvSpPr>
          <p:spPr>
            <a:xfrm>
              <a:off x="1693350" y="726600"/>
              <a:ext cx="5757300" cy="3444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61" name="Google Shape;10761;p49"/>
            <p:cNvGrpSpPr/>
            <p:nvPr/>
          </p:nvGrpSpPr>
          <p:grpSpPr>
            <a:xfrm>
              <a:off x="1693425" y="726600"/>
              <a:ext cx="5757300" cy="242700"/>
              <a:chOff x="1693425" y="726600"/>
              <a:chExt cx="5757300" cy="242700"/>
            </a:xfrm>
          </p:grpSpPr>
          <p:sp>
            <p:nvSpPr>
              <p:cNvPr id="10762" name="Google Shape;10762;p49"/>
              <p:cNvSpPr/>
              <p:nvPr/>
            </p:nvSpPr>
            <p:spPr>
              <a:xfrm>
                <a:off x="1693425" y="726600"/>
                <a:ext cx="57573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63" name="Google Shape;10763;p49"/>
              <p:cNvGrpSpPr/>
              <p:nvPr/>
            </p:nvGrpSpPr>
            <p:grpSpPr>
              <a:xfrm>
                <a:off x="6769286" y="765882"/>
                <a:ext cx="634685" cy="168300"/>
                <a:chOff x="7755386" y="279729"/>
                <a:chExt cx="634685" cy="168300"/>
              </a:xfrm>
            </p:grpSpPr>
            <p:sp>
              <p:nvSpPr>
                <p:cNvPr id="10764" name="Google Shape;10764;p49"/>
                <p:cNvSpPr/>
                <p:nvPr/>
              </p:nvSpPr>
              <p:spPr>
                <a:xfrm>
                  <a:off x="822177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765" name="Google Shape;10765;p49"/>
                <p:cNvGrpSpPr/>
                <p:nvPr/>
              </p:nvGrpSpPr>
              <p:grpSpPr>
                <a:xfrm>
                  <a:off x="8004462" y="307924"/>
                  <a:ext cx="112019" cy="112144"/>
                  <a:chOff x="7914618" y="539287"/>
                  <a:chExt cx="112019" cy="112144"/>
                </a:xfrm>
              </p:grpSpPr>
              <p:sp>
                <p:nvSpPr>
                  <p:cNvPr id="10766" name="Google Shape;10766;p49"/>
                  <p:cNvSpPr/>
                  <p:nvPr/>
                </p:nvSpPr>
                <p:spPr>
                  <a:xfrm>
                    <a:off x="791461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7" name="Google Shape;10767;p49"/>
                  <p:cNvSpPr/>
                  <p:nvPr/>
                </p:nvSpPr>
                <p:spPr>
                  <a:xfrm>
                    <a:off x="794383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0768" name="Google Shape;10768;p49"/>
                <p:cNvCxnSpPr/>
                <p:nvPr/>
              </p:nvCxnSpPr>
              <p:spPr>
                <a:xfrm>
                  <a:off x="775538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770" name="Google Shape;10770;p49"/>
          <p:cNvSpPr txBox="1">
            <a:spLocks noGrp="1"/>
          </p:cNvSpPr>
          <p:nvPr>
            <p:ph type="subTitle" idx="1"/>
          </p:nvPr>
        </p:nvSpPr>
        <p:spPr>
          <a:xfrm>
            <a:off x="1868007" y="1476630"/>
            <a:ext cx="5407985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Una generalización mas avanzada del concepto de capas se presento con “</a:t>
            </a:r>
            <a:r>
              <a:rPr lang="es-ES" dirty="0" err="1"/>
              <a:t>Multics</a:t>
            </a:r>
            <a:r>
              <a:rPr lang="es-ES" dirty="0"/>
              <a:t>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∗ Presenta una estructura en anillos concéntricos, siendo los interiores los privilegiados.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∗ Un procedimiento de un anillo exterior, para llamar a un procedimiento de un anillo interior, debe hacer el equivalente a una llamada al sistema.</a:t>
            </a:r>
            <a:endParaRPr dirty="0"/>
          </a:p>
        </p:txBody>
      </p:sp>
      <p:grpSp>
        <p:nvGrpSpPr>
          <p:cNvPr id="10771" name="Google Shape;10771;p49"/>
          <p:cNvGrpSpPr/>
          <p:nvPr/>
        </p:nvGrpSpPr>
        <p:grpSpPr>
          <a:xfrm>
            <a:off x="7777006" y="369492"/>
            <a:ext cx="415044" cy="537298"/>
            <a:chOff x="3382975" y="729975"/>
            <a:chExt cx="889125" cy="1151025"/>
          </a:xfrm>
        </p:grpSpPr>
        <p:sp>
          <p:nvSpPr>
            <p:cNvPr id="10772" name="Google Shape;10772;p49"/>
            <p:cNvSpPr/>
            <p:nvPr/>
          </p:nvSpPr>
          <p:spPr>
            <a:xfrm>
              <a:off x="3382975" y="729975"/>
              <a:ext cx="889125" cy="1151025"/>
            </a:xfrm>
            <a:custGeom>
              <a:avLst/>
              <a:gdLst/>
              <a:ahLst/>
              <a:cxnLst/>
              <a:rect l="l" t="t" r="r" b="b"/>
              <a:pathLst>
                <a:path w="35565" h="46041" extrusionOk="0">
                  <a:moveTo>
                    <a:pt x="10452" y="0"/>
                  </a:moveTo>
                  <a:lnTo>
                    <a:pt x="10452" y="2081"/>
                  </a:lnTo>
                  <a:lnTo>
                    <a:pt x="8372" y="2081"/>
                  </a:lnTo>
                  <a:lnTo>
                    <a:pt x="8372" y="20928"/>
                  </a:lnTo>
                  <a:lnTo>
                    <a:pt x="6266" y="20928"/>
                  </a:lnTo>
                  <a:lnTo>
                    <a:pt x="6266" y="18822"/>
                  </a:lnTo>
                  <a:lnTo>
                    <a:pt x="1" y="18822"/>
                  </a:lnTo>
                  <a:lnTo>
                    <a:pt x="1" y="20928"/>
                  </a:lnTo>
                  <a:lnTo>
                    <a:pt x="1" y="21980"/>
                  </a:lnTo>
                  <a:lnTo>
                    <a:pt x="1" y="25113"/>
                  </a:lnTo>
                  <a:lnTo>
                    <a:pt x="2081" y="25113"/>
                  </a:lnTo>
                  <a:lnTo>
                    <a:pt x="2081" y="27193"/>
                  </a:lnTo>
                  <a:lnTo>
                    <a:pt x="4186" y="27193"/>
                  </a:lnTo>
                  <a:lnTo>
                    <a:pt x="4186" y="31379"/>
                  </a:lnTo>
                  <a:lnTo>
                    <a:pt x="6266" y="31379"/>
                  </a:lnTo>
                  <a:lnTo>
                    <a:pt x="6266" y="35564"/>
                  </a:lnTo>
                  <a:lnTo>
                    <a:pt x="8372" y="35564"/>
                  </a:lnTo>
                  <a:lnTo>
                    <a:pt x="8372" y="39750"/>
                  </a:lnTo>
                  <a:lnTo>
                    <a:pt x="10452" y="39750"/>
                  </a:lnTo>
                  <a:lnTo>
                    <a:pt x="10452" y="43935"/>
                  </a:lnTo>
                  <a:lnTo>
                    <a:pt x="10452" y="46041"/>
                  </a:lnTo>
                  <a:lnTo>
                    <a:pt x="31379" y="46041"/>
                  </a:lnTo>
                  <a:lnTo>
                    <a:pt x="31379" y="39750"/>
                  </a:lnTo>
                  <a:lnTo>
                    <a:pt x="33485" y="39750"/>
                  </a:lnTo>
                  <a:lnTo>
                    <a:pt x="33485" y="33484"/>
                  </a:lnTo>
                  <a:lnTo>
                    <a:pt x="35565" y="33484"/>
                  </a:lnTo>
                  <a:lnTo>
                    <a:pt x="35565" y="18822"/>
                  </a:lnTo>
                  <a:lnTo>
                    <a:pt x="33485" y="18822"/>
                  </a:lnTo>
                  <a:lnTo>
                    <a:pt x="33485" y="16742"/>
                  </a:lnTo>
                  <a:lnTo>
                    <a:pt x="31379" y="16742"/>
                  </a:lnTo>
                  <a:lnTo>
                    <a:pt x="31379" y="14637"/>
                  </a:lnTo>
                  <a:lnTo>
                    <a:pt x="27194" y="14637"/>
                  </a:lnTo>
                  <a:lnTo>
                    <a:pt x="27194" y="12557"/>
                  </a:lnTo>
                  <a:lnTo>
                    <a:pt x="20928" y="12557"/>
                  </a:lnTo>
                  <a:lnTo>
                    <a:pt x="20928" y="10451"/>
                  </a:lnTo>
                  <a:lnTo>
                    <a:pt x="16743" y="10451"/>
                  </a:lnTo>
                  <a:lnTo>
                    <a:pt x="16743" y="2081"/>
                  </a:lnTo>
                  <a:lnTo>
                    <a:pt x="14637" y="2081"/>
                  </a:lnTo>
                  <a:lnTo>
                    <a:pt x="14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49"/>
            <p:cNvSpPr/>
            <p:nvPr/>
          </p:nvSpPr>
          <p:spPr>
            <a:xfrm>
              <a:off x="3592250" y="781975"/>
              <a:ext cx="52025" cy="627850"/>
            </a:xfrm>
            <a:custGeom>
              <a:avLst/>
              <a:gdLst/>
              <a:ahLst/>
              <a:cxnLst/>
              <a:rect l="l" t="t" r="r" b="b"/>
              <a:pathLst>
                <a:path w="2081" h="25114" extrusionOk="0">
                  <a:moveTo>
                    <a:pt x="1" y="1"/>
                  </a:moveTo>
                  <a:lnTo>
                    <a:pt x="1" y="25113"/>
                  </a:lnTo>
                  <a:lnTo>
                    <a:pt x="2081" y="25113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49"/>
            <p:cNvSpPr/>
            <p:nvPr/>
          </p:nvSpPr>
          <p:spPr>
            <a:xfrm>
              <a:off x="3644250" y="729975"/>
              <a:ext cx="104675" cy="52025"/>
            </a:xfrm>
            <a:custGeom>
              <a:avLst/>
              <a:gdLst/>
              <a:ahLst/>
              <a:cxnLst/>
              <a:rect l="l" t="t" r="r" b="b"/>
              <a:pathLst>
                <a:path w="4187" h="2081" extrusionOk="0">
                  <a:moveTo>
                    <a:pt x="1" y="0"/>
                  </a:moveTo>
                  <a:lnTo>
                    <a:pt x="1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49"/>
            <p:cNvSpPr/>
            <p:nvPr/>
          </p:nvSpPr>
          <p:spPr>
            <a:xfrm>
              <a:off x="3748900" y="781975"/>
              <a:ext cx="52650" cy="471200"/>
            </a:xfrm>
            <a:custGeom>
              <a:avLst/>
              <a:gdLst/>
              <a:ahLst/>
              <a:cxnLst/>
              <a:rect l="l" t="t" r="r" b="b"/>
              <a:pathLst>
                <a:path w="2106" h="18848" extrusionOk="0">
                  <a:moveTo>
                    <a:pt x="0" y="1"/>
                  </a:moveTo>
                  <a:lnTo>
                    <a:pt x="0" y="18848"/>
                  </a:lnTo>
                  <a:lnTo>
                    <a:pt x="2106" y="18848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49"/>
            <p:cNvSpPr/>
            <p:nvPr/>
          </p:nvSpPr>
          <p:spPr>
            <a:xfrm>
              <a:off x="3801525" y="991250"/>
              <a:ext cx="104675" cy="52650"/>
            </a:xfrm>
            <a:custGeom>
              <a:avLst/>
              <a:gdLst/>
              <a:ahLst/>
              <a:cxnLst/>
              <a:rect l="l" t="t" r="r" b="b"/>
              <a:pathLst>
                <a:path w="4187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4186" y="2106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49"/>
            <p:cNvSpPr/>
            <p:nvPr/>
          </p:nvSpPr>
          <p:spPr>
            <a:xfrm>
              <a:off x="3906175" y="1095875"/>
              <a:ext cx="52025" cy="157300"/>
            </a:xfrm>
            <a:custGeom>
              <a:avLst/>
              <a:gdLst/>
              <a:ahLst/>
              <a:cxnLst/>
              <a:rect l="l" t="t" r="r" b="b"/>
              <a:pathLst>
                <a:path w="2081" h="6292" extrusionOk="0">
                  <a:moveTo>
                    <a:pt x="0" y="1"/>
                  </a:moveTo>
                  <a:lnTo>
                    <a:pt x="0" y="6292"/>
                  </a:lnTo>
                  <a:lnTo>
                    <a:pt x="2080" y="6292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49"/>
            <p:cNvSpPr/>
            <p:nvPr/>
          </p:nvSpPr>
          <p:spPr>
            <a:xfrm>
              <a:off x="3906175" y="1043875"/>
              <a:ext cx="156650" cy="52025"/>
            </a:xfrm>
            <a:custGeom>
              <a:avLst/>
              <a:gdLst/>
              <a:ahLst/>
              <a:cxnLst/>
              <a:rect l="l" t="t" r="r" b="b"/>
              <a:pathLst>
                <a:path w="626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6266" y="2081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49"/>
            <p:cNvSpPr/>
            <p:nvPr/>
          </p:nvSpPr>
          <p:spPr>
            <a:xfrm>
              <a:off x="4062800" y="1148525"/>
              <a:ext cx="52675" cy="156650"/>
            </a:xfrm>
            <a:custGeom>
              <a:avLst/>
              <a:gdLst/>
              <a:ahLst/>
              <a:cxnLst/>
              <a:rect l="l" t="t" r="r" b="b"/>
              <a:pathLst>
                <a:path w="2107" h="6266" extrusionOk="0">
                  <a:moveTo>
                    <a:pt x="1" y="0"/>
                  </a:moveTo>
                  <a:lnTo>
                    <a:pt x="1" y="6266"/>
                  </a:lnTo>
                  <a:lnTo>
                    <a:pt x="2106" y="62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49"/>
            <p:cNvSpPr/>
            <p:nvPr/>
          </p:nvSpPr>
          <p:spPr>
            <a:xfrm>
              <a:off x="4062800" y="1095875"/>
              <a:ext cx="104675" cy="52675"/>
            </a:xfrm>
            <a:custGeom>
              <a:avLst/>
              <a:gdLst/>
              <a:ahLst/>
              <a:cxnLst/>
              <a:rect l="l" t="t" r="r" b="b"/>
              <a:pathLst>
                <a:path w="4187" h="2107" extrusionOk="0">
                  <a:moveTo>
                    <a:pt x="1" y="1"/>
                  </a:moveTo>
                  <a:lnTo>
                    <a:pt x="1" y="2106"/>
                  </a:lnTo>
                  <a:lnTo>
                    <a:pt x="4186" y="210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49"/>
            <p:cNvSpPr/>
            <p:nvPr/>
          </p:nvSpPr>
          <p:spPr>
            <a:xfrm>
              <a:off x="4167450" y="11485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0"/>
                  </a:moveTo>
                  <a:lnTo>
                    <a:pt x="0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49"/>
            <p:cNvSpPr/>
            <p:nvPr/>
          </p:nvSpPr>
          <p:spPr>
            <a:xfrm>
              <a:off x="4220075" y="1200525"/>
              <a:ext cx="52025" cy="366575"/>
            </a:xfrm>
            <a:custGeom>
              <a:avLst/>
              <a:gdLst/>
              <a:ahLst/>
              <a:cxnLst/>
              <a:rect l="l" t="t" r="r" b="b"/>
              <a:pathLst>
                <a:path w="2081" h="14663" extrusionOk="0">
                  <a:moveTo>
                    <a:pt x="1" y="0"/>
                  </a:moveTo>
                  <a:lnTo>
                    <a:pt x="1" y="14662"/>
                  </a:lnTo>
                  <a:lnTo>
                    <a:pt x="2081" y="14662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49"/>
            <p:cNvSpPr/>
            <p:nvPr/>
          </p:nvSpPr>
          <p:spPr>
            <a:xfrm>
              <a:off x="4167450" y="1567075"/>
              <a:ext cx="52650" cy="156650"/>
            </a:xfrm>
            <a:custGeom>
              <a:avLst/>
              <a:gdLst/>
              <a:ahLst/>
              <a:cxnLst/>
              <a:rect l="l" t="t" r="r" b="b"/>
              <a:pathLst>
                <a:path w="2106" h="6266" extrusionOk="0">
                  <a:moveTo>
                    <a:pt x="0" y="0"/>
                  </a:moveTo>
                  <a:lnTo>
                    <a:pt x="0" y="6266"/>
                  </a:lnTo>
                  <a:lnTo>
                    <a:pt x="2106" y="62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49"/>
            <p:cNvSpPr/>
            <p:nvPr/>
          </p:nvSpPr>
          <p:spPr>
            <a:xfrm>
              <a:off x="4115450" y="1723700"/>
              <a:ext cx="52025" cy="157300"/>
            </a:xfrm>
            <a:custGeom>
              <a:avLst/>
              <a:gdLst/>
              <a:ahLst/>
              <a:cxnLst/>
              <a:rect l="l" t="t" r="r" b="b"/>
              <a:pathLst>
                <a:path w="2081" h="6292" extrusionOk="0">
                  <a:moveTo>
                    <a:pt x="0" y="1"/>
                  </a:moveTo>
                  <a:lnTo>
                    <a:pt x="0" y="6292"/>
                  </a:lnTo>
                  <a:lnTo>
                    <a:pt x="2080" y="6292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49"/>
            <p:cNvSpPr/>
            <p:nvPr/>
          </p:nvSpPr>
          <p:spPr>
            <a:xfrm>
              <a:off x="3644250" y="1828350"/>
              <a:ext cx="471225" cy="52650"/>
            </a:xfrm>
            <a:custGeom>
              <a:avLst/>
              <a:gdLst/>
              <a:ahLst/>
              <a:cxnLst/>
              <a:rect l="l" t="t" r="r" b="b"/>
              <a:pathLst>
                <a:path w="18849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18848" y="2106"/>
                  </a:lnTo>
                  <a:lnTo>
                    <a:pt x="18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49"/>
            <p:cNvSpPr/>
            <p:nvPr/>
          </p:nvSpPr>
          <p:spPr>
            <a:xfrm>
              <a:off x="3539625" y="12531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6" y="2081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49"/>
            <p:cNvSpPr/>
            <p:nvPr/>
          </p:nvSpPr>
          <p:spPr>
            <a:xfrm>
              <a:off x="3382975" y="1200525"/>
              <a:ext cx="156675" cy="52650"/>
            </a:xfrm>
            <a:custGeom>
              <a:avLst/>
              <a:gdLst/>
              <a:ahLst/>
              <a:cxnLst/>
              <a:rect l="l" t="t" r="r" b="b"/>
              <a:pathLst>
                <a:path w="6267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6266" y="2106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49"/>
            <p:cNvSpPr/>
            <p:nvPr/>
          </p:nvSpPr>
          <p:spPr>
            <a:xfrm>
              <a:off x="3382975" y="1253150"/>
              <a:ext cx="52025" cy="104675"/>
            </a:xfrm>
            <a:custGeom>
              <a:avLst/>
              <a:gdLst/>
              <a:ahLst/>
              <a:cxnLst/>
              <a:rect l="l" t="t" r="r" b="b"/>
              <a:pathLst>
                <a:path w="2081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49"/>
            <p:cNvSpPr/>
            <p:nvPr/>
          </p:nvSpPr>
          <p:spPr>
            <a:xfrm>
              <a:off x="3434975" y="1357800"/>
              <a:ext cx="52675" cy="52025"/>
            </a:xfrm>
            <a:custGeom>
              <a:avLst/>
              <a:gdLst/>
              <a:ahLst/>
              <a:cxnLst/>
              <a:rect l="l" t="t" r="r" b="b"/>
              <a:pathLst>
                <a:path w="2107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49"/>
            <p:cNvSpPr/>
            <p:nvPr/>
          </p:nvSpPr>
          <p:spPr>
            <a:xfrm>
              <a:off x="3487625" y="1409800"/>
              <a:ext cx="52025" cy="104650"/>
            </a:xfrm>
            <a:custGeom>
              <a:avLst/>
              <a:gdLst/>
              <a:ahLst/>
              <a:cxnLst/>
              <a:rect l="l" t="t" r="r" b="b"/>
              <a:pathLst>
                <a:path w="2081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080" y="4186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49"/>
            <p:cNvSpPr/>
            <p:nvPr/>
          </p:nvSpPr>
          <p:spPr>
            <a:xfrm>
              <a:off x="3539625" y="1514425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6" y="418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49"/>
            <p:cNvSpPr/>
            <p:nvPr/>
          </p:nvSpPr>
          <p:spPr>
            <a:xfrm>
              <a:off x="3592250" y="1619075"/>
              <a:ext cx="52025" cy="104650"/>
            </a:xfrm>
            <a:custGeom>
              <a:avLst/>
              <a:gdLst/>
              <a:ahLst/>
              <a:cxnLst/>
              <a:rect l="l" t="t" r="r" b="b"/>
              <a:pathLst>
                <a:path w="2081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49"/>
            <p:cNvSpPr/>
            <p:nvPr/>
          </p:nvSpPr>
          <p:spPr>
            <a:xfrm>
              <a:off x="3644250" y="1723700"/>
              <a:ext cx="52675" cy="104675"/>
            </a:xfrm>
            <a:custGeom>
              <a:avLst/>
              <a:gdLst/>
              <a:ahLst/>
              <a:cxnLst/>
              <a:rect l="l" t="t" r="r" b="b"/>
              <a:pathLst>
                <a:path w="2107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4" name="Google Shape;10794;p49"/>
          <p:cNvGrpSpPr/>
          <p:nvPr/>
        </p:nvGrpSpPr>
        <p:grpSpPr>
          <a:xfrm>
            <a:off x="7891234" y="1586116"/>
            <a:ext cx="783680" cy="395688"/>
            <a:chOff x="-1940842" y="-1147617"/>
            <a:chExt cx="1405200" cy="709500"/>
          </a:xfrm>
        </p:grpSpPr>
        <p:sp>
          <p:nvSpPr>
            <p:cNvPr id="10795" name="Google Shape;10795;p49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49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49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49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9" name="Google Shape;10799;p49"/>
          <p:cNvGrpSpPr/>
          <p:nvPr/>
        </p:nvGrpSpPr>
        <p:grpSpPr>
          <a:xfrm>
            <a:off x="494857" y="3872610"/>
            <a:ext cx="779222" cy="642578"/>
            <a:chOff x="474809" y="1560440"/>
            <a:chExt cx="475831" cy="392414"/>
          </a:xfrm>
        </p:grpSpPr>
        <p:sp>
          <p:nvSpPr>
            <p:cNvPr id="10800" name="Google Shape;10800;p49"/>
            <p:cNvSpPr/>
            <p:nvPr/>
          </p:nvSpPr>
          <p:spPr>
            <a:xfrm rot="397570">
              <a:off x="694191" y="192745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49"/>
            <p:cNvSpPr/>
            <p:nvPr/>
          </p:nvSpPr>
          <p:spPr>
            <a:xfrm rot="397570">
              <a:off x="689540" y="164963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49"/>
            <p:cNvSpPr/>
            <p:nvPr/>
          </p:nvSpPr>
          <p:spPr>
            <a:xfrm rot="397570">
              <a:off x="672390" y="190655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49"/>
            <p:cNvSpPr/>
            <p:nvPr/>
          </p:nvSpPr>
          <p:spPr>
            <a:xfrm rot="397570">
              <a:off x="667723" y="1628590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58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49"/>
            <p:cNvSpPr/>
            <p:nvPr/>
          </p:nvSpPr>
          <p:spPr>
            <a:xfrm rot="397570">
              <a:off x="650747" y="188550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49"/>
            <p:cNvSpPr/>
            <p:nvPr/>
          </p:nvSpPr>
          <p:spPr>
            <a:xfrm rot="397570">
              <a:off x="646096" y="1607544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49"/>
            <p:cNvSpPr/>
            <p:nvPr/>
          </p:nvSpPr>
          <p:spPr>
            <a:xfrm rot="397570">
              <a:off x="629094" y="1864472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64"/>
                  </a:lnTo>
                  <a:lnTo>
                    <a:pt x="957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49"/>
            <p:cNvSpPr/>
            <p:nvPr/>
          </p:nvSpPr>
          <p:spPr>
            <a:xfrm rot="397570">
              <a:off x="624443" y="158668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49"/>
            <p:cNvSpPr/>
            <p:nvPr/>
          </p:nvSpPr>
          <p:spPr>
            <a:xfrm rot="397570">
              <a:off x="607292" y="1843601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49"/>
            <p:cNvSpPr/>
            <p:nvPr/>
          </p:nvSpPr>
          <p:spPr>
            <a:xfrm rot="397570">
              <a:off x="602625" y="156563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49"/>
            <p:cNvSpPr/>
            <p:nvPr/>
          </p:nvSpPr>
          <p:spPr>
            <a:xfrm rot="397570">
              <a:off x="585650" y="182255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49"/>
            <p:cNvSpPr/>
            <p:nvPr/>
          </p:nvSpPr>
          <p:spPr>
            <a:xfrm rot="397570">
              <a:off x="581363" y="156602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49"/>
            <p:cNvSpPr/>
            <p:nvPr/>
          </p:nvSpPr>
          <p:spPr>
            <a:xfrm rot="397570">
              <a:off x="563997" y="1801517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49"/>
            <p:cNvSpPr/>
            <p:nvPr/>
          </p:nvSpPr>
          <p:spPr>
            <a:xfrm rot="397570">
              <a:off x="559952" y="1566417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49"/>
            <p:cNvSpPr/>
            <p:nvPr/>
          </p:nvSpPr>
          <p:spPr>
            <a:xfrm rot="397570">
              <a:off x="542194" y="1780646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49"/>
            <p:cNvSpPr/>
            <p:nvPr/>
          </p:nvSpPr>
          <p:spPr>
            <a:xfrm rot="397570">
              <a:off x="539066" y="158846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58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49"/>
            <p:cNvSpPr/>
            <p:nvPr/>
          </p:nvSpPr>
          <p:spPr>
            <a:xfrm rot="397570">
              <a:off x="520552" y="175960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49"/>
            <p:cNvSpPr/>
            <p:nvPr/>
          </p:nvSpPr>
          <p:spPr>
            <a:xfrm rot="397570">
              <a:off x="518045" y="1610113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0818;p49"/>
            <p:cNvSpPr/>
            <p:nvPr/>
          </p:nvSpPr>
          <p:spPr>
            <a:xfrm rot="397570">
              <a:off x="498751" y="1738555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0819;p49"/>
            <p:cNvSpPr/>
            <p:nvPr/>
          </p:nvSpPr>
          <p:spPr>
            <a:xfrm rot="397570">
              <a:off x="496999" y="163191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0820;p49"/>
            <p:cNvSpPr/>
            <p:nvPr/>
          </p:nvSpPr>
          <p:spPr>
            <a:xfrm rot="397570">
              <a:off x="477099" y="1717683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0821;p49"/>
            <p:cNvSpPr/>
            <p:nvPr/>
          </p:nvSpPr>
          <p:spPr>
            <a:xfrm rot="397570">
              <a:off x="476717" y="169625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0822;p49"/>
            <p:cNvSpPr/>
            <p:nvPr/>
          </p:nvSpPr>
          <p:spPr>
            <a:xfrm rot="397570">
              <a:off x="476317" y="1674994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08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0823;p49"/>
            <p:cNvSpPr/>
            <p:nvPr/>
          </p:nvSpPr>
          <p:spPr>
            <a:xfrm rot="397570">
              <a:off x="476111" y="165356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58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4" name="Google Shape;10824;p49"/>
            <p:cNvSpPr/>
            <p:nvPr/>
          </p:nvSpPr>
          <p:spPr>
            <a:xfrm rot="397570">
              <a:off x="715443" y="1927236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0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5" name="Google Shape;10825;p49"/>
            <p:cNvSpPr/>
            <p:nvPr/>
          </p:nvSpPr>
          <p:spPr>
            <a:xfrm rot="397570">
              <a:off x="710803" y="1649246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6" name="Google Shape;10826;p49"/>
            <p:cNvSpPr/>
            <p:nvPr/>
          </p:nvSpPr>
          <p:spPr>
            <a:xfrm rot="397570">
              <a:off x="736489" y="1905408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7" name="Google Shape;10827;p49"/>
            <p:cNvSpPr/>
            <p:nvPr/>
          </p:nvSpPr>
          <p:spPr>
            <a:xfrm rot="397570">
              <a:off x="731849" y="1627445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8" name="Google Shape;10828;p49"/>
            <p:cNvSpPr/>
            <p:nvPr/>
          </p:nvSpPr>
          <p:spPr>
            <a:xfrm rot="397570">
              <a:off x="757536" y="188376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58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9" name="Google Shape;10829;p49"/>
            <p:cNvSpPr/>
            <p:nvPr/>
          </p:nvSpPr>
          <p:spPr>
            <a:xfrm rot="397570">
              <a:off x="752894" y="160580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07" y="958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0" name="Google Shape;10830;p49"/>
            <p:cNvSpPr/>
            <p:nvPr/>
          </p:nvSpPr>
          <p:spPr>
            <a:xfrm rot="397570">
              <a:off x="778408" y="1861963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1" name="Google Shape;10831;p49"/>
            <p:cNvSpPr/>
            <p:nvPr/>
          </p:nvSpPr>
          <p:spPr>
            <a:xfrm rot="397570">
              <a:off x="773756" y="1584175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49"/>
            <p:cNvSpPr/>
            <p:nvPr/>
          </p:nvSpPr>
          <p:spPr>
            <a:xfrm rot="397570">
              <a:off x="799454" y="184031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49"/>
            <p:cNvSpPr/>
            <p:nvPr/>
          </p:nvSpPr>
          <p:spPr>
            <a:xfrm rot="397570">
              <a:off x="794802" y="1562347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49"/>
            <p:cNvSpPr/>
            <p:nvPr/>
          </p:nvSpPr>
          <p:spPr>
            <a:xfrm rot="397570">
              <a:off x="820491" y="181866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58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49"/>
            <p:cNvSpPr/>
            <p:nvPr/>
          </p:nvSpPr>
          <p:spPr>
            <a:xfrm rot="397570">
              <a:off x="816054" y="1562132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6" name="Google Shape;10836;p49"/>
            <p:cNvSpPr/>
            <p:nvPr/>
          </p:nvSpPr>
          <p:spPr>
            <a:xfrm rot="397570">
              <a:off x="841387" y="1796867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7" name="Google Shape;10837;p49"/>
            <p:cNvSpPr/>
            <p:nvPr/>
          </p:nvSpPr>
          <p:spPr>
            <a:xfrm rot="397570">
              <a:off x="837492" y="156174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0838;p49"/>
            <p:cNvSpPr/>
            <p:nvPr/>
          </p:nvSpPr>
          <p:spPr>
            <a:xfrm rot="397570">
              <a:off x="862433" y="1775215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0839;p49"/>
            <p:cNvSpPr/>
            <p:nvPr/>
          </p:nvSpPr>
          <p:spPr>
            <a:xfrm rot="397570">
              <a:off x="859143" y="1582638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49"/>
            <p:cNvSpPr/>
            <p:nvPr/>
          </p:nvSpPr>
          <p:spPr>
            <a:xfrm rot="397570">
              <a:off x="883470" y="175357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07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49"/>
            <p:cNvSpPr/>
            <p:nvPr/>
          </p:nvSpPr>
          <p:spPr>
            <a:xfrm rot="397570">
              <a:off x="880945" y="1603684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49"/>
            <p:cNvSpPr/>
            <p:nvPr/>
          </p:nvSpPr>
          <p:spPr>
            <a:xfrm rot="397570">
              <a:off x="904341" y="1731769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49"/>
            <p:cNvSpPr/>
            <p:nvPr/>
          </p:nvSpPr>
          <p:spPr>
            <a:xfrm rot="397570">
              <a:off x="902589" y="162469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4" name="Google Shape;10844;p49"/>
            <p:cNvSpPr/>
            <p:nvPr/>
          </p:nvSpPr>
          <p:spPr>
            <a:xfrm rot="397570">
              <a:off x="925387" y="171011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5" name="Google Shape;10845;p49"/>
            <p:cNvSpPr/>
            <p:nvPr/>
          </p:nvSpPr>
          <p:spPr>
            <a:xfrm rot="397570">
              <a:off x="924997" y="1688681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0846;p49"/>
            <p:cNvSpPr/>
            <p:nvPr/>
          </p:nvSpPr>
          <p:spPr>
            <a:xfrm rot="397570">
              <a:off x="924607" y="1667428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0847;p49"/>
            <p:cNvSpPr/>
            <p:nvPr/>
          </p:nvSpPr>
          <p:spPr>
            <a:xfrm rot="397570">
              <a:off x="924240" y="1646017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0848;p49"/>
            <p:cNvSpPr/>
            <p:nvPr/>
          </p:nvSpPr>
          <p:spPr>
            <a:xfrm rot="397570">
              <a:off x="903950" y="1710508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0849;p49"/>
            <p:cNvSpPr/>
            <p:nvPr/>
          </p:nvSpPr>
          <p:spPr>
            <a:xfrm rot="397570">
              <a:off x="903734" y="1689081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0850;p49"/>
            <p:cNvSpPr/>
            <p:nvPr/>
          </p:nvSpPr>
          <p:spPr>
            <a:xfrm rot="397570">
              <a:off x="903344" y="166781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1" name="Google Shape;10851;p49"/>
            <p:cNvSpPr/>
            <p:nvPr/>
          </p:nvSpPr>
          <p:spPr>
            <a:xfrm rot="397570">
              <a:off x="902978" y="1646407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3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2" name="Google Shape;10852;p49"/>
            <p:cNvSpPr/>
            <p:nvPr/>
          </p:nvSpPr>
          <p:spPr>
            <a:xfrm rot="397570">
              <a:off x="883078" y="173216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3" name="Google Shape;10853;p49"/>
            <p:cNvSpPr/>
            <p:nvPr/>
          </p:nvSpPr>
          <p:spPr>
            <a:xfrm rot="397570">
              <a:off x="882689" y="1710898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4" name="Google Shape;10854;p49"/>
            <p:cNvSpPr/>
            <p:nvPr/>
          </p:nvSpPr>
          <p:spPr>
            <a:xfrm rot="397570">
              <a:off x="882307" y="168946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5" name="Google Shape;10855;p49"/>
            <p:cNvSpPr/>
            <p:nvPr/>
          </p:nvSpPr>
          <p:spPr>
            <a:xfrm rot="397570">
              <a:off x="881932" y="1668210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6" name="Google Shape;10856;p49"/>
            <p:cNvSpPr/>
            <p:nvPr/>
          </p:nvSpPr>
          <p:spPr>
            <a:xfrm rot="397570">
              <a:off x="881552" y="1646773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8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7" name="Google Shape;10857;p49"/>
            <p:cNvSpPr/>
            <p:nvPr/>
          </p:nvSpPr>
          <p:spPr>
            <a:xfrm rot="397570">
              <a:off x="881326" y="162552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07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8" name="Google Shape;10858;p49"/>
            <p:cNvSpPr/>
            <p:nvPr/>
          </p:nvSpPr>
          <p:spPr>
            <a:xfrm rot="397570">
              <a:off x="862033" y="175395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9" name="Google Shape;10859;p49"/>
            <p:cNvSpPr/>
            <p:nvPr/>
          </p:nvSpPr>
          <p:spPr>
            <a:xfrm rot="397570">
              <a:off x="861652" y="173252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0" name="Google Shape;10860;p49"/>
            <p:cNvSpPr/>
            <p:nvPr/>
          </p:nvSpPr>
          <p:spPr>
            <a:xfrm rot="397570">
              <a:off x="861261" y="1711114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1" name="Google Shape;10861;p49"/>
            <p:cNvSpPr/>
            <p:nvPr/>
          </p:nvSpPr>
          <p:spPr>
            <a:xfrm rot="397570">
              <a:off x="861046" y="1689861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08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2" name="Google Shape;10862;p49"/>
            <p:cNvSpPr/>
            <p:nvPr/>
          </p:nvSpPr>
          <p:spPr>
            <a:xfrm rot="397570">
              <a:off x="860681" y="1668425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3" name="Google Shape;10863;p49"/>
            <p:cNvSpPr/>
            <p:nvPr/>
          </p:nvSpPr>
          <p:spPr>
            <a:xfrm rot="397570">
              <a:off x="860289" y="164716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4" name="Google Shape;10864;p49"/>
            <p:cNvSpPr/>
            <p:nvPr/>
          </p:nvSpPr>
          <p:spPr>
            <a:xfrm rot="397570">
              <a:off x="859899" y="1625727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49"/>
            <p:cNvSpPr/>
            <p:nvPr/>
          </p:nvSpPr>
          <p:spPr>
            <a:xfrm rot="397570">
              <a:off x="859509" y="1604474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49"/>
            <p:cNvSpPr/>
            <p:nvPr/>
          </p:nvSpPr>
          <p:spPr>
            <a:xfrm rot="397570">
              <a:off x="840995" y="177560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49"/>
            <p:cNvSpPr/>
            <p:nvPr/>
          </p:nvSpPr>
          <p:spPr>
            <a:xfrm rot="397570">
              <a:off x="840780" y="1754179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49"/>
            <p:cNvSpPr/>
            <p:nvPr/>
          </p:nvSpPr>
          <p:spPr>
            <a:xfrm rot="397570">
              <a:off x="840390" y="173291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49"/>
            <p:cNvSpPr/>
            <p:nvPr/>
          </p:nvSpPr>
          <p:spPr>
            <a:xfrm rot="397570">
              <a:off x="840000" y="1711479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64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49"/>
            <p:cNvSpPr/>
            <p:nvPr/>
          </p:nvSpPr>
          <p:spPr>
            <a:xfrm rot="397570">
              <a:off x="839635" y="1690218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1" name="Google Shape;10871;p49"/>
            <p:cNvSpPr/>
            <p:nvPr/>
          </p:nvSpPr>
          <p:spPr>
            <a:xfrm rot="397570">
              <a:off x="839243" y="1668815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2" name="Google Shape;10872;p49"/>
            <p:cNvSpPr/>
            <p:nvPr/>
          </p:nvSpPr>
          <p:spPr>
            <a:xfrm rot="397570">
              <a:off x="838853" y="1647554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49"/>
            <p:cNvSpPr/>
            <p:nvPr/>
          </p:nvSpPr>
          <p:spPr>
            <a:xfrm rot="397570">
              <a:off x="838638" y="1626127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49"/>
            <p:cNvSpPr/>
            <p:nvPr/>
          </p:nvSpPr>
          <p:spPr>
            <a:xfrm rot="397570">
              <a:off x="838247" y="160486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49"/>
            <p:cNvSpPr/>
            <p:nvPr/>
          </p:nvSpPr>
          <p:spPr>
            <a:xfrm rot="397570">
              <a:off x="837882" y="1583428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6" name="Google Shape;10876;p49"/>
            <p:cNvSpPr/>
            <p:nvPr/>
          </p:nvSpPr>
          <p:spPr>
            <a:xfrm rot="397570">
              <a:off x="820124" y="1797257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7" name="Google Shape;10877;p49"/>
            <p:cNvSpPr/>
            <p:nvPr/>
          </p:nvSpPr>
          <p:spPr>
            <a:xfrm rot="397570">
              <a:off x="819734" y="1775996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49"/>
            <p:cNvSpPr/>
            <p:nvPr/>
          </p:nvSpPr>
          <p:spPr>
            <a:xfrm rot="397570">
              <a:off x="819344" y="1754558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49"/>
            <p:cNvSpPr/>
            <p:nvPr/>
          </p:nvSpPr>
          <p:spPr>
            <a:xfrm rot="397570">
              <a:off x="818953" y="173330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49"/>
            <p:cNvSpPr/>
            <p:nvPr/>
          </p:nvSpPr>
          <p:spPr>
            <a:xfrm rot="397570">
              <a:off x="818588" y="1711870"/>
              <a:ext cx="24102" cy="24127"/>
            </a:xfrm>
            <a:custGeom>
              <a:avLst/>
              <a:gdLst/>
              <a:ahLst/>
              <a:cxnLst/>
              <a:rect l="l" t="t" r="r" b="b"/>
              <a:pathLst>
                <a:path w="964" h="965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1" name="Google Shape;10881;p49"/>
            <p:cNvSpPr/>
            <p:nvPr/>
          </p:nvSpPr>
          <p:spPr>
            <a:xfrm rot="397570">
              <a:off x="818372" y="1690618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07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2" name="Google Shape;10882;p49"/>
            <p:cNvSpPr/>
            <p:nvPr/>
          </p:nvSpPr>
          <p:spPr>
            <a:xfrm rot="397570">
              <a:off x="817992" y="166918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3" name="Google Shape;10883;p49"/>
            <p:cNvSpPr/>
            <p:nvPr/>
          </p:nvSpPr>
          <p:spPr>
            <a:xfrm rot="397570">
              <a:off x="817592" y="164791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4" name="Google Shape;10884;p49"/>
            <p:cNvSpPr/>
            <p:nvPr/>
          </p:nvSpPr>
          <p:spPr>
            <a:xfrm rot="397570">
              <a:off x="817210" y="162650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5" name="Google Shape;10885;p49"/>
            <p:cNvSpPr/>
            <p:nvPr/>
          </p:nvSpPr>
          <p:spPr>
            <a:xfrm rot="397570">
              <a:off x="816835" y="1605255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6" name="Google Shape;10886;p49"/>
            <p:cNvSpPr/>
            <p:nvPr/>
          </p:nvSpPr>
          <p:spPr>
            <a:xfrm rot="397570">
              <a:off x="816454" y="1583818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7" name="Google Shape;10887;p49"/>
            <p:cNvSpPr/>
            <p:nvPr/>
          </p:nvSpPr>
          <p:spPr>
            <a:xfrm rot="397570">
              <a:off x="799079" y="1819049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8" name="Google Shape;10888;p49"/>
            <p:cNvSpPr/>
            <p:nvPr/>
          </p:nvSpPr>
          <p:spPr>
            <a:xfrm rot="397570">
              <a:off x="798698" y="179762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9" name="Google Shape;10889;p49"/>
            <p:cNvSpPr/>
            <p:nvPr/>
          </p:nvSpPr>
          <p:spPr>
            <a:xfrm rot="397570">
              <a:off x="798298" y="1776361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0890;p49"/>
            <p:cNvSpPr/>
            <p:nvPr/>
          </p:nvSpPr>
          <p:spPr>
            <a:xfrm rot="397570">
              <a:off x="798091" y="175495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08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0891;p49"/>
            <p:cNvSpPr/>
            <p:nvPr/>
          </p:nvSpPr>
          <p:spPr>
            <a:xfrm rot="397570">
              <a:off x="797691" y="1733696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0892;p49"/>
            <p:cNvSpPr/>
            <p:nvPr/>
          </p:nvSpPr>
          <p:spPr>
            <a:xfrm rot="397570">
              <a:off x="797335" y="1712260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0893;p49"/>
            <p:cNvSpPr/>
            <p:nvPr/>
          </p:nvSpPr>
          <p:spPr>
            <a:xfrm rot="397570">
              <a:off x="796945" y="169082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0894;p49"/>
            <p:cNvSpPr/>
            <p:nvPr/>
          </p:nvSpPr>
          <p:spPr>
            <a:xfrm rot="397570">
              <a:off x="796555" y="1669572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0895;p49"/>
            <p:cNvSpPr/>
            <p:nvPr/>
          </p:nvSpPr>
          <p:spPr>
            <a:xfrm rot="397570">
              <a:off x="796163" y="1648159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3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0896;p49"/>
            <p:cNvSpPr/>
            <p:nvPr/>
          </p:nvSpPr>
          <p:spPr>
            <a:xfrm rot="397570">
              <a:off x="795798" y="1626898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0897;p49"/>
            <p:cNvSpPr/>
            <p:nvPr/>
          </p:nvSpPr>
          <p:spPr>
            <a:xfrm rot="397570">
              <a:off x="795583" y="1605471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0898;p49"/>
            <p:cNvSpPr/>
            <p:nvPr/>
          </p:nvSpPr>
          <p:spPr>
            <a:xfrm rot="397570">
              <a:off x="795192" y="158421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0899;p49"/>
            <p:cNvSpPr/>
            <p:nvPr/>
          </p:nvSpPr>
          <p:spPr>
            <a:xfrm rot="397570">
              <a:off x="778041" y="184070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0900;p49"/>
            <p:cNvSpPr/>
            <p:nvPr/>
          </p:nvSpPr>
          <p:spPr>
            <a:xfrm rot="397570">
              <a:off x="777826" y="1819275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0901;p49"/>
            <p:cNvSpPr/>
            <p:nvPr/>
          </p:nvSpPr>
          <p:spPr>
            <a:xfrm rot="397570">
              <a:off x="777436" y="17980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0902;p49"/>
            <p:cNvSpPr/>
            <p:nvPr/>
          </p:nvSpPr>
          <p:spPr>
            <a:xfrm rot="397570">
              <a:off x="777046" y="1776576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0903;p49"/>
            <p:cNvSpPr/>
            <p:nvPr/>
          </p:nvSpPr>
          <p:spPr>
            <a:xfrm rot="397570">
              <a:off x="776656" y="17553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58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0904;p49"/>
            <p:cNvSpPr/>
            <p:nvPr/>
          </p:nvSpPr>
          <p:spPr>
            <a:xfrm rot="397570">
              <a:off x="776289" y="1733913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0905;p49"/>
            <p:cNvSpPr/>
            <p:nvPr/>
          </p:nvSpPr>
          <p:spPr>
            <a:xfrm rot="397570">
              <a:off x="775899" y="1712650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0906;p49"/>
            <p:cNvSpPr/>
            <p:nvPr/>
          </p:nvSpPr>
          <p:spPr>
            <a:xfrm rot="397570">
              <a:off x="775684" y="1691224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0907;p49"/>
            <p:cNvSpPr/>
            <p:nvPr/>
          </p:nvSpPr>
          <p:spPr>
            <a:xfrm rot="397570">
              <a:off x="775292" y="166996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0908;p49"/>
            <p:cNvSpPr/>
            <p:nvPr/>
          </p:nvSpPr>
          <p:spPr>
            <a:xfrm rot="397570">
              <a:off x="774902" y="164852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0909;p49"/>
            <p:cNvSpPr/>
            <p:nvPr/>
          </p:nvSpPr>
          <p:spPr>
            <a:xfrm rot="397570">
              <a:off x="774537" y="1627263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0910;p49"/>
            <p:cNvSpPr/>
            <p:nvPr/>
          </p:nvSpPr>
          <p:spPr>
            <a:xfrm rot="397570">
              <a:off x="774146" y="1605852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3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0911;p49"/>
            <p:cNvSpPr/>
            <p:nvPr/>
          </p:nvSpPr>
          <p:spPr>
            <a:xfrm rot="397570">
              <a:off x="757145" y="1862353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0912;p49"/>
            <p:cNvSpPr/>
            <p:nvPr/>
          </p:nvSpPr>
          <p:spPr>
            <a:xfrm rot="397570">
              <a:off x="756780" y="1841092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0913;p49"/>
            <p:cNvSpPr/>
            <p:nvPr/>
          </p:nvSpPr>
          <p:spPr>
            <a:xfrm rot="397570">
              <a:off x="756390" y="1819656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0914;p49"/>
            <p:cNvSpPr/>
            <p:nvPr/>
          </p:nvSpPr>
          <p:spPr>
            <a:xfrm rot="397570">
              <a:off x="755998" y="1798404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0915;p49"/>
            <p:cNvSpPr/>
            <p:nvPr/>
          </p:nvSpPr>
          <p:spPr>
            <a:xfrm rot="397570">
              <a:off x="755608" y="1776966"/>
              <a:ext cx="24127" cy="24127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0916;p49"/>
            <p:cNvSpPr/>
            <p:nvPr/>
          </p:nvSpPr>
          <p:spPr>
            <a:xfrm rot="397570">
              <a:off x="755393" y="17557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0917;p49"/>
            <p:cNvSpPr/>
            <p:nvPr/>
          </p:nvSpPr>
          <p:spPr>
            <a:xfrm rot="397570">
              <a:off x="755028" y="1734278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0918;p49"/>
            <p:cNvSpPr/>
            <p:nvPr/>
          </p:nvSpPr>
          <p:spPr>
            <a:xfrm rot="397570">
              <a:off x="754638" y="171301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0919;p49"/>
            <p:cNvSpPr/>
            <p:nvPr/>
          </p:nvSpPr>
          <p:spPr>
            <a:xfrm rot="397570">
              <a:off x="754247" y="1691604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0920;p49"/>
            <p:cNvSpPr/>
            <p:nvPr/>
          </p:nvSpPr>
          <p:spPr>
            <a:xfrm rot="397570">
              <a:off x="753856" y="1670352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0921;p49"/>
            <p:cNvSpPr/>
            <p:nvPr/>
          </p:nvSpPr>
          <p:spPr>
            <a:xfrm rot="397570">
              <a:off x="753491" y="1648916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0922;p49"/>
            <p:cNvSpPr/>
            <p:nvPr/>
          </p:nvSpPr>
          <p:spPr>
            <a:xfrm rot="397570">
              <a:off x="753100" y="1627653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0923;p49"/>
            <p:cNvSpPr/>
            <p:nvPr/>
          </p:nvSpPr>
          <p:spPr>
            <a:xfrm rot="397570">
              <a:off x="736099" y="188414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1"/>
                  </a:moveTo>
                  <a:lnTo>
                    <a:pt x="1" y="108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0924;p49"/>
            <p:cNvSpPr/>
            <p:nvPr/>
          </p:nvSpPr>
          <p:spPr>
            <a:xfrm rot="397570">
              <a:off x="735744" y="1862720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0925;p49"/>
            <p:cNvSpPr/>
            <p:nvPr/>
          </p:nvSpPr>
          <p:spPr>
            <a:xfrm rot="397570">
              <a:off x="735344" y="1841457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0926;p49"/>
            <p:cNvSpPr/>
            <p:nvPr/>
          </p:nvSpPr>
          <p:spPr>
            <a:xfrm rot="397570">
              <a:off x="735137" y="1820057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0927;p49"/>
            <p:cNvSpPr/>
            <p:nvPr/>
          </p:nvSpPr>
          <p:spPr>
            <a:xfrm rot="397570">
              <a:off x="734737" y="1798794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0928;p49"/>
            <p:cNvSpPr/>
            <p:nvPr/>
          </p:nvSpPr>
          <p:spPr>
            <a:xfrm rot="397570">
              <a:off x="734356" y="177735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0929;p49"/>
            <p:cNvSpPr/>
            <p:nvPr/>
          </p:nvSpPr>
          <p:spPr>
            <a:xfrm rot="397570">
              <a:off x="733981" y="1756095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0930;p49"/>
            <p:cNvSpPr/>
            <p:nvPr/>
          </p:nvSpPr>
          <p:spPr>
            <a:xfrm rot="397570">
              <a:off x="733601" y="1734668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0931;p49"/>
            <p:cNvSpPr/>
            <p:nvPr/>
          </p:nvSpPr>
          <p:spPr>
            <a:xfrm rot="397570">
              <a:off x="733201" y="171340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0932;p49"/>
            <p:cNvSpPr/>
            <p:nvPr/>
          </p:nvSpPr>
          <p:spPr>
            <a:xfrm rot="397570">
              <a:off x="732821" y="1691970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64" y="8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0933;p49"/>
            <p:cNvSpPr/>
            <p:nvPr/>
          </p:nvSpPr>
          <p:spPr>
            <a:xfrm rot="397570">
              <a:off x="732595" y="167071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08" y="958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0934;p49"/>
            <p:cNvSpPr/>
            <p:nvPr/>
          </p:nvSpPr>
          <p:spPr>
            <a:xfrm rot="397570">
              <a:off x="732239" y="164930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0935;p49"/>
            <p:cNvSpPr/>
            <p:nvPr/>
          </p:nvSpPr>
          <p:spPr>
            <a:xfrm rot="397570">
              <a:off x="715062" y="1905799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0936;p49"/>
            <p:cNvSpPr/>
            <p:nvPr/>
          </p:nvSpPr>
          <p:spPr>
            <a:xfrm rot="397570">
              <a:off x="714846" y="1884371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0937;p49"/>
            <p:cNvSpPr/>
            <p:nvPr/>
          </p:nvSpPr>
          <p:spPr>
            <a:xfrm rot="397570">
              <a:off x="714482" y="1863110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0938;p49"/>
            <p:cNvSpPr/>
            <p:nvPr/>
          </p:nvSpPr>
          <p:spPr>
            <a:xfrm rot="397570">
              <a:off x="714092" y="184167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0939;p49"/>
            <p:cNvSpPr/>
            <p:nvPr/>
          </p:nvSpPr>
          <p:spPr>
            <a:xfrm rot="397570">
              <a:off x="713702" y="182041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0940;p49"/>
            <p:cNvSpPr/>
            <p:nvPr/>
          </p:nvSpPr>
          <p:spPr>
            <a:xfrm rot="397570">
              <a:off x="713310" y="1799009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49"/>
            <p:cNvSpPr/>
            <p:nvPr/>
          </p:nvSpPr>
          <p:spPr>
            <a:xfrm rot="397570">
              <a:off x="712945" y="1777748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49"/>
            <p:cNvSpPr/>
            <p:nvPr/>
          </p:nvSpPr>
          <p:spPr>
            <a:xfrm rot="397570">
              <a:off x="712555" y="1756311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49"/>
            <p:cNvSpPr/>
            <p:nvPr/>
          </p:nvSpPr>
          <p:spPr>
            <a:xfrm rot="397570">
              <a:off x="712338" y="17350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49"/>
            <p:cNvSpPr/>
            <p:nvPr/>
          </p:nvSpPr>
          <p:spPr>
            <a:xfrm rot="397570">
              <a:off x="711948" y="1713622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49"/>
            <p:cNvSpPr/>
            <p:nvPr/>
          </p:nvSpPr>
          <p:spPr>
            <a:xfrm rot="397570">
              <a:off x="711558" y="16923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49"/>
            <p:cNvSpPr/>
            <p:nvPr/>
          </p:nvSpPr>
          <p:spPr>
            <a:xfrm rot="397570">
              <a:off x="711193" y="1670924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49"/>
            <p:cNvSpPr/>
            <p:nvPr/>
          </p:nvSpPr>
          <p:spPr>
            <a:xfrm rot="397570">
              <a:off x="693801" y="1906188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49"/>
            <p:cNvSpPr/>
            <p:nvPr/>
          </p:nvSpPr>
          <p:spPr>
            <a:xfrm rot="397570">
              <a:off x="693436" y="1884752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49"/>
            <p:cNvSpPr/>
            <p:nvPr/>
          </p:nvSpPr>
          <p:spPr>
            <a:xfrm rot="397570">
              <a:off x="693044" y="1863500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49"/>
            <p:cNvSpPr/>
            <p:nvPr/>
          </p:nvSpPr>
          <p:spPr>
            <a:xfrm rot="397570">
              <a:off x="692654" y="1842064"/>
              <a:ext cx="24127" cy="24127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49"/>
            <p:cNvSpPr/>
            <p:nvPr/>
          </p:nvSpPr>
          <p:spPr>
            <a:xfrm rot="397570">
              <a:off x="692264" y="1820801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49"/>
            <p:cNvSpPr/>
            <p:nvPr/>
          </p:nvSpPr>
          <p:spPr>
            <a:xfrm rot="397570">
              <a:off x="692049" y="179937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64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49"/>
            <p:cNvSpPr/>
            <p:nvPr/>
          </p:nvSpPr>
          <p:spPr>
            <a:xfrm rot="397570">
              <a:off x="691684" y="1778113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49"/>
            <p:cNvSpPr/>
            <p:nvPr/>
          </p:nvSpPr>
          <p:spPr>
            <a:xfrm rot="397570">
              <a:off x="691292" y="1756702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49"/>
            <p:cNvSpPr/>
            <p:nvPr/>
          </p:nvSpPr>
          <p:spPr>
            <a:xfrm rot="397570">
              <a:off x="690903" y="173543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49"/>
            <p:cNvSpPr/>
            <p:nvPr/>
          </p:nvSpPr>
          <p:spPr>
            <a:xfrm rot="397570">
              <a:off x="690512" y="1714012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49"/>
            <p:cNvSpPr/>
            <p:nvPr/>
          </p:nvSpPr>
          <p:spPr>
            <a:xfrm rot="397570">
              <a:off x="690146" y="1692751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49"/>
            <p:cNvSpPr/>
            <p:nvPr/>
          </p:nvSpPr>
          <p:spPr>
            <a:xfrm rot="397570">
              <a:off x="689930" y="1671323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49"/>
            <p:cNvSpPr/>
            <p:nvPr/>
          </p:nvSpPr>
          <p:spPr>
            <a:xfrm rot="397570">
              <a:off x="672173" y="1885152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49"/>
            <p:cNvSpPr/>
            <p:nvPr/>
          </p:nvSpPr>
          <p:spPr>
            <a:xfrm rot="397570">
              <a:off x="671783" y="1863891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49"/>
            <p:cNvSpPr/>
            <p:nvPr/>
          </p:nvSpPr>
          <p:spPr>
            <a:xfrm rot="397570">
              <a:off x="671393" y="1842454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49"/>
            <p:cNvSpPr/>
            <p:nvPr/>
          </p:nvSpPr>
          <p:spPr>
            <a:xfrm rot="397570">
              <a:off x="671002" y="182119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0"/>
                  </a:moveTo>
                  <a:lnTo>
                    <a:pt x="1" y="107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49"/>
            <p:cNvSpPr/>
            <p:nvPr/>
          </p:nvSpPr>
          <p:spPr>
            <a:xfrm rot="397570">
              <a:off x="670646" y="1799766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49"/>
            <p:cNvSpPr/>
            <p:nvPr/>
          </p:nvSpPr>
          <p:spPr>
            <a:xfrm rot="397570">
              <a:off x="670246" y="1778503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49"/>
            <p:cNvSpPr/>
            <p:nvPr/>
          </p:nvSpPr>
          <p:spPr>
            <a:xfrm rot="397570">
              <a:off x="669866" y="175706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49"/>
            <p:cNvSpPr/>
            <p:nvPr/>
          </p:nvSpPr>
          <p:spPr>
            <a:xfrm rot="397570">
              <a:off x="669641" y="17358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08" y="958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49"/>
            <p:cNvSpPr/>
            <p:nvPr/>
          </p:nvSpPr>
          <p:spPr>
            <a:xfrm rot="397570">
              <a:off x="669260" y="1714402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49"/>
            <p:cNvSpPr/>
            <p:nvPr/>
          </p:nvSpPr>
          <p:spPr>
            <a:xfrm rot="397570">
              <a:off x="668885" y="1693141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0969;p49"/>
            <p:cNvSpPr/>
            <p:nvPr/>
          </p:nvSpPr>
          <p:spPr>
            <a:xfrm rot="397570">
              <a:off x="668503" y="167170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0970;p49"/>
            <p:cNvSpPr/>
            <p:nvPr/>
          </p:nvSpPr>
          <p:spPr>
            <a:xfrm rot="397570">
              <a:off x="668113" y="1650278"/>
              <a:ext cx="24127" cy="24127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49"/>
            <p:cNvSpPr/>
            <p:nvPr/>
          </p:nvSpPr>
          <p:spPr>
            <a:xfrm rot="397570">
              <a:off x="650347" y="186425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0972;p49"/>
            <p:cNvSpPr/>
            <p:nvPr/>
          </p:nvSpPr>
          <p:spPr>
            <a:xfrm rot="397570">
              <a:off x="649966" y="1842844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0973;p49"/>
            <p:cNvSpPr/>
            <p:nvPr/>
          </p:nvSpPr>
          <p:spPr>
            <a:xfrm rot="397570">
              <a:off x="649601" y="1821408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0974;p49"/>
            <p:cNvSpPr/>
            <p:nvPr/>
          </p:nvSpPr>
          <p:spPr>
            <a:xfrm rot="397570">
              <a:off x="649384" y="1800156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0975;p49"/>
            <p:cNvSpPr/>
            <p:nvPr/>
          </p:nvSpPr>
          <p:spPr>
            <a:xfrm rot="397570">
              <a:off x="648994" y="1778720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0976;p49"/>
            <p:cNvSpPr/>
            <p:nvPr/>
          </p:nvSpPr>
          <p:spPr>
            <a:xfrm rot="397570">
              <a:off x="648604" y="175745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0977;p49"/>
            <p:cNvSpPr/>
            <p:nvPr/>
          </p:nvSpPr>
          <p:spPr>
            <a:xfrm rot="397570">
              <a:off x="648214" y="1736020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64"/>
                  </a:lnTo>
                  <a:lnTo>
                    <a:pt x="958" y="8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0978;p49"/>
            <p:cNvSpPr/>
            <p:nvPr/>
          </p:nvSpPr>
          <p:spPr>
            <a:xfrm rot="397570">
              <a:off x="647849" y="1714769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0979;p49"/>
            <p:cNvSpPr/>
            <p:nvPr/>
          </p:nvSpPr>
          <p:spPr>
            <a:xfrm rot="397570">
              <a:off x="647457" y="1693356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0980;p49"/>
            <p:cNvSpPr/>
            <p:nvPr/>
          </p:nvSpPr>
          <p:spPr>
            <a:xfrm rot="397570">
              <a:off x="647242" y="1672105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0981;p49"/>
            <p:cNvSpPr/>
            <p:nvPr/>
          </p:nvSpPr>
          <p:spPr>
            <a:xfrm rot="397570">
              <a:off x="646852" y="1650668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0982;p49"/>
            <p:cNvSpPr/>
            <p:nvPr/>
          </p:nvSpPr>
          <p:spPr>
            <a:xfrm rot="397570">
              <a:off x="646461" y="162940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0983;p49"/>
            <p:cNvSpPr/>
            <p:nvPr/>
          </p:nvSpPr>
          <p:spPr>
            <a:xfrm rot="397570">
              <a:off x="628705" y="184320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49"/>
            <p:cNvSpPr/>
            <p:nvPr/>
          </p:nvSpPr>
          <p:spPr>
            <a:xfrm rot="397570">
              <a:off x="628338" y="1821798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49"/>
            <p:cNvSpPr/>
            <p:nvPr/>
          </p:nvSpPr>
          <p:spPr>
            <a:xfrm rot="397570">
              <a:off x="627948" y="1800537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49"/>
            <p:cNvSpPr/>
            <p:nvPr/>
          </p:nvSpPr>
          <p:spPr>
            <a:xfrm rot="397570">
              <a:off x="627558" y="1779110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49"/>
            <p:cNvSpPr/>
            <p:nvPr/>
          </p:nvSpPr>
          <p:spPr>
            <a:xfrm rot="397570">
              <a:off x="627166" y="175784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49"/>
            <p:cNvSpPr/>
            <p:nvPr/>
          </p:nvSpPr>
          <p:spPr>
            <a:xfrm rot="397570">
              <a:off x="626951" y="1736420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49"/>
            <p:cNvSpPr/>
            <p:nvPr/>
          </p:nvSpPr>
          <p:spPr>
            <a:xfrm rot="397570">
              <a:off x="626586" y="1715159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49"/>
            <p:cNvSpPr/>
            <p:nvPr/>
          </p:nvSpPr>
          <p:spPr>
            <a:xfrm rot="397570">
              <a:off x="626196" y="1693723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49"/>
            <p:cNvSpPr/>
            <p:nvPr/>
          </p:nvSpPr>
          <p:spPr>
            <a:xfrm rot="397570">
              <a:off x="625806" y="16724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49"/>
            <p:cNvSpPr/>
            <p:nvPr/>
          </p:nvSpPr>
          <p:spPr>
            <a:xfrm rot="397570">
              <a:off x="625414" y="1651058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49"/>
            <p:cNvSpPr/>
            <p:nvPr/>
          </p:nvSpPr>
          <p:spPr>
            <a:xfrm rot="397570">
              <a:off x="625049" y="1629797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49"/>
            <p:cNvSpPr/>
            <p:nvPr/>
          </p:nvSpPr>
          <p:spPr>
            <a:xfrm rot="397570">
              <a:off x="624834" y="1606544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49"/>
            <p:cNvSpPr/>
            <p:nvPr/>
          </p:nvSpPr>
          <p:spPr>
            <a:xfrm rot="397570">
              <a:off x="606902" y="1822163"/>
              <a:ext cx="24102" cy="24127"/>
            </a:xfrm>
            <a:custGeom>
              <a:avLst/>
              <a:gdLst/>
              <a:ahLst/>
              <a:cxnLst/>
              <a:rect l="l" t="t" r="r" b="b"/>
              <a:pathLst>
                <a:path w="964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49"/>
            <p:cNvSpPr/>
            <p:nvPr/>
          </p:nvSpPr>
          <p:spPr>
            <a:xfrm rot="397570">
              <a:off x="606687" y="180091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08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49"/>
            <p:cNvSpPr/>
            <p:nvPr/>
          </p:nvSpPr>
          <p:spPr>
            <a:xfrm rot="397570">
              <a:off x="606305" y="1779500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49"/>
            <p:cNvSpPr/>
            <p:nvPr/>
          </p:nvSpPr>
          <p:spPr>
            <a:xfrm rot="397570">
              <a:off x="605905" y="1758237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49"/>
            <p:cNvSpPr/>
            <p:nvPr/>
          </p:nvSpPr>
          <p:spPr>
            <a:xfrm rot="397570">
              <a:off x="605549" y="173680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49"/>
            <p:cNvSpPr/>
            <p:nvPr/>
          </p:nvSpPr>
          <p:spPr>
            <a:xfrm rot="397570">
              <a:off x="605149" y="1715549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49"/>
            <p:cNvSpPr/>
            <p:nvPr/>
          </p:nvSpPr>
          <p:spPr>
            <a:xfrm rot="397570">
              <a:off x="604769" y="1694113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49"/>
            <p:cNvSpPr/>
            <p:nvPr/>
          </p:nvSpPr>
          <p:spPr>
            <a:xfrm rot="397570">
              <a:off x="604543" y="16728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08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49"/>
            <p:cNvSpPr/>
            <p:nvPr/>
          </p:nvSpPr>
          <p:spPr>
            <a:xfrm rot="397570">
              <a:off x="604163" y="165142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49"/>
            <p:cNvSpPr/>
            <p:nvPr/>
          </p:nvSpPr>
          <p:spPr>
            <a:xfrm rot="397570">
              <a:off x="603788" y="163016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49"/>
            <p:cNvSpPr/>
            <p:nvPr/>
          </p:nvSpPr>
          <p:spPr>
            <a:xfrm rot="397570">
              <a:off x="603406" y="160875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49"/>
            <p:cNvSpPr/>
            <p:nvPr/>
          </p:nvSpPr>
          <p:spPr>
            <a:xfrm rot="397570">
              <a:off x="603017" y="1585499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49"/>
            <p:cNvSpPr/>
            <p:nvPr/>
          </p:nvSpPr>
          <p:spPr>
            <a:xfrm rot="397570">
              <a:off x="585260" y="1801118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8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49"/>
            <p:cNvSpPr/>
            <p:nvPr/>
          </p:nvSpPr>
          <p:spPr>
            <a:xfrm rot="397570">
              <a:off x="584894" y="1779867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3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49"/>
            <p:cNvSpPr/>
            <p:nvPr/>
          </p:nvSpPr>
          <p:spPr>
            <a:xfrm rot="397570">
              <a:off x="584503" y="1758454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49"/>
            <p:cNvSpPr/>
            <p:nvPr/>
          </p:nvSpPr>
          <p:spPr>
            <a:xfrm rot="397570">
              <a:off x="584287" y="1737202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49"/>
            <p:cNvSpPr/>
            <p:nvPr/>
          </p:nvSpPr>
          <p:spPr>
            <a:xfrm rot="397570">
              <a:off x="583898" y="1715766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49"/>
            <p:cNvSpPr/>
            <p:nvPr/>
          </p:nvSpPr>
          <p:spPr>
            <a:xfrm rot="397570">
              <a:off x="583506" y="169450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49"/>
            <p:cNvSpPr/>
            <p:nvPr/>
          </p:nvSpPr>
          <p:spPr>
            <a:xfrm rot="397570">
              <a:off x="583116" y="1673066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49"/>
            <p:cNvSpPr/>
            <p:nvPr/>
          </p:nvSpPr>
          <p:spPr>
            <a:xfrm rot="397570">
              <a:off x="582751" y="165181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49"/>
            <p:cNvSpPr/>
            <p:nvPr/>
          </p:nvSpPr>
          <p:spPr>
            <a:xfrm rot="397570">
              <a:off x="582359" y="1630402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3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49"/>
            <p:cNvSpPr/>
            <p:nvPr/>
          </p:nvSpPr>
          <p:spPr>
            <a:xfrm rot="397570">
              <a:off x="582144" y="1609151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8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49"/>
            <p:cNvSpPr/>
            <p:nvPr/>
          </p:nvSpPr>
          <p:spPr>
            <a:xfrm rot="397570">
              <a:off x="581754" y="1585889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49"/>
            <p:cNvSpPr/>
            <p:nvPr/>
          </p:nvSpPr>
          <p:spPr>
            <a:xfrm rot="397570">
              <a:off x="563607" y="178025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49"/>
            <p:cNvSpPr/>
            <p:nvPr/>
          </p:nvSpPr>
          <p:spPr>
            <a:xfrm rot="397570">
              <a:off x="563242" y="1758819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49"/>
            <p:cNvSpPr/>
            <p:nvPr/>
          </p:nvSpPr>
          <p:spPr>
            <a:xfrm rot="397570">
              <a:off x="562852" y="173755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49"/>
            <p:cNvSpPr/>
            <p:nvPr/>
          </p:nvSpPr>
          <p:spPr>
            <a:xfrm rot="397570">
              <a:off x="562460" y="1716155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49"/>
            <p:cNvSpPr/>
            <p:nvPr/>
          </p:nvSpPr>
          <p:spPr>
            <a:xfrm rot="397570">
              <a:off x="562095" y="1694894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3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49"/>
            <p:cNvSpPr/>
            <p:nvPr/>
          </p:nvSpPr>
          <p:spPr>
            <a:xfrm rot="397570">
              <a:off x="561705" y="1673457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49"/>
            <p:cNvSpPr/>
            <p:nvPr/>
          </p:nvSpPr>
          <p:spPr>
            <a:xfrm rot="397570">
              <a:off x="561488" y="1652204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49"/>
            <p:cNvSpPr/>
            <p:nvPr/>
          </p:nvSpPr>
          <p:spPr>
            <a:xfrm rot="397570">
              <a:off x="561098" y="1630768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49"/>
            <p:cNvSpPr/>
            <p:nvPr/>
          </p:nvSpPr>
          <p:spPr>
            <a:xfrm rot="397570">
              <a:off x="560708" y="160950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8"/>
                  </a:lnTo>
                  <a:lnTo>
                    <a:pt x="958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49"/>
            <p:cNvSpPr/>
            <p:nvPr/>
          </p:nvSpPr>
          <p:spPr>
            <a:xfrm rot="397570">
              <a:off x="560342" y="1586280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3"/>
                  </a:lnTo>
                  <a:lnTo>
                    <a:pt x="963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49"/>
            <p:cNvSpPr/>
            <p:nvPr/>
          </p:nvSpPr>
          <p:spPr>
            <a:xfrm rot="397570">
              <a:off x="541815" y="1759209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49"/>
            <p:cNvSpPr/>
            <p:nvPr/>
          </p:nvSpPr>
          <p:spPr>
            <a:xfrm rot="397570">
              <a:off x="541589" y="173795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0" y="108"/>
                  </a:lnTo>
                  <a:lnTo>
                    <a:pt x="108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49"/>
            <p:cNvSpPr/>
            <p:nvPr/>
          </p:nvSpPr>
          <p:spPr>
            <a:xfrm rot="397570">
              <a:off x="541209" y="171652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49"/>
            <p:cNvSpPr/>
            <p:nvPr/>
          </p:nvSpPr>
          <p:spPr>
            <a:xfrm rot="397570">
              <a:off x="540834" y="1695259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49"/>
            <p:cNvSpPr/>
            <p:nvPr/>
          </p:nvSpPr>
          <p:spPr>
            <a:xfrm rot="397570">
              <a:off x="540453" y="167384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49"/>
            <p:cNvSpPr/>
            <p:nvPr/>
          </p:nvSpPr>
          <p:spPr>
            <a:xfrm rot="397570">
              <a:off x="540053" y="1652586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49"/>
            <p:cNvSpPr/>
            <p:nvPr/>
          </p:nvSpPr>
          <p:spPr>
            <a:xfrm rot="397570">
              <a:off x="539671" y="1631159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49"/>
            <p:cNvSpPr/>
            <p:nvPr/>
          </p:nvSpPr>
          <p:spPr>
            <a:xfrm rot="397570">
              <a:off x="539296" y="1609897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3" y="844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49"/>
            <p:cNvSpPr/>
            <p:nvPr/>
          </p:nvSpPr>
          <p:spPr>
            <a:xfrm rot="397570">
              <a:off x="520162" y="1738163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49"/>
            <p:cNvSpPr/>
            <p:nvPr/>
          </p:nvSpPr>
          <p:spPr>
            <a:xfrm rot="397570">
              <a:off x="519797" y="171691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3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49"/>
            <p:cNvSpPr/>
            <p:nvPr/>
          </p:nvSpPr>
          <p:spPr>
            <a:xfrm rot="397570">
              <a:off x="519407" y="1695475"/>
              <a:ext cx="24102" cy="24127"/>
            </a:xfrm>
            <a:custGeom>
              <a:avLst/>
              <a:gdLst/>
              <a:ahLst/>
              <a:cxnLst/>
              <a:rect l="l" t="t" r="r" b="b"/>
              <a:pathLst>
                <a:path w="964" h="965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49"/>
            <p:cNvSpPr/>
            <p:nvPr/>
          </p:nvSpPr>
          <p:spPr>
            <a:xfrm rot="397570">
              <a:off x="519017" y="167421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49"/>
            <p:cNvSpPr/>
            <p:nvPr/>
          </p:nvSpPr>
          <p:spPr>
            <a:xfrm rot="397570">
              <a:off x="518800" y="165281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49"/>
            <p:cNvSpPr/>
            <p:nvPr/>
          </p:nvSpPr>
          <p:spPr>
            <a:xfrm rot="397570">
              <a:off x="518410" y="163154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49"/>
            <p:cNvSpPr/>
            <p:nvPr/>
          </p:nvSpPr>
          <p:spPr>
            <a:xfrm rot="397570">
              <a:off x="498534" y="171730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49"/>
            <p:cNvSpPr/>
            <p:nvPr/>
          </p:nvSpPr>
          <p:spPr>
            <a:xfrm rot="397570">
              <a:off x="498144" y="1695866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49"/>
            <p:cNvSpPr/>
            <p:nvPr/>
          </p:nvSpPr>
          <p:spPr>
            <a:xfrm rot="397570">
              <a:off x="497754" y="167460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49"/>
            <p:cNvSpPr/>
            <p:nvPr/>
          </p:nvSpPr>
          <p:spPr>
            <a:xfrm rot="397570">
              <a:off x="497363" y="165319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3"/>
                  </a:lnTo>
                  <a:lnTo>
                    <a:pt x="958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6" name="Google Shape;11046;p49"/>
          <p:cNvGrpSpPr/>
          <p:nvPr/>
        </p:nvGrpSpPr>
        <p:grpSpPr>
          <a:xfrm>
            <a:off x="238413" y="3701925"/>
            <a:ext cx="1292113" cy="1168141"/>
            <a:chOff x="-2157612" y="1129050"/>
            <a:chExt cx="1292113" cy="1168141"/>
          </a:xfrm>
        </p:grpSpPr>
        <p:grpSp>
          <p:nvGrpSpPr>
            <p:cNvPr id="11047" name="Google Shape;11047;p49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11048" name="Google Shape;11048;p49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9" name="Google Shape;11049;p49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0" name="Google Shape;11050;p49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1" name="Google Shape;11051;p49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2" name="Google Shape;11052;p49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3" name="Google Shape;11053;p49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4" name="Google Shape;11054;p49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5" name="Google Shape;11055;p49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6" name="Google Shape;11056;p49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7" name="Google Shape;11057;p49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8" name="Google Shape;11058;p49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9" name="Google Shape;11059;p49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0" name="Google Shape;11060;p49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1" name="Google Shape;11061;p49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2" name="Google Shape;11062;p49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3" name="Google Shape;11063;p49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4" name="Google Shape;11064;p49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5" name="Google Shape;11065;p49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6" name="Google Shape;11066;p49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7" name="Google Shape;11067;p49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8" name="Google Shape;11068;p49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9" name="Google Shape;11069;p49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0" name="Google Shape;11070;p49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1" name="Google Shape;11071;p49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11072" name="Google Shape;11072;p49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3" name="Google Shape;11073;p49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4" name="Google Shape;11074;p49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5" name="Google Shape;11075;p49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6" name="Google Shape;11076;p49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7" name="Google Shape;11077;p49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8" name="Google Shape;11078;p49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9" name="Google Shape;11079;p49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0" name="Google Shape;11080;p49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1" name="Google Shape;11081;p49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2" name="Google Shape;11082;p49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3" name="Google Shape;11083;p49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4" name="Google Shape;11084;p49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5" name="Google Shape;11085;p49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6" name="Google Shape;11086;p49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7" name="Google Shape;11087;p49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8" name="Google Shape;11088;p49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9" name="Google Shape;11089;p49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0" name="Google Shape;11090;p49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1" name="Google Shape;11091;p49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2" name="Google Shape;11092;p49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3" name="Google Shape;11093;p49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4" name="Google Shape;11094;p49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5" name="Google Shape;11095;p49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6" name="Google Shape;11096;p49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7" name="Google Shape;11097;p49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8" name="Google Shape;11098;p49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9" name="Google Shape;11099;p49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0" name="Google Shape;11100;p49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1" name="Google Shape;11101;p49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2" name="Google Shape;11102;p49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3" name="Google Shape;11103;p49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4" name="Google Shape;11104;p49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5" name="Google Shape;11105;p49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6" name="Google Shape;11106;p49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7" name="Google Shape;11107;p49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8" name="Google Shape;11108;p49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9" name="Google Shape;11109;p49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0" name="Google Shape;11110;p49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1" name="Google Shape;11111;p49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2" name="Google Shape;11112;p49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3" name="Google Shape;11113;p49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4" name="Google Shape;11114;p49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5" name="Google Shape;11115;p49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6" name="Google Shape;11116;p49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7" name="Google Shape;11117;p49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8" name="Google Shape;11118;p49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9" name="Google Shape;11119;p49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0" name="Google Shape;11120;p49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1" name="Google Shape;11121;p49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2" name="Google Shape;11122;p49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3" name="Google Shape;11123;p49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4" name="Google Shape;11124;p49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5" name="Google Shape;11125;p49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6" name="Google Shape;11126;p49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7" name="Google Shape;11127;p49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8" name="Google Shape;11128;p49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9" name="Google Shape;11129;p49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0" name="Google Shape;11130;p49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1" name="Google Shape;11131;p49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2" name="Google Shape;11132;p49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3" name="Google Shape;11133;p49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4" name="Google Shape;11134;p49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5" name="Google Shape;11135;p49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6" name="Google Shape;11136;p49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7" name="Google Shape;11137;p49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8" name="Google Shape;11138;p49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9" name="Google Shape;11139;p49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0" name="Google Shape;11140;p49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1" name="Google Shape;11141;p49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2" name="Google Shape;11142;p49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3" name="Google Shape;11143;p49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4" name="Google Shape;11144;p49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5" name="Google Shape;11145;p49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6" name="Google Shape;11146;p49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7" name="Google Shape;11147;p49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8" name="Google Shape;11148;p49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9" name="Google Shape;11149;p49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0" name="Google Shape;11150;p49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1" name="Google Shape;11151;p49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2" name="Google Shape;11152;p49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3" name="Google Shape;11153;p49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4" name="Google Shape;11154;p49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5" name="Google Shape;11155;p49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6" name="Google Shape;11156;p49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7" name="Google Shape;11157;p49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8" name="Google Shape;11158;p49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9" name="Google Shape;11159;p49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0" name="Google Shape;11160;p49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1" name="Google Shape;11161;p49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2" name="Google Shape;11162;p49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3" name="Google Shape;11163;p49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4" name="Google Shape;11164;p49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5" name="Google Shape;11165;p49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6" name="Google Shape;11166;p49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7" name="Google Shape;11167;p49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8" name="Google Shape;11168;p49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9" name="Google Shape;11169;p49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0" name="Google Shape;11170;p49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1" name="Google Shape;11171;p49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2" name="Google Shape;11172;p49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3" name="Google Shape;11173;p49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4" name="Google Shape;11174;p49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5" name="Google Shape;11175;p49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6" name="Google Shape;11176;p49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7" name="Google Shape;11177;p49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8" name="Google Shape;11178;p49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9" name="Google Shape;11179;p49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0" name="Google Shape;11180;p49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1" name="Google Shape;11181;p49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2" name="Google Shape;11182;p49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3" name="Google Shape;11183;p49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4" name="Google Shape;11184;p49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5" name="Google Shape;11185;p49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6" name="Google Shape;11186;p49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7" name="Google Shape;11187;p49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8" name="Google Shape;11188;p49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9" name="Google Shape;11189;p49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0" name="Google Shape;11190;p49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1" name="Google Shape;11191;p49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2" name="Google Shape;11192;p49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3" name="Google Shape;11193;p49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4" name="Google Shape;11194;p49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5" name="Google Shape;11195;p49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6" name="Google Shape;11196;p49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7" name="Google Shape;11197;p49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8" name="Google Shape;11198;p49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9" name="Google Shape;11199;p49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0" name="Google Shape;11200;p49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1" name="Google Shape;11201;p49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2" name="Google Shape;11202;p49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3" name="Google Shape;11203;p49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4" name="Google Shape;11204;p49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5" name="Google Shape;11205;p49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6" name="Google Shape;11206;p49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7" name="Google Shape;11207;p49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8" name="Google Shape;11208;p49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9" name="Google Shape;11209;p49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0" name="Google Shape;11210;p49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1" name="Google Shape;11211;p49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2" name="Google Shape;11212;p49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3" name="Google Shape;11213;p49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4" name="Google Shape;11214;p49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5" name="Google Shape;11215;p49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6" name="Google Shape;11216;p49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7" name="Google Shape;11217;p49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8" name="Google Shape;11218;p49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9" name="Google Shape;11219;p49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0" name="Google Shape;11220;p49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1" name="Google Shape;11221;p49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2" name="Google Shape;11222;p49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3" name="Google Shape;11223;p49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4" name="Google Shape;11224;p49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5" name="Google Shape;11225;p49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6" name="Google Shape;11226;p49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7" name="Google Shape;11227;p49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8" name="Google Shape;11228;p49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9" name="Google Shape;11229;p49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0" name="Google Shape;11230;p49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1" name="Google Shape;11231;p49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2" name="Google Shape;11232;p49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3" name="Google Shape;11233;p49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4" name="Google Shape;11234;p49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5" name="Google Shape;11235;p49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6" name="Google Shape;11236;p49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7" name="Google Shape;11237;p49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8" name="Google Shape;11238;p49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9" name="Google Shape;11239;p49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0" name="Google Shape;11240;p49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1" name="Google Shape;11241;p49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2" name="Google Shape;11242;p49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3" name="Google Shape;11243;p49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4" name="Google Shape;11244;p49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5" name="Google Shape;11245;p49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6" name="Google Shape;11246;p49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7" name="Google Shape;11247;p49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8" name="Google Shape;11248;p49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9" name="Google Shape;11249;p49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0" name="Google Shape;11250;p49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1" name="Google Shape;11251;p49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2" name="Google Shape;11252;p49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3" name="Google Shape;11253;p49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4" name="Google Shape;11254;p49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5" name="Google Shape;11255;p49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6" name="Google Shape;11256;p49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7" name="Google Shape;11257;p49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8" name="Google Shape;11258;p49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9" name="Google Shape;11259;p49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0" name="Google Shape;11260;p49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1" name="Google Shape;11261;p49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2" name="Google Shape;11262;p49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3" name="Google Shape;11263;p49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4" name="Google Shape;11264;p49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5" name="Google Shape;11265;p49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6" name="Google Shape;11266;p49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7" name="Google Shape;11267;p49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8" name="Google Shape;11268;p49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9" name="Google Shape;11269;p49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0" name="Google Shape;11270;p49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1" name="Google Shape;11271;p49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2" name="Google Shape;11272;p49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3" name="Google Shape;11273;p49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4" name="Google Shape;11274;p49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5" name="Google Shape;11275;p49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6" name="Google Shape;11276;p49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7" name="Google Shape;11277;p49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8" name="Google Shape;11278;p49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9" name="Google Shape;11279;p49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0" name="Google Shape;11280;p49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1" name="Google Shape;11281;p49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2" name="Google Shape;11282;p49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3" name="Google Shape;11283;p49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4" name="Google Shape;11284;p49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5" name="Google Shape;11285;p49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6" name="Google Shape;11286;p49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7" name="Google Shape;11287;p49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8" name="Google Shape;11288;p49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9" name="Google Shape;11289;p49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0" name="Google Shape;11290;p49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1" name="Google Shape;11291;p49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2" name="Google Shape;11292;p49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3" name="Google Shape;11293;p49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4" name="Google Shape;11294;p49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5" name="Google Shape;11295;p49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6" name="Google Shape;11296;p49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7" name="Google Shape;11297;p49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8" name="Google Shape;11298;p49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9" name="Google Shape;11299;p49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0" name="Google Shape;11300;p49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1" name="Google Shape;11301;p49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2" name="Google Shape;11302;p49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3" name="Google Shape;11303;p49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4" name="Google Shape;11304;p49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5" name="Google Shape;11305;p49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6" name="Google Shape;11306;p49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7" name="Google Shape;11307;p49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8" name="Google Shape;11308;p49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9" name="Google Shape;11309;p49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0" name="Google Shape;11310;p49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1" name="Google Shape;11311;p49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2" name="Google Shape;11312;p49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3" name="Google Shape;11313;p49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4" name="Google Shape;11314;p49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5" name="Google Shape;11315;p49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6" name="Google Shape;11316;p49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7" name="Google Shape;11317;p49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8" name="Google Shape;10398;p47"/>
          <p:cNvGrpSpPr/>
          <p:nvPr/>
        </p:nvGrpSpPr>
        <p:grpSpPr>
          <a:xfrm>
            <a:off x="1441650" y="726600"/>
            <a:ext cx="5976300" cy="3414600"/>
            <a:chOff x="1441650" y="726600"/>
            <a:chExt cx="5976300" cy="3414600"/>
          </a:xfrm>
        </p:grpSpPr>
        <p:sp>
          <p:nvSpPr>
            <p:cNvPr id="10399" name="Google Shape;10399;p47"/>
            <p:cNvSpPr/>
            <p:nvPr/>
          </p:nvSpPr>
          <p:spPr>
            <a:xfrm>
              <a:off x="1441650" y="726600"/>
              <a:ext cx="5976300" cy="3414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400" name="Google Shape;10400;p47"/>
            <p:cNvGrpSpPr/>
            <p:nvPr/>
          </p:nvGrpSpPr>
          <p:grpSpPr>
            <a:xfrm>
              <a:off x="1441650" y="726600"/>
              <a:ext cx="5976300" cy="242700"/>
              <a:chOff x="1441650" y="726600"/>
              <a:chExt cx="5976300" cy="242700"/>
            </a:xfrm>
          </p:grpSpPr>
          <p:sp>
            <p:nvSpPr>
              <p:cNvPr id="10401" name="Google Shape;10401;p47"/>
              <p:cNvSpPr/>
              <p:nvPr/>
            </p:nvSpPr>
            <p:spPr>
              <a:xfrm>
                <a:off x="1441650" y="726600"/>
                <a:ext cx="59763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2" name="Google Shape;10402;p47"/>
              <p:cNvGrpSpPr/>
              <p:nvPr/>
            </p:nvGrpSpPr>
            <p:grpSpPr>
              <a:xfrm>
                <a:off x="6753561" y="765882"/>
                <a:ext cx="634685" cy="168300"/>
                <a:chOff x="7755386" y="279729"/>
                <a:chExt cx="634685" cy="168300"/>
              </a:xfrm>
            </p:grpSpPr>
            <p:sp>
              <p:nvSpPr>
                <p:cNvPr id="10403" name="Google Shape;10403;p47"/>
                <p:cNvSpPr/>
                <p:nvPr/>
              </p:nvSpPr>
              <p:spPr>
                <a:xfrm>
                  <a:off x="822177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04" name="Google Shape;10404;p47"/>
                <p:cNvGrpSpPr/>
                <p:nvPr/>
              </p:nvGrpSpPr>
              <p:grpSpPr>
                <a:xfrm>
                  <a:off x="8004462" y="307924"/>
                  <a:ext cx="112019" cy="112144"/>
                  <a:chOff x="7914618" y="539287"/>
                  <a:chExt cx="112019" cy="112144"/>
                </a:xfrm>
              </p:grpSpPr>
              <p:sp>
                <p:nvSpPr>
                  <p:cNvPr id="10405" name="Google Shape;10405;p47"/>
                  <p:cNvSpPr/>
                  <p:nvPr/>
                </p:nvSpPr>
                <p:spPr>
                  <a:xfrm>
                    <a:off x="791461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6" name="Google Shape;10406;p47"/>
                  <p:cNvSpPr/>
                  <p:nvPr/>
                </p:nvSpPr>
                <p:spPr>
                  <a:xfrm>
                    <a:off x="794383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0407" name="Google Shape;10407;p47"/>
                <p:cNvCxnSpPr/>
                <p:nvPr/>
              </p:nvCxnSpPr>
              <p:spPr>
                <a:xfrm>
                  <a:off x="775538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408" name="Google Shape;10408;p47"/>
          <p:cNvSpPr txBox="1">
            <a:spLocks noGrp="1"/>
          </p:cNvSpPr>
          <p:nvPr>
            <p:ph type="subTitle" idx="1"/>
          </p:nvPr>
        </p:nvSpPr>
        <p:spPr>
          <a:xfrm>
            <a:off x="2770500" y="1193909"/>
            <a:ext cx="4302756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En cuanto a las </a:t>
            </a:r>
            <a:r>
              <a:rPr lang="es-ES" b="1" dirty="0"/>
              <a:t>jerarquías de procesos </a:t>
            </a:r>
            <a:r>
              <a:rPr lang="es-ES" dirty="0"/>
              <a:t>es necesario señalar que los Sistemas Operativos deben disponer de una forma de crear y destruir procesos cuando se requiera durante la operación, teniendo además presente que los procesos pueden generar procesos hijos mediante llamadas al Sistema Operativo, pudiendo darse ejecución en paralelo.</a:t>
            </a:r>
            <a:endParaRPr dirty="0"/>
          </a:p>
        </p:txBody>
      </p:sp>
      <p:grpSp>
        <p:nvGrpSpPr>
          <p:cNvPr id="10410" name="Google Shape;10410;p47"/>
          <p:cNvGrpSpPr/>
          <p:nvPr/>
        </p:nvGrpSpPr>
        <p:grpSpPr>
          <a:xfrm flipH="1">
            <a:off x="1627365" y="2769471"/>
            <a:ext cx="779227" cy="573891"/>
            <a:chOff x="1656150" y="2404175"/>
            <a:chExt cx="1349311" cy="993750"/>
          </a:xfrm>
        </p:grpSpPr>
        <p:sp>
          <p:nvSpPr>
            <p:cNvPr id="10411" name="Google Shape;10411;p47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47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47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47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47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47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47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47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47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47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47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47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47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47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47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47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47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47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47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47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47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47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47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47"/>
            <p:cNvSpPr/>
            <p:nvPr/>
          </p:nvSpPr>
          <p:spPr>
            <a:xfrm flipH="1">
              <a:off x="2439748" y="3157836"/>
              <a:ext cx="314467" cy="188073"/>
            </a:xfrm>
            <a:custGeom>
              <a:avLst/>
              <a:gdLst/>
              <a:ahLst/>
              <a:cxnLst/>
              <a:rect l="l" t="t" r="r" b="b"/>
              <a:pathLst>
                <a:path w="10477" h="6267" extrusionOk="0">
                  <a:moveTo>
                    <a:pt x="2105" y="1"/>
                  </a:moveTo>
                  <a:lnTo>
                    <a:pt x="2105" y="2081"/>
                  </a:lnTo>
                  <a:lnTo>
                    <a:pt x="0" y="2081"/>
                  </a:lnTo>
                  <a:lnTo>
                    <a:pt x="0" y="4186"/>
                  </a:lnTo>
                  <a:lnTo>
                    <a:pt x="2105" y="4186"/>
                  </a:lnTo>
                  <a:lnTo>
                    <a:pt x="2105" y="6267"/>
                  </a:lnTo>
                  <a:lnTo>
                    <a:pt x="8371" y="6267"/>
                  </a:lnTo>
                  <a:lnTo>
                    <a:pt x="8371" y="4186"/>
                  </a:lnTo>
                  <a:lnTo>
                    <a:pt x="10476" y="4186"/>
                  </a:lnTo>
                  <a:lnTo>
                    <a:pt x="10476" y="2081"/>
                  </a:lnTo>
                  <a:lnTo>
                    <a:pt x="8371" y="2081"/>
                  </a:lnTo>
                  <a:lnTo>
                    <a:pt x="8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10435;p47"/>
            <p:cNvSpPr/>
            <p:nvPr/>
          </p:nvSpPr>
          <p:spPr>
            <a:xfrm flipH="1">
              <a:off x="2314126" y="2404181"/>
              <a:ext cx="691335" cy="690470"/>
            </a:xfrm>
            <a:custGeom>
              <a:avLst/>
              <a:gdLst/>
              <a:ahLst/>
              <a:cxnLst/>
              <a:rect l="l" t="t" r="r" b="b"/>
              <a:pathLst>
                <a:path w="23033" h="23008" extrusionOk="0">
                  <a:moveTo>
                    <a:pt x="6291" y="0"/>
                  </a:moveTo>
                  <a:lnTo>
                    <a:pt x="6291" y="2080"/>
                  </a:lnTo>
                  <a:lnTo>
                    <a:pt x="2105" y="2080"/>
                  </a:lnTo>
                  <a:lnTo>
                    <a:pt x="2105" y="4186"/>
                  </a:lnTo>
                  <a:lnTo>
                    <a:pt x="0" y="4186"/>
                  </a:lnTo>
                  <a:lnTo>
                    <a:pt x="0" y="6266"/>
                  </a:lnTo>
                  <a:lnTo>
                    <a:pt x="0" y="8371"/>
                  </a:lnTo>
                  <a:lnTo>
                    <a:pt x="0" y="10451"/>
                  </a:lnTo>
                  <a:lnTo>
                    <a:pt x="0" y="12557"/>
                  </a:lnTo>
                  <a:lnTo>
                    <a:pt x="6291" y="12557"/>
                  </a:lnTo>
                  <a:lnTo>
                    <a:pt x="6291" y="10451"/>
                  </a:lnTo>
                  <a:lnTo>
                    <a:pt x="6291" y="8371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8371" y="4186"/>
                  </a:lnTo>
                  <a:lnTo>
                    <a:pt x="8371" y="2080"/>
                  </a:lnTo>
                  <a:lnTo>
                    <a:pt x="14662" y="2080"/>
                  </a:lnTo>
                  <a:lnTo>
                    <a:pt x="14662" y="4186"/>
                  </a:lnTo>
                  <a:lnTo>
                    <a:pt x="16742" y="4186"/>
                  </a:lnTo>
                  <a:lnTo>
                    <a:pt x="16742" y="6266"/>
                  </a:lnTo>
                  <a:lnTo>
                    <a:pt x="16742" y="8371"/>
                  </a:lnTo>
                  <a:lnTo>
                    <a:pt x="16742" y="10451"/>
                  </a:lnTo>
                  <a:lnTo>
                    <a:pt x="16742" y="12557"/>
                  </a:lnTo>
                  <a:lnTo>
                    <a:pt x="14662" y="12557"/>
                  </a:lnTo>
                  <a:lnTo>
                    <a:pt x="14662" y="14637"/>
                  </a:lnTo>
                  <a:lnTo>
                    <a:pt x="12557" y="14637"/>
                  </a:lnTo>
                  <a:lnTo>
                    <a:pt x="12557" y="16742"/>
                  </a:lnTo>
                  <a:lnTo>
                    <a:pt x="10476" y="16742"/>
                  </a:lnTo>
                  <a:lnTo>
                    <a:pt x="10476" y="18822"/>
                  </a:lnTo>
                  <a:lnTo>
                    <a:pt x="10476" y="20928"/>
                  </a:lnTo>
                  <a:lnTo>
                    <a:pt x="10476" y="23008"/>
                  </a:lnTo>
                  <a:lnTo>
                    <a:pt x="16742" y="23008"/>
                  </a:lnTo>
                  <a:lnTo>
                    <a:pt x="16742" y="20928"/>
                  </a:lnTo>
                  <a:lnTo>
                    <a:pt x="16742" y="18822"/>
                  </a:lnTo>
                  <a:lnTo>
                    <a:pt x="16742" y="16742"/>
                  </a:lnTo>
                  <a:lnTo>
                    <a:pt x="18847" y="16742"/>
                  </a:lnTo>
                  <a:lnTo>
                    <a:pt x="18847" y="14637"/>
                  </a:lnTo>
                  <a:lnTo>
                    <a:pt x="20928" y="14637"/>
                  </a:lnTo>
                  <a:lnTo>
                    <a:pt x="20928" y="12557"/>
                  </a:lnTo>
                  <a:lnTo>
                    <a:pt x="23033" y="12557"/>
                  </a:lnTo>
                  <a:lnTo>
                    <a:pt x="23033" y="1045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3033" y="4186"/>
                  </a:lnTo>
                  <a:lnTo>
                    <a:pt x="20928" y="4186"/>
                  </a:lnTo>
                  <a:lnTo>
                    <a:pt x="20928" y="2080"/>
                  </a:lnTo>
                  <a:lnTo>
                    <a:pt x="16742" y="2080"/>
                  </a:lnTo>
                  <a:lnTo>
                    <a:pt x="16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10436;p47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7" name="Google Shape;10437;p47"/>
          <p:cNvGrpSpPr/>
          <p:nvPr/>
        </p:nvGrpSpPr>
        <p:grpSpPr>
          <a:xfrm>
            <a:off x="828947" y="243093"/>
            <a:ext cx="1207308" cy="1443716"/>
            <a:chOff x="-4271018" y="2943836"/>
            <a:chExt cx="1492899" cy="1784789"/>
          </a:xfrm>
        </p:grpSpPr>
        <p:grpSp>
          <p:nvGrpSpPr>
            <p:cNvPr id="10438" name="Google Shape;10438;p47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0439" name="Google Shape;10439;p47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47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1" name="Google Shape;10441;p47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0442" name="Google Shape;10442;p47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47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4" name="Google Shape;10444;p47"/>
            <p:cNvGrpSpPr/>
            <p:nvPr/>
          </p:nvGrpSpPr>
          <p:grpSpPr>
            <a:xfrm>
              <a:off x="-4271018" y="3458039"/>
              <a:ext cx="978756" cy="1270586"/>
              <a:chOff x="-3848068" y="3389839"/>
              <a:chExt cx="978756" cy="1270586"/>
            </a:xfrm>
          </p:grpSpPr>
          <p:sp>
            <p:nvSpPr>
              <p:cNvPr id="10445" name="Google Shape;10445;p47"/>
              <p:cNvSpPr/>
              <p:nvPr/>
            </p:nvSpPr>
            <p:spPr>
              <a:xfrm flipH="1">
                <a:off x="-3848068" y="3389839"/>
                <a:ext cx="978701" cy="1270586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47"/>
              <p:cNvSpPr/>
              <p:nvPr/>
            </p:nvSpPr>
            <p:spPr>
              <a:xfrm>
                <a:off x="-3065212" y="3389839"/>
                <a:ext cx="195900" cy="2550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47" name="Google Shape;10447;p47"/>
          <p:cNvGrpSpPr/>
          <p:nvPr/>
        </p:nvGrpSpPr>
        <p:grpSpPr>
          <a:xfrm>
            <a:off x="7339238" y="3701925"/>
            <a:ext cx="1292113" cy="1168141"/>
            <a:chOff x="-2157612" y="1129050"/>
            <a:chExt cx="1292113" cy="1168141"/>
          </a:xfrm>
        </p:grpSpPr>
        <p:grpSp>
          <p:nvGrpSpPr>
            <p:cNvPr id="10448" name="Google Shape;10448;p47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10449" name="Google Shape;10449;p47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47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47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47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3" name="Google Shape;10453;p47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4" name="Google Shape;10454;p47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5" name="Google Shape;10455;p47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6" name="Google Shape;10456;p47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7" name="Google Shape;10457;p47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8" name="Google Shape;10458;p47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9" name="Google Shape;10459;p47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0" name="Google Shape;10460;p47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1" name="Google Shape;10461;p47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2" name="Google Shape;10462;p47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3" name="Google Shape;10463;p47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4" name="Google Shape;10464;p47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5" name="Google Shape;10465;p47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6" name="Google Shape;10466;p47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7" name="Google Shape;10467;p47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8" name="Google Shape;10468;p47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9" name="Google Shape;10469;p47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0" name="Google Shape;10470;p47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1" name="Google Shape;10471;p47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2" name="Google Shape;10472;p47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10473" name="Google Shape;10473;p47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4" name="Google Shape;10474;p47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5" name="Google Shape;10475;p47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6" name="Google Shape;10476;p47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7" name="Google Shape;10477;p47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8" name="Google Shape;10478;p47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9" name="Google Shape;10479;p47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0" name="Google Shape;10480;p47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1" name="Google Shape;10481;p47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2" name="Google Shape;10482;p47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3" name="Google Shape;10483;p47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4" name="Google Shape;10484;p47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" name="Google Shape;10485;p47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" name="Google Shape;10486;p47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" name="Google Shape;10487;p47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" name="Google Shape;10488;p47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" name="Google Shape;10489;p47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" name="Google Shape;10490;p47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" name="Google Shape;10491;p47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" name="Google Shape;10492;p47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" name="Google Shape;10493;p47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" name="Google Shape;10494;p47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47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47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47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47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47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" name="Google Shape;10500;p47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1" name="Google Shape;10501;p47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2" name="Google Shape;10502;p47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47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4" name="Google Shape;10504;p47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5" name="Google Shape;10505;p47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6" name="Google Shape;10506;p47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" name="Google Shape;10507;p47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8" name="Google Shape;10508;p47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9" name="Google Shape;10509;p47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0" name="Google Shape;10510;p47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1" name="Google Shape;10511;p47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2" name="Google Shape;10512;p47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3" name="Google Shape;10513;p47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4" name="Google Shape;10514;p47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5" name="Google Shape;10515;p47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6" name="Google Shape;10516;p47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7" name="Google Shape;10517;p47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8" name="Google Shape;10518;p47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9" name="Google Shape;10519;p47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0" name="Google Shape;10520;p47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1" name="Google Shape;10521;p47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2" name="Google Shape;10522;p47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3" name="Google Shape;10523;p47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4" name="Google Shape;10524;p47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5" name="Google Shape;10525;p47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6" name="Google Shape;10526;p47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47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47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47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47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47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47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47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47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5" name="Google Shape;10535;p47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6" name="Google Shape;10536;p47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47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47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47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47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47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2" name="Google Shape;10542;p47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3" name="Google Shape;10543;p47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4" name="Google Shape;10544;p47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47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47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47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47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9" name="Google Shape;10549;p47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47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47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47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47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47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47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47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47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47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9" name="Google Shape;10559;p47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0" name="Google Shape;10560;p47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1" name="Google Shape;10561;p47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2" name="Google Shape;10562;p47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3" name="Google Shape;10563;p47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4" name="Google Shape;10564;p47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5" name="Google Shape;10565;p47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6" name="Google Shape;10566;p47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7" name="Google Shape;10567;p47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8" name="Google Shape;10568;p47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9" name="Google Shape;10569;p47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0" name="Google Shape;10570;p47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1" name="Google Shape;10571;p47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2" name="Google Shape;10572;p47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3" name="Google Shape;10573;p47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4" name="Google Shape;10574;p47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5" name="Google Shape;10575;p47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6" name="Google Shape;10576;p47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7" name="Google Shape;10577;p47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8" name="Google Shape;10578;p47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9" name="Google Shape;10579;p47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0" name="Google Shape;10580;p47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1" name="Google Shape;10581;p47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2" name="Google Shape;10582;p47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3" name="Google Shape;10583;p47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4" name="Google Shape;10584;p47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5" name="Google Shape;10585;p47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6" name="Google Shape;10586;p47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7" name="Google Shape;10587;p47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8" name="Google Shape;10588;p47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9" name="Google Shape;10589;p47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0" name="Google Shape;10590;p47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1" name="Google Shape;10591;p47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2" name="Google Shape;10592;p47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3" name="Google Shape;10593;p47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4" name="Google Shape;10594;p47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5" name="Google Shape;10595;p47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6" name="Google Shape;10596;p47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7" name="Google Shape;10597;p47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8" name="Google Shape;10598;p47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9" name="Google Shape;10599;p47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0" name="Google Shape;10600;p47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1" name="Google Shape;10601;p47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2" name="Google Shape;10602;p47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3" name="Google Shape;10603;p47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4" name="Google Shape;10604;p47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5" name="Google Shape;10605;p47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6" name="Google Shape;10606;p47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7" name="Google Shape;10607;p47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8" name="Google Shape;10608;p47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9" name="Google Shape;10609;p47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0" name="Google Shape;10610;p47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1" name="Google Shape;10611;p47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2" name="Google Shape;10612;p47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3" name="Google Shape;10613;p47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4" name="Google Shape;10614;p47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5" name="Google Shape;10615;p47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6" name="Google Shape;10616;p47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7" name="Google Shape;10617;p47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8" name="Google Shape;10618;p47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9" name="Google Shape;10619;p47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0" name="Google Shape;10620;p47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1" name="Google Shape;10621;p47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2" name="Google Shape;10622;p47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3" name="Google Shape;10623;p47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4" name="Google Shape;10624;p47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5" name="Google Shape;10625;p47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6" name="Google Shape;10626;p47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47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8" name="Google Shape;10628;p47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9" name="Google Shape;10629;p47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0" name="Google Shape;10630;p47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" name="Google Shape;10631;p47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" name="Google Shape;10632;p47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" name="Google Shape;10633;p47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" name="Google Shape;10634;p47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" name="Google Shape;10635;p47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" name="Google Shape;10636;p47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" name="Google Shape;10637;p47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47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47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47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47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47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47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47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47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47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" name="Google Shape;10647;p47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" name="Google Shape;10648;p47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" name="Google Shape;10649;p47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" name="Google Shape;10650;p47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" name="Google Shape;10651;p47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2" name="Google Shape;10652;p47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3" name="Google Shape;10653;p47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4" name="Google Shape;10654;p47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5" name="Google Shape;10655;p47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6" name="Google Shape;10656;p47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7" name="Google Shape;10657;p47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8" name="Google Shape;10658;p47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9" name="Google Shape;10659;p47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0" name="Google Shape;10660;p47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1" name="Google Shape;10661;p47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2" name="Google Shape;10662;p47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3" name="Google Shape;10663;p47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4" name="Google Shape;10664;p47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5" name="Google Shape;10665;p47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6" name="Google Shape;10666;p47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7" name="Google Shape;10667;p47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8" name="Google Shape;10668;p47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9" name="Google Shape;10669;p47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0" name="Google Shape;10670;p47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1" name="Google Shape;10671;p47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2" name="Google Shape;10672;p47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3" name="Google Shape;10673;p47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4" name="Google Shape;10674;p47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5" name="Google Shape;10675;p47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6" name="Google Shape;10676;p47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7" name="Google Shape;10677;p47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8" name="Google Shape;10678;p47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9" name="Google Shape;10679;p47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0" name="Google Shape;10680;p47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1" name="Google Shape;10681;p47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47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3" name="Google Shape;10683;p47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4" name="Google Shape;10684;p47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5" name="Google Shape;10685;p47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6" name="Google Shape;10686;p47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7" name="Google Shape;10687;p47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8" name="Google Shape;10688;p47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9" name="Google Shape;10689;p47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0" name="Google Shape;10690;p47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1" name="Google Shape;10691;p47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2" name="Google Shape;10692;p47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3" name="Google Shape;10693;p47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4" name="Google Shape;10694;p47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5" name="Google Shape;10695;p47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6" name="Google Shape;10696;p47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7" name="Google Shape;10697;p47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8" name="Google Shape;10698;p47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9" name="Google Shape;10699;p47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0" name="Google Shape;10700;p47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1" name="Google Shape;10701;p47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2" name="Google Shape;10702;p47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3" name="Google Shape;10703;p47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4" name="Google Shape;10704;p47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5" name="Google Shape;10705;p47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6" name="Google Shape;10706;p47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7" name="Google Shape;10707;p47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8" name="Google Shape;10708;p47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9" name="Google Shape;10709;p47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0" name="Google Shape;10710;p47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1" name="Google Shape;10711;p47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2" name="Google Shape;10712;p47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3" name="Google Shape;10713;p47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4" name="Google Shape;10714;p47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5" name="Google Shape;10715;p47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6" name="Google Shape;10716;p47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7" name="Google Shape;10717;p47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8" name="Google Shape;10718;p47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2" name="Google Shape;11322;p50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323" name="Google Shape;11323;p50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4" name="Google Shape;11324;p50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325" name="Google Shape;11325;p50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26" name="Google Shape;11326;p50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327" name="Google Shape;11327;p50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8" name="Google Shape;11328;p50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329" name="Google Shape;11329;p50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30" name="Google Shape;11330;p50"/>
          <p:cNvSpPr txBox="1">
            <a:spLocks noGrp="1"/>
          </p:cNvSpPr>
          <p:nvPr>
            <p:ph type="body" idx="1"/>
          </p:nvPr>
        </p:nvSpPr>
        <p:spPr>
          <a:xfrm>
            <a:off x="715650" y="1421641"/>
            <a:ext cx="4006179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Los programas y datos tienen que estar en la memoria principal para poder ejecutarse o ser referenciados.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Los programas y datos que no son necesarios de inmediato pueden mantenerse en 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almacenamiento secundario.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El almacenamiento principal es más costoso y menor que el secundario pero de acceso más rápido.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Los sistemas con varios niveles de almacenamiento requieren destinar recursos para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administrar el movimiento de programas y datos entre niveles.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Un nivel adicional es el “caché” o memoria de alta velocidad, que posee las siguientes características: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11331" name="Google Shape;11331;p50"/>
          <p:cNvPicPr preferRelativeResize="0"/>
          <p:nvPr/>
        </p:nvPicPr>
        <p:blipFill rotWithShape="1">
          <a:blip r:embed="rId3">
            <a:alphaModFix/>
          </a:blip>
          <a:srcRect l="51021" t="8923" r="3899" b="41938"/>
          <a:stretch/>
        </p:blipFill>
        <p:spPr>
          <a:xfrm>
            <a:off x="4855411" y="1940313"/>
            <a:ext cx="3880855" cy="279427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2640000" algn="bl" rotWithShape="0">
              <a:srgbClr val="000000"/>
            </a:outerShdw>
          </a:effectLst>
        </p:spPr>
      </p:pic>
      <p:grpSp>
        <p:nvGrpSpPr>
          <p:cNvPr id="11332" name="Google Shape;11332;p50"/>
          <p:cNvGrpSpPr/>
          <p:nvPr/>
        </p:nvGrpSpPr>
        <p:grpSpPr>
          <a:xfrm>
            <a:off x="5232936" y="3763511"/>
            <a:ext cx="363714" cy="575679"/>
            <a:chOff x="1656150" y="2404175"/>
            <a:chExt cx="627850" cy="993750"/>
          </a:xfrm>
        </p:grpSpPr>
        <p:sp>
          <p:nvSpPr>
            <p:cNvPr id="11333" name="Google Shape;11333;p50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4" name="Google Shape;11334;p50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5" name="Google Shape;11335;p50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6" name="Google Shape;11336;p50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7" name="Google Shape;11337;p50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8" name="Google Shape;11338;p50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9" name="Google Shape;11339;p50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0" name="Google Shape;11340;p50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1" name="Google Shape;11341;p50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2" name="Google Shape;11342;p50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3" name="Google Shape;11343;p50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4" name="Google Shape;11344;p50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5" name="Google Shape;11345;p50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6" name="Google Shape;11346;p50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7" name="Google Shape;11347;p50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8" name="Google Shape;11348;p50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9" name="Google Shape;11349;p50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0" name="Google Shape;11350;p50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1" name="Google Shape;11351;p50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2" name="Google Shape;11352;p50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3" name="Google Shape;11353;p50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4" name="Google Shape;11354;p50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5" name="Google Shape;11355;p50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11356;p50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7" name="Google Shape;11357;p50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Jerarquía de </a:t>
            </a:r>
            <a:r>
              <a:rPr lang="pt-BR" dirty="0" err="1"/>
              <a:t>Almacenamiento</a:t>
            </a:r>
            <a:endParaRPr dirty="0"/>
          </a:p>
        </p:txBody>
      </p:sp>
      <p:grpSp>
        <p:nvGrpSpPr>
          <p:cNvPr id="11358" name="Google Shape;11358;p50"/>
          <p:cNvGrpSpPr/>
          <p:nvPr/>
        </p:nvGrpSpPr>
        <p:grpSpPr>
          <a:xfrm>
            <a:off x="485410" y="4338904"/>
            <a:ext cx="783680" cy="395688"/>
            <a:chOff x="-1940842" y="-1178775"/>
            <a:chExt cx="1405200" cy="709500"/>
          </a:xfrm>
        </p:grpSpPr>
        <p:sp>
          <p:nvSpPr>
            <p:cNvPr id="11359" name="Google Shape;11359;p50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11360;p50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11361;p50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11362;p50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A861810-8CC3-77EB-B75F-48271D56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411" y="1937808"/>
            <a:ext cx="3877880" cy="2774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6" name="Google Shape;11656;p58"/>
          <p:cNvGrpSpPr/>
          <p:nvPr/>
        </p:nvGrpSpPr>
        <p:grpSpPr>
          <a:xfrm>
            <a:off x="4746237" y="3295050"/>
            <a:ext cx="3072133" cy="880500"/>
            <a:chOff x="4130091" y="3405141"/>
            <a:chExt cx="2850003" cy="880500"/>
          </a:xfrm>
        </p:grpSpPr>
        <p:sp>
          <p:nvSpPr>
            <p:cNvPr id="11657" name="Google Shape;11657;p58"/>
            <p:cNvSpPr/>
            <p:nvPr/>
          </p:nvSpPr>
          <p:spPr>
            <a:xfrm>
              <a:off x="4282494" y="3557541"/>
              <a:ext cx="2697600" cy="728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58"/>
            <p:cNvSpPr/>
            <p:nvPr/>
          </p:nvSpPr>
          <p:spPr>
            <a:xfrm>
              <a:off x="4206283" y="3481341"/>
              <a:ext cx="2697600" cy="728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58"/>
            <p:cNvSpPr/>
            <p:nvPr/>
          </p:nvSpPr>
          <p:spPr>
            <a:xfrm>
              <a:off x="4130091" y="3405141"/>
              <a:ext cx="2697600" cy="728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0" name="Google Shape;11660;p58"/>
          <p:cNvGrpSpPr/>
          <p:nvPr/>
        </p:nvGrpSpPr>
        <p:grpSpPr>
          <a:xfrm>
            <a:off x="2317954" y="862268"/>
            <a:ext cx="1295909" cy="1602300"/>
            <a:chOff x="-4013848" y="2943836"/>
            <a:chExt cx="1235729" cy="1527601"/>
          </a:xfrm>
        </p:grpSpPr>
        <p:grpSp>
          <p:nvGrpSpPr>
            <p:cNvPr id="11661" name="Google Shape;11661;p58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1662" name="Google Shape;11662;p5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5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4" name="Google Shape;11664;p58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1665" name="Google Shape;11665;p5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5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67" name="Google Shape;11667;p58"/>
          <p:cNvGrpSpPr/>
          <p:nvPr/>
        </p:nvGrpSpPr>
        <p:grpSpPr>
          <a:xfrm>
            <a:off x="2063678" y="1404314"/>
            <a:ext cx="979573" cy="1271724"/>
            <a:chOff x="-3238463" y="1736825"/>
            <a:chExt cx="2320713" cy="3012850"/>
          </a:xfrm>
        </p:grpSpPr>
        <p:sp>
          <p:nvSpPr>
            <p:cNvPr id="11668" name="Google Shape;11668;p58"/>
            <p:cNvSpPr/>
            <p:nvPr/>
          </p:nvSpPr>
          <p:spPr>
            <a:xfrm flipH="1">
              <a:off x="-3238463" y="1736825"/>
              <a:ext cx="2320702" cy="3012850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58"/>
            <p:cNvSpPr/>
            <p:nvPr/>
          </p:nvSpPr>
          <p:spPr>
            <a:xfrm>
              <a:off x="-1382150" y="1736825"/>
              <a:ext cx="464400" cy="604500"/>
            </a:xfrm>
            <a:prstGeom prst="rtTriangl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0" name="Google Shape;11670;p58"/>
          <p:cNvSpPr txBox="1">
            <a:spLocks noGrp="1"/>
          </p:cNvSpPr>
          <p:nvPr>
            <p:ph type="title"/>
          </p:nvPr>
        </p:nvSpPr>
        <p:spPr>
          <a:xfrm>
            <a:off x="4482351" y="1584625"/>
            <a:ext cx="39417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Políticas</a:t>
            </a:r>
            <a:endParaRPr sz="4000" dirty="0"/>
          </a:p>
        </p:txBody>
      </p:sp>
      <p:sp>
        <p:nvSpPr>
          <p:cNvPr id="11671" name="Google Shape;11671;p58"/>
          <p:cNvSpPr txBox="1">
            <a:spLocks noGrp="1"/>
          </p:cNvSpPr>
          <p:nvPr>
            <p:ph type="subTitle" idx="1"/>
          </p:nvPr>
        </p:nvSpPr>
        <p:spPr>
          <a:xfrm>
            <a:off x="4697688" y="3207200"/>
            <a:ext cx="2851739" cy="7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Los distintos Sistemas Operativos utilizan varias Políticas de Planificación, que se instrumentan mediante Mecanismos de Planificación .</a:t>
            </a:r>
            <a:endParaRPr sz="900" dirty="0"/>
          </a:p>
        </p:txBody>
      </p:sp>
      <p:sp>
        <p:nvSpPr>
          <p:cNvPr id="11672" name="Google Shape;11672;p58"/>
          <p:cNvSpPr txBox="1">
            <a:spLocks noGrp="1"/>
          </p:cNvSpPr>
          <p:nvPr>
            <p:ph type="title" idx="2"/>
          </p:nvPr>
        </p:nvSpPr>
        <p:spPr>
          <a:xfrm>
            <a:off x="2026539" y="1765076"/>
            <a:ext cx="10536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</a:t>
            </a:r>
            <a:endParaRPr dirty="0"/>
          </a:p>
        </p:txBody>
      </p:sp>
      <p:grpSp>
        <p:nvGrpSpPr>
          <p:cNvPr id="11673" name="Google Shape;11673;p58"/>
          <p:cNvGrpSpPr/>
          <p:nvPr/>
        </p:nvGrpSpPr>
        <p:grpSpPr>
          <a:xfrm>
            <a:off x="4482376" y="1341925"/>
            <a:ext cx="3941700" cy="242700"/>
            <a:chOff x="426789" y="3212975"/>
            <a:chExt cx="3941700" cy="242700"/>
          </a:xfrm>
        </p:grpSpPr>
        <p:sp>
          <p:nvSpPr>
            <p:cNvPr id="11674" name="Google Shape;11674;p58"/>
            <p:cNvSpPr/>
            <p:nvPr/>
          </p:nvSpPr>
          <p:spPr>
            <a:xfrm>
              <a:off x="426789" y="3212975"/>
              <a:ext cx="3941700" cy="24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5" name="Google Shape;11675;p58"/>
            <p:cNvGrpSpPr/>
            <p:nvPr/>
          </p:nvGrpSpPr>
          <p:grpSpPr>
            <a:xfrm>
              <a:off x="3687161" y="3252257"/>
              <a:ext cx="634685" cy="168300"/>
              <a:chOff x="7755386" y="279729"/>
              <a:chExt cx="634685" cy="168300"/>
            </a:xfrm>
          </p:grpSpPr>
          <p:sp>
            <p:nvSpPr>
              <p:cNvPr id="11676" name="Google Shape;11676;p58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77" name="Google Shape;11677;p58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678" name="Google Shape;11678;p58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9" name="Google Shape;11679;p58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680" name="Google Shape;11680;p58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681" name="Google Shape;11681;p58"/>
          <p:cNvGrpSpPr/>
          <p:nvPr/>
        </p:nvGrpSpPr>
        <p:grpSpPr>
          <a:xfrm flipH="1">
            <a:off x="730378" y="535009"/>
            <a:ext cx="779227" cy="573891"/>
            <a:chOff x="1656150" y="2404175"/>
            <a:chExt cx="1349311" cy="993750"/>
          </a:xfrm>
        </p:grpSpPr>
        <p:sp>
          <p:nvSpPr>
            <p:cNvPr id="11682" name="Google Shape;11682;p58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58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58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58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58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58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58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58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58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58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58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58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58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58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58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58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58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58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58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58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58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58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4" name="Google Shape;11704;p58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5" name="Google Shape;11705;p58"/>
            <p:cNvSpPr/>
            <p:nvPr/>
          </p:nvSpPr>
          <p:spPr>
            <a:xfrm flipH="1">
              <a:off x="2439748" y="3157836"/>
              <a:ext cx="314467" cy="188073"/>
            </a:xfrm>
            <a:custGeom>
              <a:avLst/>
              <a:gdLst/>
              <a:ahLst/>
              <a:cxnLst/>
              <a:rect l="l" t="t" r="r" b="b"/>
              <a:pathLst>
                <a:path w="10477" h="6267" extrusionOk="0">
                  <a:moveTo>
                    <a:pt x="2105" y="1"/>
                  </a:moveTo>
                  <a:lnTo>
                    <a:pt x="2105" y="2081"/>
                  </a:lnTo>
                  <a:lnTo>
                    <a:pt x="0" y="2081"/>
                  </a:lnTo>
                  <a:lnTo>
                    <a:pt x="0" y="4186"/>
                  </a:lnTo>
                  <a:lnTo>
                    <a:pt x="2105" y="4186"/>
                  </a:lnTo>
                  <a:lnTo>
                    <a:pt x="2105" y="6267"/>
                  </a:lnTo>
                  <a:lnTo>
                    <a:pt x="8371" y="6267"/>
                  </a:lnTo>
                  <a:lnTo>
                    <a:pt x="8371" y="4186"/>
                  </a:lnTo>
                  <a:lnTo>
                    <a:pt x="10476" y="4186"/>
                  </a:lnTo>
                  <a:lnTo>
                    <a:pt x="10476" y="2081"/>
                  </a:lnTo>
                  <a:lnTo>
                    <a:pt x="8371" y="2081"/>
                  </a:lnTo>
                  <a:lnTo>
                    <a:pt x="8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6" name="Google Shape;11706;p58"/>
            <p:cNvSpPr/>
            <p:nvPr/>
          </p:nvSpPr>
          <p:spPr>
            <a:xfrm flipH="1">
              <a:off x="2314126" y="2404181"/>
              <a:ext cx="691335" cy="690470"/>
            </a:xfrm>
            <a:custGeom>
              <a:avLst/>
              <a:gdLst/>
              <a:ahLst/>
              <a:cxnLst/>
              <a:rect l="l" t="t" r="r" b="b"/>
              <a:pathLst>
                <a:path w="23033" h="23008" extrusionOk="0">
                  <a:moveTo>
                    <a:pt x="6291" y="0"/>
                  </a:moveTo>
                  <a:lnTo>
                    <a:pt x="6291" y="2080"/>
                  </a:lnTo>
                  <a:lnTo>
                    <a:pt x="2105" y="2080"/>
                  </a:lnTo>
                  <a:lnTo>
                    <a:pt x="2105" y="4186"/>
                  </a:lnTo>
                  <a:lnTo>
                    <a:pt x="0" y="4186"/>
                  </a:lnTo>
                  <a:lnTo>
                    <a:pt x="0" y="6266"/>
                  </a:lnTo>
                  <a:lnTo>
                    <a:pt x="0" y="8371"/>
                  </a:lnTo>
                  <a:lnTo>
                    <a:pt x="0" y="10451"/>
                  </a:lnTo>
                  <a:lnTo>
                    <a:pt x="0" y="12557"/>
                  </a:lnTo>
                  <a:lnTo>
                    <a:pt x="6291" y="12557"/>
                  </a:lnTo>
                  <a:lnTo>
                    <a:pt x="6291" y="10451"/>
                  </a:lnTo>
                  <a:lnTo>
                    <a:pt x="6291" y="8371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8371" y="4186"/>
                  </a:lnTo>
                  <a:lnTo>
                    <a:pt x="8371" y="2080"/>
                  </a:lnTo>
                  <a:lnTo>
                    <a:pt x="14662" y="2080"/>
                  </a:lnTo>
                  <a:lnTo>
                    <a:pt x="14662" y="4186"/>
                  </a:lnTo>
                  <a:lnTo>
                    <a:pt x="16742" y="4186"/>
                  </a:lnTo>
                  <a:lnTo>
                    <a:pt x="16742" y="6266"/>
                  </a:lnTo>
                  <a:lnTo>
                    <a:pt x="16742" y="8371"/>
                  </a:lnTo>
                  <a:lnTo>
                    <a:pt x="16742" y="10451"/>
                  </a:lnTo>
                  <a:lnTo>
                    <a:pt x="16742" y="12557"/>
                  </a:lnTo>
                  <a:lnTo>
                    <a:pt x="14662" y="12557"/>
                  </a:lnTo>
                  <a:lnTo>
                    <a:pt x="14662" y="14637"/>
                  </a:lnTo>
                  <a:lnTo>
                    <a:pt x="12557" y="14637"/>
                  </a:lnTo>
                  <a:lnTo>
                    <a:pt x="12557" y="16742"/>
                  </a:lnTo>
                  <a:lnTo>
                    <a:pt x="10476" y="16742"/>
                  </a:lnTo>
                  <a:lnTo>
                    <a:pt x="10476" y="18822"/>
                  </a:lnTo>
                  <a:lnTo>
                    <a:pt x="10476" y="20928"/>
                  </a:lnTo>
                  <a:lnTo>
                    <a:pt x="10476" y="23008"/>
                  </a:lnTo>
                  <a:lnTo>
                    <a:pt x="16742" y="23008"/>
                  </a:lnTo>
                  <a:lnTo>
                    <a:pt x="16742" y="20928"/>
                  </a:lnTo>
                  <a:lnTo>
                    <a:pt x="16742" y="18822"/>
                  </a:lnTo>
                  <a:lnTo>
                    <a:pt x="16742" y="16742"/>
                  </a:lnTo>
                  <a:lnTo>
                    <a:pt x="18847" y="16742"/>
                  </a:lnTo>
                  <a:lnTo>
                    <a:pt x="18847" y="14637"/>
                  </a:lnTo>
                  <a:lnTo>
                    <a:pt x="20928" y="14637"/>
                  </a:lnTo>
                  <a:lnTo>
                    <a:pt x="20928" y="12557"/>
                  </a:lnTo>
                  <a:lnTo>
                    <a:pt x="23033" y="12557"/>
                  </a:lnTo>
                  <a:lnTo>
                    <a:pt x="23033" y="1045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3033" y="4186"/>
                  </a:lnTo>
                  <a:lnTo>
                    <a:pt x="20928" y="4186"/>
                  </a:lnTo>
                  <a:lnTo>
                    <a:pt x="20928" y="2080"/>
                  </a:lnTo>
                  <a:lnTo>
                    <a:pt x="16742" y="2080"/>
                  </a:lnTo>
                  <a:lnTo>
                    <a:pt x="16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7" name="Google Shape;11707;p58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8" name="Google Shape;11708;p58"/>
          <p:cNvGrpSpPr/>
          <p:nvPr/>
        </p:nvGrpSpPr>
        <p:grpSpPr>
          <a:xfrm>
            <a:off x="7210136" y="480761"/>
            <a:ext cx="1208613" cy="610241"/>
            <a:chOff x="-1940831" y="-1178772"/>
            <a:chExt cx="1405200" cy="709500"/>
          </a:xfrm>
        </p:grpSpPr>
        <p:sp>
          <p:nvSpPr>
            <p:cNvPr id="11709" name="Google Shape;11709;p58"/>
            <p:cNvSpPr/>
            <p:nvPr/>
          </p:nvSpPr>
          <p:spPr>
            <a:xfrm>
              <a:off x="-1940831" y="-1178772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0" name="Google Shape;11710;p58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1" name="Google Shape;11711;p58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2" name="Google Shape;11712;p58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6" name="Google Shape;12426;p68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2427" name="Google Shape;12427;p68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28" name="Google Shape;12428;p68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2429" name="Google Shape;12429;p68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30" name="Google Shape;12430;p68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2431" name="Google Shape;12431;p68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2" name="Google Shape;12432;p68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2433" name="Google Shape;12433;p68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35" name="Google Shape;12435;p68"/>
          <p:cNvSpPr txBox="1">
            <a:spLocks noGrp="1"/>
          </p:cNvSpPr>
          <p:nvPr>
            <p:ph type="title"/>
          </p:nvPr>
        </p:nvSpPr>
        <p:spPr>
          <a:xfrm>
            <a:off x="720000" y="475487"/>
            <a:ext cx="7717500" cy="115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202124"/>
                </a:solidFill>
              </a:rPr>
              <a:t>Criterios de Categorización de las Políticas de Planificación</a:t>
            </a:r>
            <a:endParaRPr sz="2400" dirty="0">
              <a:solidFill>
                <a:srgbClr val="20212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40" name="Google Shape;12440;p68"/>
          <p:cNvSpPr txBox="1">
            <a:spLocks noGrp="1"/>
          </p:cNvSpPr>
          <p:nvPr>
            <p:ph type="ctrTitle" idx="4294967295"/>
          </p:nvPr>
        </p:nvSpPr>
        <p:spPr>
          <a:xfrm>
            <a:off x="1808285" y="2108337"/>
            <a:ext cx="1653900" cy="1544100"/>
          </a:xfrm>
          <a:prstGeom prst="rect">
            <a:avLst/>
          </a:prstGeom>
          <a:solidFill>
            <a:srgbClr val="FFA4E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 err="1"/>
              <a:t>Capacidad</a:t>
            </a:r>
            <a:r>
              <a:rPr lang="pt-BR" sz="1500" dirty="0"/>
              <a:t> </a:t>
            </a:r>
            <a:br>
              <a:rPr lang="pt-BR" sz="1500" dirty="0"/>
            </a:br>
            <a:r>
              <a:rPr lang="pt-BR" sz="1500" dirty="0"/>
              <a:t>de </a:t>
            </a:r>
            <a:br>
              <a:rPr lang="pt-BR" sz="1500" dirty="0"/>
            </a:br>
            <a:r>
              <a:rPr lang="pt-BR" sz="1500" dirty="0" err="1"/>
              <a:t>ejecución</a:t>
            </a:r>
            <a:endParaRPr sz="1500" dirty="0"/>
          </a:p>
        </p:txBody>
      </p:sp>
      <p:sp>
        <p:nvSpPr>
          <p:cNvPr id="12441" name="Google Shape;12441;p68"/>
          <p:cNvSpPr txBox="1">
            <a:spLocks noGrp="1"/>
          </p:cNvSpPr>
          <p:nvPr>
            <p:ph type="ctrTitle" idx="4294967295"/>
          </p:nvPr>
        </p:nvSpPr>
        <p:spPr>
          <a:xfrm>
            <a:off x="3663885" y="2108337"/>
            <a:ext cx="1653900" cy="15441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/>
              <a:t>Media </a:t>
            </a:r>
            <a:r>
              <a:rPr lang="pt-BR" sz="1500" dirty="0" err="1"/>
              <a:t>del</a:t>
            </a:r>
            <a:r>
              <a:rPr lang="pt-BR" sz="1500" dirty="0"/>
              <a:t> </a:t>
            </a:r>
            <a:r>
              <a:rPr lang="pt-BR" sz="1500" dirty="0" err="1"/>
              <a:t>tiempo</a:t>
            </a:r>
            <a:r>
              <a:rPr lang="pt-BR" sz="1500" dirty="0"/>
              <a:t> de </a:t>
            </a:r>
            <a:r>
              <a:rPr lang="pt-BR" sz="1500" dirty="0" err="1"/>
              <a:t>respuesta</a:t>
            </a:r>
            <a:endParaRPr sz="1500" dirty="0"/>
          </a:p>
        </p:txBody>
      </p:sp>
      <p:sp>
        <p:nvSpPr>
          <p:cNvPr id="12442" name="Google Shape;12442;p68"/>
          <p:cNvSpPr txBox="1">
            <a:spLocks noGrp="1"/>
          </p:cNvSpPr>
          <p:nvPr>
            <p:ph type="ctrTitle" idx="4294967295"/>
          </p:nvPr>
        </p:nvSpPr>
        <p:spPr>
          <a:xfrm>
            <a:off x="5506785" y="2108337"/>
            <a:ext cx="1653900" cy="1544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/>
              <a:t>Varianza</a:t>
            </a:r>
            <a:r>
              <a:rPr lang="pt-BR" sz="1400" dirty="0"/>
              <a:t> de </a:t>
            </a:r>
            <a:r>
              <a:rPr lang="pt-BR" sz="1400" dirty="0" err="1"/>
              <a:t>los</a:t>
            </a:r>
            <a:r>
              <a:rPr lang="pt-BR" sz="1400" dirty="0"/>
              <a:t> </a:t>
            </a:r>
            <a:r>
              <a:rPr lang="pt-BR" sz="1400" dirty="0" err="1"/>
              <a:t>tiempos</a:t>
            </a:r>
            <a:r>
              <a:rPr lang="pt-BR" sz="1400" dirty="0"/>
              <a:t> de </a:t>
            </a:r>
            <a:r>
              <a:rPr lang="pt-BR" sz="1400" dirty="0" err="1"/>
              <a:t>respuesta</a:t>
            </a:r>
            <a:r>
              <a:rPr lang="pt-BR" sz="1400" dirty="0"/>
              <a:t> (</a:t>
            </a:r>
            <a:r>
              <a:rPr lang="pt-BR" sz="1400" dirty="0" err="1"/>
              <a:t>predecibili</a:t>
            </a:r>
            <a:r>
              <a:rPr lang="pt-BR" sz="1400" dirty="0"/>
              <a:t>-</a:t>
            </a:r>
            <a:br>
              <a:rPr lang="pt-BR" sz="1400" dirty="0"/>
            </a:br>
            <a:r>
              <a:rPr lang="pt-BR" sz="1400" dirty="0" err="1"/>
              <a:t>dad</a:t>
            </a:r>
            <a:r>
              <a:rPr lang="pt-BR" sz="1400" dirty="0"/>
              <a:t>)</a:t>
            </a:r>
            <a:endParaRPr sz="1400" dirty="0"/>
          </a:p>
        </p:txBody>
      </p:sp>
      <p:sp>
        <p:nvSpPr>
          <p:cNvPr id="12449" name="Google Shape;12449;p68"/>
          <p:cNvSpPr/>
          <p:nvPr/>
        </p:nvSpPr>
        <p:spPr>
          <a:xfrm>
            <a:off x="3817475" y="1408925"/>
            <a:ext cx="181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5" name="Google Shape;13495;p79">
            <a:extLst>
              <a:ext uri="{FF2B5EF4-FFF2-40B4-BE49-F238E27FC236}">
                <a16:creationId xmlns:a16="http://schemas.microsoft.com/office/drawing/2014/main" id="{2AD3653A-ABB9-07A8-4209-0E47738DF345}"/>
              </a:ext>
            </a:extLst>
          </p:cNvPr>
          <p:cNvGrpSpPr/>
          <p:nvPr/>
        </p:nvGrpSpPr>
        <p:grpSpPr>
          <a:xfrm>
            <a:off x="7738499" y="2488064"/>
            <a:ext cx="697525" cy="719503"/>
            <a:chOff x="4105250" y="2839713"/>
            <a:chExt cx="697525" cy="719503"/>
          </a:xfrm>
        </p:grpSpPr>
        <p:sp>
          <p:nvSpPr>
            <p:cNvPr id="13046" name="Google Shape;13496;p79">
              <a:extLst>
                <a:ext uri="{FF2B5EF4-FFF2-40B4-BE49-F238E27FC236}">
                  <a16:creationId xmlns:a16="http://schemas.microsoft.com/office/drawing/2014/main" id="{16A295F0-7A93-0131-C49E-0C0B3E351015}"/>
                </a:ext>
              </a:extLst>
            </p:cNvPr>
            <p:cNvSpPr/>
            <p:nvPr/>
          </p:nvSpPr>
          <p:spPr>
            <a:xfrm>
              <a:off x="4534125" y="2950088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703" y="1"/>
                  </a:moveTo>
                  <a:lnTo>
                    <a:pt x="1" y="1105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497;p79">
              <a:extLst>
                <a:ext uri="{FF2B5EF4-FFF2-40B4-BE49-F238E27FC236}">
                  <a16:creationId xmlns:a16="http://schemas.microsoft.com/office/drawing/2014/main" id="{C4261BA0-93FE-B867-C82B-6DA0D156768F}"/>
                </a:ext>
              </a:extLst>
            </p:cNvPr>
            <p:cNvSpPr/>
            <p:nvPr/>
          </p:nvSpPr>
          <p:spPr>
            <a:xfrm>
              <a:off x="4551700" y="2922488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498;p79">
              <a:extLst>
                <a:ext uri="{FF2B5EF4-FFF2-40B4-BE49-F238E27FC236}">
                  <a16:creationId xmlns:a16="http://schemas.microsoft.com/office/drawing/2014/main" id="{39C7DC69-5F2B-E44D-C9EC-DC1A52BC4981}"/>
                </a:ext>
              </a:extLst>
            </p:cNvPr>
            <p:cNvSpPr/>
            <p:nvPr/>
          </p:nvSpPr>
          <p:spPr>
            <a:xfrm>
              <a:off x="4569250" y="2894913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6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499;p79">
              <a:extLst>
                <a:ext uri="{FF2B5EF4-FFF2-40B4-BE49-F238E27FC236}">
                  <a16:creationId xmlns:a16="http://schemas.microsoft.com/office/drawing/2014/main" id="{3FA94919-2F93-6F0C-587E-22A2A3911FEF}"/>
                </a:ext>
              </a:extLst>
            </p:cNvPr>
            <p:cNvSpPr/>
            <p:nvPr/>
          </p:nvSpPr>
          <p:spPr>
            <a:xfrm>
              <a:off x="4471400" y="2987888"/>
              <a:ext cx="45200" cy="45025"/>
            </a:xfrm>
            <a:custGeom>
              <a:avLst/>
              <a:gdLst/>
              <a:ahLst/>
              <a:cxnLst/>
              <a:rect l="l" t="t" r="r" b="b"/>
              <a:pathLst>
                <a:path w="1808" h="1801" extrusionOk="0">
                  <a:moveTo>
                    <a:pt x="703" y="1"/>
                  </a:moveTo>
                  <a:lnTo>
                    <a:pt x="1" y="1105"/>
                  </a:lnTo>
                  <a:lnTo>
                    <a:pt x="1105" y="1801"/>
                  </a:lnTo>
                  <a:lnTo>
                    <a:pt x="1807" y="69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500;p79">
              <a:extLst>
                <a:ext uri="{FF2B5EF4-FFF2-40B4-BE49-F238E27FC236}">
                  <a16:creationId xmlns:a16="http://schemas.microsoft.com/office/drawing/2014/main" id="{5F52AC10-EEDB-40FD-5A3D-DFBE712513AA}"/>
                </a:ext>
              </a:extLst>
            </p:cNvPr>
            <p:cNvSpPr/>
            <p:nvPr/>
          </p:nvSpPr>
          <p:spPr>
            <a:xfrm>
              <a:off x="4488975" y="2960138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11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501;p79">
              <a:extLst>
                <a:ext uri="{FF2B5EF4-FFF2-40B4-BE49-F238E27FC236}">
                  <a16:creationId xmlns:a16="http://schemas.microsoft.com/office/drawing/2014/main" id="{E2CE2422-615A-665D-9252-621D6FA27D87}"/>
                </a:ext>
              </a:extLst>
            </p:cNvPr>
            <p:cNvSpPr/>
            <p:nvPr/>
          </p:nvSpPr>
          <p:spPr>
            <a:xfrm>
              <a:off x="4506525" y="293253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502;p79">
              <a:extLst>
                <a:ext uri="{FF2B5EF4-FFF2-40B4-BE49-F238E27FC236}">
                  <a16:creationId xmlns:a16="http://schemas.microsoft.com/office/drawing/2014/main" id="{D1F6A63B-90FE-9F4C-4DFE-1D8A34EBDC31}"/>
                </a:ext>
              </a:extLst>
            </p:cNvPr>
            <p:cNvSpPr/>
            <p:nvPr/>
          </p:nvSpPr>
          <p:spPr>
            <a:xfrm>
              <a:off x="4426250" y="2997938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503;p79">
              <a:extLst>
                <a:ext uri="{FF2B5EF4-FFF2-40B4-BE49-F238E27FC236}">
                  <a16:creationId xmlns:a16="http://schemas.microsoft.com/office/drawing/2014/main" id="{18D8C97E-885C-FE7E-C240-B34132126AAC}"/>
                </a:ext>
              </a:extLst>
            </p:cNvPr>
            <p:cNvSpPr/>
            <p:nvPr/>
          </p:nvSpPr>
          <p:spPr>
            <a:xfrm>
              <a:off x="4443800" y="297033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504;p79">
              <a:extLst>
                <a:ext uri="{FF2B5EF4-FFF2-40B4-BE49-F238E27FC236}">
                  <a16:creationId xmlns:a16="http://schemas.microsoft.com/office/drawing/2014/main" id="{FF2834D0-AB2A-537C-A684-6F1C6A704F8E}"/>
                </a:ext>
              </a:extLst>
            </p:cNvPr>
            <p:cNvSpPr/>
            <p:nvPr/>
          </p:nvSpPr>
          <p:spPr>
            <a:xfrm>
              <a:off x="4398650" y="2980363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505;p79">
              <a:extLst>
                <a:ext uri="{FF2B5EF4-FFF2-40B4-BE49-F238E27FC236}">
                  <a16:creationId xmlns:a16="http://schemas.microsoft.com/office/drawing/2014/main" id="{F777852D-5583-3C93-D23B-6EF20E351F71}"/>
                </a:ext>
              </a:extLst>
            </p:cNvPr>
            <p:cNvSpPr/>
            <p:nvPr/>
          </p:nvSpPr>
          <p:spPr>
            <a:xfrm>
              <a:off x="4371050" y="2962813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506;p79">
              <a:extLst>
                <a:ext uri="{FF2B5EF4-FFF2-40B4-BE49-F238E27FC236}">
                  <a16:creationId xmlns:a16="http://schemas.microsoft.com/office/drawing/2014/main" id="{3816D698-3BAA-36C2-00B5-F64CAB83A88A}"/>
                </a:ext>
              </a:extLst>
            </p:cNvPr>
            <p:cNvSpPr/>
            <p:nvPr/>
          </p:nvSpPr>
          <p:spPr>
            <a:xfrm>
              <a:off x="4343450" y="2945238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507;p79">
              <a:extLst>
                <a:ext uri="{FF2B5EF4-FFF2-40B4-BE49-F238E27FC236}">
                  <a16:creationId xmlns:a16="http://schemas.microsoft.com/office/drawing/2014/main" id="{DC634AA0-432B-3E1A-0A1B-5D43D91B91DA}"/>
                </a:ext>
              </a:extLst>
            </p:cNvPr>
            <p:cNvSpPr/>
            <p:nvPr/>
          </p:nvSpPr>
          <p:spPr>
            <a:xfrm>
              <a:off x="4298275" y="295528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697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508;p79">
              <a:extLst>
                <a:ext uri="{FF2B5EF4-FFF2-40B4-BE49-F238E27FC236}">
                  <a16:creationId xmlns:a16="http://schemas.microsoft.com/office/drawing/2014/main" id="{518C3F7D-8572-2615-3E21-C67C22B3DF27}"/>
                </a:ext>
              </a:extLst>
            </p:cNvPr>
            <p:cNvSpPr/>
            <p:nvPr/>
          </p:nvSpPr>
          <p:spPr>
            <a:xfrm>
              <a:off x="4315675" y="2927688"/>
              <a:ext cx="45350" cy="45175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11" y="1807"/>
                  </a:lnTo>
                  <a:lnTo>
                    <a:pt x="1814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59" name="Google Shape;13509;p79">
              <a:extLst>
                <a:ext uri="{FF2B5EF4-FFF2-40B4-BE49-F238E27FC236}">
                  <a16:creationId xmlns:a16="http://schemas.microsoft.com/office/drawing/2014/main" id="{A4FA5975-A4FA-4164-6B75-3753132E8003}"/>
                </a:ext>
              </a:extLst>
            </p:cNvPr>
            <p:cNvGrpSpPr/>
            <p:nvPr/>
          </p:nvGrpSpPr>
          <p:grpSpPr>
            <a:xfrm>
              <a:off x="4150425" y="2912463"/>
              <a:ext cx="607200" cy="602350"/>
              <a:chOff x="4150425" y="2912463"/>
              <a:chExt cx="607200" cy="602350"/>
            </a:xfrm>
          </p:grpSpPr>
          <p:sp>
            <p:nvSpPr>
              <p:cNvPr id="13126" name="Google Shape;13510;p79">
                <a:extLst>
                  <a:ext uri="{FF2B5EF4-FFF2-40B4-BE49-F238E27FC236}">
                    <a16:creationId xmlns:a16="http://schemas.microsoft.com/office/drawing/2014/main" id="{35F3C2E6-FD4A-12E6-B33F-CE41C6E44B80}"/>
                  </a:ext>
                </a:extLst>
              </p:cNvPr>
              <p:cNvSpPr/>
              <p:nvPr/>
            </p:nvSpPr>
            <p:spPr>
              <a:xfrm>
                <a:off x="4712425" y="32185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2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511;p79">
                <a:extLst>
                  <a:ext uri="{FF2B5EF4-FFF2-40B4-BE49-F238E27FC236}">
                    <a16:creationId xmlns:a16="http://schemas.microsoft.com/office/drawing/2014/main" id="{1AFDBA31-D41B-9BE2-DDA8-E3255DDFAC07}"/>
                  </a:ext>
                </a:extLst>
              </p:cNvPr>
              <p:cNvSpPr/>
              <p:nvPr/>
            </p:nvSpPr>
            <p:spPr>
              <a:xfrm>
                <a:off x="4667275" y="32285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512;p79">
                <a:extLst>
                  <a:ext uri="{FF2B5EF4-FFF2-40B4-BE49-F238E27FC236}">
                    <a16:creationId xmlns:a16="http://schemas.microsoft.com/office/drawing/2014/main" id="{56ED096F-024E-E163-FBEC-A3DC2E7772BF}"/>
                  </a:ext>
                </a:extLst>
              </p:cNvPr>
              <p:cNvSpPr/>
              <p:nvPr/>
            </p:nvSpPr>
            <p:spPr>
              <a:xfrm>
                <a:off x="4684825" y="32009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4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513;p79">
                <a:extLst>
                  <a:ext uri="{FF2B5EF4-FFF2-40B4-BE49-F238E27FC236}">
                    <a16:creationId xmlns:a16="http://schemas.microsoft.com/office/drawing/2014/main" id="{920A2F9B-2EEA-A3AC-75A6-8BEED7836C01}"/>
                  </a:ext>
                </a:extLst>
              </p:cNvPr>
              <p:cNvSpPr/>
              <p:nvPr/>
            </p:nvSpPr>
            <p:spPr>
              <a:xfrm>
                <a:off x="4622125" y="32386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6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514;p79">
                <a:extLst>
                  <a:ext uri="{FF2B5EF4-FFF2-40B4-BE49-F238E27FC236}">
                    <a16:creationId xmlns:a16="http://schemas.microsoft.com/office/drawing/2014/main" id="{82A9427F-3071-31D0-9F50-B7881DB2D7D1}"/>
                  </a:ext>
                </a:extLst>
              </p:cNvPr>
              <p:cNvSpPr/>
              <p:nvPr/>
            </p:nvSpPr>
            <p:spPr>
              <a:xfrm>
                <a:off x="4639675" y="32110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515;p79">
                <a:extLst>
                  <a:ext uri="{FF2B5EF4-FFF2-40B4-BE49-F238E27FC236}">
                    <a16:creationId xmlns:a16="http://schemas.microsoft.com/office/drawing/2014/main" id="{87FE0CF3-365B-D42C-4DF4-EE3C7B40C181}"/>
                  </a:ext>
                </a:extLst>
              </p:cNvPr>
              <p:cNvSpPr/>
              <p:nvPr/>
            </p:nvSpPr>
            <p:spPr>
              <a:xfrm>
                <a:off x="4657250" y="3183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516;p79">
                <a:extLst>
                  <a:ext uri="{FF2B5EF4-FFF2-40B4-BE49-F238E27FC236}">
                    <a16:creationId xmlns:a16="http://schemas.microsoft.com/office/drawing/2014/main" id="{6DEF2AD4-D434-B7AF-30F7-607E7C2BDDFD}"/>
                  </a:ext>
                </a:extLst>
              </p:cNvPr>
              <p:cNvSpPr/>
              <p:nvPr/>
            </p:nvSpPr>
            <p:spPr>
              <a:xfrm>
                <a:off x="4674800" y="31558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517;p79">
                <a:extLst>
                  <a:ext uri="{FF2B5EF4-FFF2-40B4-BE49-F238E27FC236}">
                    <a16:creationId xmlns:a16="http://schemas.microsoft.com/office/drawing/2014/main" id="{FD8CF7BD-6B62-FA4E-ED95-C49F06080958}"/>
                  </a:ext>
                </a:extLst>
              </p:cNvPr>
              <p:cNvSpPr/>
              <p:nvPr/>
            </p:nvSpPr>
            <p:spPr>
              <a:xfrm>
                <a:off x="4436625" y="3469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2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518;p79">
                <a:extLst>
                  <a:ext uri="{FF2B5EF4-FFF2-40B4-BE49-F238E27FC236}">
                    <a16:creationId xmlns:a16="http://schemas.microsoft.com/office/drawing/2014/main" id="{AEDADC97-65E7-544C-AFDD-F0937C0CAA8F}"/>
                  </a:ext>
                </a:extLst>
              </p:cNvPr>
              <p:cNvSpPr/>
              <p:nvPr/>
            </p:nvSpPr>
            <p:spPr>
              <a:xfrm>
                <a:off x="4454175" y="34420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4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519;p79">
                <a:extLst>
                  <a:ext uri="{FF2B5EF4-FFF2-40B4-BE49-F238E27FC236}">
                    <a16:creationId xmlns:a16="http://schemas.microsoft.com/office/drawing/2014/main" id="{F18687EF-8120-8A22-F9C7-6746B0C82EEA}"/>
                  </a:ext>
                </a:extLst>
              </p:cNvPr>
              <p:cNvSpPr/>
              <p:nvPr/>
            </p:nvSpPr>
            <p:spPr>
              <a:xfrm>
                <a:off x="4471750" y="3414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520;p79">
                <a:extLst>
                  <a:ext uri="{FF2B5EF4-FFF2-40B4-BE49-F238E27FC236}">
                    <a16:creationId xmlns:a16="http://schemas.microsoft.com/office/drawing/2014/main" id="{2A9D0AB0-DC39-C30A-397C-1F2DE9E459E2}"/>
                  </a:ext>
                </a:extLst>
              </p:cNvPr>
              <p:cNvSpPr/>
              <p:nvPr/>
            </p:nvSpPr>
            <p:spPr>
              <a:xfrm>
                <a:off x="4576950" y="32486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521;p79">
                <a:extLst>
                  <a:ext uri="{FF2B5EF4-FFF2-40B4-BE49-F238E27FC236}">
                    <a16:creationId xmlns:a16="http://schemas.microsoft.com/office/drawing/2014/main" id="{F7812C7F-C98B-5736-9A89-28EAC52A494C}"/>
                  </a:ext>
                </a:extLst>
              </p:cNvPr>
              <p:cNvSpPr/>
              <p:nvPr/>
            </p:nvSpPr>
            <p:spPr>
              <a:xfrm>
                <a:off x="4594525" y="32210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522;p79">
                <a:extLst>
                  <a:ext uri="{FF2B5EF4-FFF2-40B4-BE49-F238E27FC236}">
                    <a16:creationId xmlns:a16="http://schemas.microsoft.com/office/drawing/2014/main" id="{C0E19BE3-EDD9-628E-A708-55D3706F0622}"/>
                  </a:ext>
                </a:extLst>
              </p:cNvPr>
              <p:cNvSpPr/>
              <p:nvPr/>
            </p:nvSpPr>
            <p:spPr>
              <a:xfrm>
                <a:off x="4612075" y="31934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523;p79">
                <a:extLst>
                  <a:ext uri="{FF2B5EF4-FFF2-40B4-BE49-F238E27FC236}">
                    <a16:creationId xmlns:a16="http://schemas.microsoft.com/office/drawing/2014/main" id="{41CED714-F956-44D9-3C92-C49B91919088}"/>
                  </a:ext>
                </a:extLst>
              </p:cNvPr>
              <p:cNvSpPr/>
              <p:nvPr/>
            </p:nvSpPr>
            <p:spPr>
              <a:xfrm>
                <a:off x="4629650" y="3165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524;p79">
                <a:extLst>
                  <a:ext uri="{FF2B5EF4-FFF2-40B4-BE49-F238E27FC236}">
                    <a16:creationId xmlns:a16="http://schemas.microsoft.com/office/drawing/2014/main" id="{35ACEB6E-331F-94D2-E380-7B4FA16B9DFC}"/>
                  </a:ext>
                </a:extLst>
              </p:cNvPr>
              <p:cNvSpPr/>
              <p:nvPr/>
            </p:nvSpPr>
            <p:spPr>
              <a:xfrm>
                <a:off x="4647200" y="3138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525;p79">
                <a:extLst>
                  <a:ext uri="{FF2B5EF4-FFF2-40B4-BE49-F238E27FC236}">
                    <a16:creationId xmlns:a16="http://schemas.microsoft.com/office/drawing/2014/main" id="{CF023651-6283-DA60-9103-A70F84129CF3}"/>
                  </a:ext>
                </a:extLst>
              </p:cNvPr>
              <p:cNvSpPr/>
              <p:nvPr/>
            </p:nvSpPr>
            <p:spPr>
              <a:xfrm>
                <a:off x="4426575" y="3424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526;p79">
                <a:extLst>
                  <a:ext uri="{FF2B5EF4-FFF2-40B4-BE49-F238E27FC236}">
                    <a16:creationId xmlns:a16="http://schemas.microsoft.com/office/drawing/2014/main" id="{CB9350DD-8E4B-9368-3806-BB8F935B6E01}"/>
                  </a:ext>
                </a:extLst>
              </p:cNvPr>
              <p:cNvSpPr/>
              <p:nvPr/>
            </p:nvSpPr>
            <p:spPr>
              <a:xfrm>
                <a:off x="4444150" y="33968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1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527;p79">
                <a:extLst>
                  <a:ext uri="{FF2B5EF4-FFF2-40B4-BE49-F238E27FC236}">
                    <a16:creationId xmlns:a16="http://schemas.microsoft.com/office/drawing/2014/main" id="{37FF1B1C-4D8D-AF27-CC5F-47E7B83D3347}"/>
                  </a:ext>
                </a:extLst>
              </p:cNvPr>
              <p:cNvSpPr/>
              <p:nvPr/>
            </p:nvSpPr>
            <p:spPr>
              <a:xfrm>
                <a:off x="4461700" y="3369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528;p79">
                <a:extLst>
                  <a:ext uri="{FF2B5EF4-FFF2-40B4-BE49-F238E27FC236}">
                    <a16:creationId xmlns:a16="http://schemas.microsoft.com/office/drawing/2014/main" id="{CC244585-8CA8-66E9-170C-3CCD5FC4C6B0}"/>
                  </a:ext>
                </a:extLst>
              </p:cNvPr>
              <p:cNvSpPr/>
              <p:nvPr/>
            </p:nvSpPr>
            <p:spPr>
              <a:xfrm>
                <a:off x="4479275" y="33416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529;p79">
                <a:extLst>
                  <a:ext uri="{FF2B5EF4-FFF2-40B4-BE49-F238E27FC236}">
                    <a16:creationId xmlns:a16="http://schemas.microsoft.com/office/drawing/2014/main" id="{6C0F45C7-6A5C-E77F-EC87-A64F3DAEE82B}"/>
                  </a:ext>
                </a:extLst>
              </p:cNvPr>
              <p:cNvSpPr/>
              <p:nvPr/>
            </p:nvSpPr>
            <p:spPr>
              <a:xfrm>
                <a:off x="4496675" y="3314063"/>
                <a:ext cx="45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13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530;p79">
                <a:extLst>
                  <a:ext uri="{FF2B5EF4-FFF2-40B4-BE49-F238E27FC236}">
                    <a16:creationId xmlns:a16="http://schemas.microsoft.com/office/drawing/2014/main" id="{E56D4822-A6A0-895F-F461-5DDD32916F98}"/>
                  </a:ext>
                </a:extLst>
              </p:cNvPr>
              <p:cNvSpPr/>
              <p:nvPr/>
            </p:nvSpPr>
            <p:spPr>
              <a:xfrm>
                <a:off x="4514225" y="32864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531;p79">
                <a:extLst>
                  <a:ext uri="{FF2B5EF4-FFF2-40B4-BE49-F238E27FC236}">
                    <a16:creationId xmlns:a16="http://schemas.microsoft.com/office/drawing/2014/main" id="{E2C01A03-1F14-2E58-617D-C45CD8054AFC}"/>
                  </a:ext>
                </a:extLst>
              </p:cNvPr>
              <p:cNvSpPr/>
              <p:nvPr/>
            </p:nvSpPr>
            <p:spPr>
              <a:xfrm>
                <a:off x="4531800" y="3258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532;p79">
                <a:extLst>
                  <a:ext uri="{FF2B5EF4-FFF2-40B4-BE49-F238E27FC236}">
                    <a16:creationId xmlns:a16="http://schemas.microsoft.com/office/drawing/2014/main" id="{D208AC09-6909-7894-7D10-F04A6156BC90}"/>
                  </a:ext>
                </a:extLst>
              </p:cNvPr>
              <p:cNvSpPr/>
              <p:nvPr/>
            </p:nvSpPr>
            <p:spPr>
              <a:xfrm>
                <a:off x="4549350" y="3231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533;p79">
                <a:extLst>
                  <a:ext uri="{FF2B5EF4-FFF2-40B4-BE49-F238E27FC236}">
                    <a16:creationId xmlns:a16="http://schemas.microsoft.com/office/drawing/2014/main" id="{D1A61A49-C572-E09F-1191-694AB1D70336}"/>
                  </a:ext>
                </a:extLst>
              </p:cNvPr>
              <p:cNvSpPr/>
              <p:nvPr/>
            </p:nvSpPr>
            <p:spPr>
              <a:xfrm>
                <a:off x="4566925" y="32035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534;p79">
                <a:extLst>
                  <a:ext uri="{FF2B5EF4-FFF2-40B4-BE49-F238E27FC236}">
                    <a16:creationId xmlns:a16="http://schemas.microsoft.com/office/drawing/2014/main" id="{0DC13236-65DC-6D81-A6E8-314BF76A0A45}"/>
                  </a:ext>
                </a:extLst>
              </p:cNvPr>
              <p:cNvSpPr/>
              <p:nvPr/>
            </p:nvSpPr>
            <p:spPr>
              <a:xfrm>
                <a:off x="4584475" y="31759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535;p79">
                <a:extLst>
                  <a:ext uri="{FF2B5EF4-FFF2-40B4-BE49-F238E27FC236}">
                    <a16:creationId xmlns:a16="http://schemas.microsoft.com/office/drawing/2014/main" id="{4FE097A5-010E-00E7-25EC-E37F73698F2F}"/>
                  </a:ext>
                </a:extLst>
              </p:cNvPr>
              <p:cNvSpPr/>
              <p:nvPr/>
            </p:nvSpPr>
            <p:spPr>
              <a:xfrm>
                <a:off x="4602050" y="3148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536;p79">
                <a:extLst>
                  <a:ext uri="{FF2B5EF4-FFF2-40B4-BE49-F238E27FC236}">
                    <a16:creationId xmlns:a16="http://schemas.microsoft.com/office/drawing/2014/main" id="{933D3A7B-8638-59DE-0621-E7686A91769A}"/>
                  </a:ext>
                </a:extLst>
              </p:cNvPr>
              <p:cNvSpPr/>
              <p:nvPr/>
            </p:nvSpPr>
            <p:spPr>
              <a:xfrm>
                <a:off x="4619600" y="3120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537;p79">
                <a:extLst>
                  <a:ext uri="{FF2B5EF4-FFF2-40B4-BE49-F238E27FC236}">
                    <a16:creationId xmlns:a16="http://schemas.microsoft.com/office/drawing/2014/main" id="{D6A94E0E-655D-071A-DC62-6E7C93E739E4}"/>
                  </a:ext>
                </a:extLst>
              </p:cNvPr>
              <p:cNvSpPr/>
              <p:nvPr/>
            </p:nvSpPr>
            <p:spPr>
              <a:xfrm>
                <a:off x="4416550" y="3379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538;p79">
                <a:extLst>
                  <a:ext uri="{FF2B5EF4-FFF2-40B4-BE49-F238E27FC236}">
                    <a16:creationId xmlns:a16="http://schemas.microsoft.com/office/drawing/2014/main" id="{5058D24F-4D88-3799-43CD-E904F6ECE221}"/>
                  </a:ext>
                </a:extLst>
              </p:cNvPr>
              <p:cNvSpPr/>
              <p:nvPr/>
            </p:nvSpPr>
            <p:spPr>
              <a:xfrm>
                <a:off x="4434100" y="3351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539;p79">
                <a:extLst>
                  <a:ext uri="{FF2B5EF4-FFF2-40B4-BE49-F238E27FC236}">
                    <a16:creationId xmlns:a16="http://schemas.microsoft.com/office/drawing/2014/main" id="{E80FFFE5-40EF-792E-F80A-1E0883CFA98F}"/>
                  </a:ext>
                </a:extLst>
              </p:cNvPr>
              <p:cNvSpPr/>
              <p:nvPr/>
            </p:nvSpPr>
            <p:spPr>
              <a:xfrm>
                <a:off x="4451675" y="3324113"/>
                <a:ext cx="4502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0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540;p79">
                <a:extLst>
                  <a:ext uri="{FF2B5EF4-FFF2-40B4-BE49-F238E27FC236}">
                    <a16:creationId xmlns:a16="http://schemas.microsoft.com/office/drawing/2014/main" id="{6651FEB7-34D7-69D8-B364-6CA6943BAC09}"/>
                  </a:ext>
                </a:extLst>
              </p:cNvPr>
              <p:cNvSpPr/>
              <p:nvPr/>
            </p:nvSpPr>
            <p:spPr>
              <a:xfrm>
                <a:off x="4469075" y="32965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541;p79">
                <a:extLst>
                  <a:ext uri="{FF2B5EF4-FFF2-40B4-BE49-F238E27FC236}">
                    <a16:creationId xmlns:a16="http://schemas.microsoft.com/office/drawing/2014/main" id="{6294817F-0F69-1D88-27C8-A31DF31C736D}"/>
                  </a:ext>
                </a:extLst>
              </p:cNvPr>
              <p:cNvSpPr/>
              <p:nvPr/>
            </p:nvSpPr>
            <p:spPr>
              <a:xfrm>
                <a:off x="4486625" y="32689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542;p79">
                <a:extLst>
                  <a:ext uri="{FF2B5EF4-FFF2-40B4-BE49-F238E27FC236}">
                    <a16:creationId xmlns:a16="http://schemas.microsoft.com/office/drawing/2014/main" id="{8EA340F5-CACE-9EC2-16BF-B7B0F0FA593E}"/>
                  </a:ext>
                </a:extLst>
              </p:cNvPr>
              <p:cNvSpPr/>
              <p:nvPr/>
            </p:nvSpPr>
            <p:spPr>
              <a:xfrm>
                <a:off x="4504200" y="3241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543;p79">
                <a:extLst>
                  <a:ext uri="{FF2B5EF4-FFF2-40B4-BE49-F238E27FC236}">
                    <a16:creationId xmlns:a16="http://schemas.microsoft.com/office/drawing/2014/main" id="{6892C7F6-C0DB-0FF1-7CAF-2992482384D8}"/>
                  </a:ext>
                </a:extLst>
              </p:cNvPr>
              <p:cNvSpPr/>
              <p:nvPr/>
            </p:nvSpPr>
            <p:spPr>
              <a:xfrm>
                <a:off x="4521750" y="3213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544;p79">
                <a:extLst>
                  <a:ext uri="{FF2B5EF4-FFF2-40B4-BE49-F238E27FC236}">
                    <a16:creationId xmlns:a16="http://schemas.microsoft.com/office/drawing/2014/main" id="{E34C746A-4190-97C7-F688-A0C0657D1BFC}"/>
                  </a:ext>
                </a:extLst>
              </p:cNvPr>
              <p:cNvSpPr/>
              <p:nvPr/>
            </p:nvSpPr>
            <p:spPr>
              <a:xfrm>
                <a:off x="4539325" y="3185938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545;p79">
                <a:extLst>
                  <a:ext uri="{FF2B5EF4-FFF2-40B4-BE49-F238E27FC236}">
                    <a16:creationId xmlns:a16="http://schemas.microsoft.com/office/drawing/2014/main" id="{FD6BE6E9-8B23-C179-25DD-B9DCAB275571}"/>
                  </a:ext>
                </a:extLst>
              </p:cNvPr>
              <p:cNvSpPr/>
              <p:nvPr/>
            </p:nvSpPr>
            <p:spPr>
              <a:xfrm>
                <a:off x="4556875" y="3158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546;p79">
                <a:extLst>
                  <a:ext uri="{FF2B5EF4-FFF2-40B4-BE49-F238E27FC236}">
                    <a16:creationId xmlns:a16="http://schemas.microsoft.com/office/drawing/2014/main" id="{A751E5DD-4F1F-62F6-8804-0F395625D844}"/>
                  </a:ext>
                </a:extLst>
              </p:cNvPr>
              <p:cNvSpPr/>
              <p:nvPr/>
            </p:nvSpPr>
            <p:spPr>
              <a:xfrm>
                <a:off x="4574450" y="31307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547;p79">
                <a:extLst>
                  <a:ext uri="{FF2B5EF4-FFF2-40B4-BE49-F238E27FC236}">
                    <a16:creationId xmlns:a16="http://schemas.microsoft.com/office/drawing/2014/main" id="{4EEF8948-7847-4377-8635-F113030E6A14}"/>
                  </a:ext>
                </a:extLst>
              </p:cNvPr>
              <p:cNvSpPr/>
              <p:nvPr/>
            </p:nvSpPr>
            <p:spPr>
              <a:xfrm>
                <a:off x="4592000" y="31031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548;p79">
                <a:extLst>
                  <a:ext uri="{FF2B5EF4-FFF2-40B4-BE49-F238E27FC236}">
                    <a16:creationId xmlns:a16="http://schemas.microsoft.com/office/drawing/2014/main" id="{43275D02-B8F7-B27B-CEFF-D40A181B4031}"/>
                  </a:ext>
                </a:extLst>
              </p:cNvPr>
              <p:cNvSpPr/>
              <p:nvPr/>
            </p:nvSpPr>
            <p:spPr>
              <a:xfrm>
                <a:off x="4388950" y="33617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549;p79">
                <a:extLst>
                  <a:ext uri="{FF2B5EF4-FFF2-40B4-BE49-F238E27FC236}">
                    <a16:creationId xmlns:a16="http://schemas.microsoft.com/office/drawing/2014/main" id="{BCB0FB41-21CE-20CF-0792-734A68DDC9F5}"/>
                  </a:ext>
                </a:extLst>
              </p:cNvPr>
              <p:cNvSpPr/>
              <p:nvPr/>
            </p:nvSpPr>
            <p:spPr>
              <a:xfrm>
                <a:off x="4406350" y="3334138"/>
                <a:ext cx="45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13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550;p79">
                <a:extLst>
                  <a:ext uri="{FF2B5EF4-FFF2-40B4-BE49-F238E27FC236}">
                    <a16:creationId xmlns:a16="http://schemas.microsoft.com/office/drawing/2014/main" id="{899D865E-947F-64E6-CB8C-06141AB0833E}"/>
                  </a:ext>
                </a:extLst>
              </p:cNvPr>
              <p:cNvSpPr/>
              <p:nvPr/>
            </p:nvSpPr>
            <p:spPr>
              <a:xfrm>
                <a:off x="4423900" y="33065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551;p79">
                <a:extLst>
                  <a:ext uri="{FF2B5EF4-FFF2-40B4-BE49-F238E27FC236}">
                    <a16:creationId xmlns:a16="http://schemas.microsoft.com/office/drawing/2014/main" id="{A402C345-BFB7-FB53-F5D2-2B754AFCF325}"/>
                  </a:ext>
                </a:extLst>
              </p:cNvPr>
              <p:cNvSpPr/>
              <p:nvPr/>
            </p:nvSpPr>
            <p:spPr>
              <a:xfrm>
                <a:off x="4441475" y="32789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552;p79">
                <a:extLst>
                  <a:ext uri="{FF2B5EF4-FFF2-40B4-BE49-F238E27FC236}">
                    <a16:creationId xmlns:a16="http://schemas.microsoft.com/office/drawing/2014/main" id="{7901C5CA-C4AF-282C-AB28-FA6CC35B4BB1}"/>
                  </a:ext>
                </a:extLst>
              </p:cNvPr>
              <p:cNvSpPr/>
              <p:nvPr/>
            </p:nvSpPr>
            <p:spPr>
              <a:xfrm>
                <a:off x="4459025" y="3251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553;p79">
                <a:extLst>
                  <a:ext uri="{FF2B5EF4-FFF2-40B4-BE49-F238E27FC236}">
                    <a16:creationId xmlns:a16="http://schemas.microsoft.com/office/drawing/2014/main" id="{F9D5EC54-DB60-FF54-2125-309858DE6F5A}"/>
                  </a:ext>
                </a:extLst>
              </p:cNvPr>
              <p:cNvSpPr/>
              <p:nvPr/>
            </p:nvSpPr>
            <p:spPr>
              <a:xfrm>
                <a:off x="4476600" y="32237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554;p79">
                <a:extLst>
                  <a:ext uri="{FF2B5EF4-FFF2-40B4-BE49-F238E27FC236}">
                    <a16:creationId xmlns:a16="http://schemas.microsoft.com/office/drawing/2014/main" id="{CCFDEB76-6D10-578E-3137-8A79EB7E7E99}"/>
                  </a:ext>
                </a:extLst>
              </p:cNvPr>
              <p:cNvSpPr/>
              <p:nvPr/>
            </p:nvSpPr>
            <p:spPr>
              <a:xfrm>
                <a:off x="4494150" y="31961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555;p79">
                <a:extLst>
                  <a:ext uri="{FF2B5EF4-FFF2-40B4-BE49-F238E27FC236}">
                    <a16:creationId xmlns:a16="http://schemas.microsoft.com/office/drawing/2014/main" id="{61A29211-26E7-EFC2-E2BE-3BEF4BE2E122}"/>
                  </a:ext>
                </a:extLst>
              </p:cNvPr>
              <p:cNvSpPr/>
              <p:nvPr/>
            </p:nvSpPr>
            <p:spPr>
              <a:xfrm>
                <a:off x="4511725" y="31685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556;p79">
                <a:extLst>
                  <a:ext uri="{FF2B5EF4-FFF2-40B4-BE49-F238E27FC236}">
                    <a16:creationId xmlns:a16="http://schemas.microsoft.com/office/drawing/2014/main" id="{53E7E68A-C97E-0DDD-E3F5-715FBE19C9C2}"/>
                  </a:ext>
                </a:extLst>
              </p:cNvPr>
              <p:cNvSpPr/>
              <p:nvPr/>
            </p:nvSpPr>
            <p:spPr>
              <a:xfrm>
                <a:off x="4529275" y="3140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557;p79">
                <a:extLst>
                  <a:ext uri="{FF2B5EF4-FFF2-40B4-BE49-F238E27FC236}">
                    <a16:creationId xmlns:a16="http://schemas.microsoft.com/office/drawing/2014/main" id="{2085A670-61A5-D527-DA5F-740CFB4C074F}"/>
                  </a:ext>
                </a:extLst>
              </p:cNvPr>
              <p:cNvSpPr/>
              <p:nvPr/>
            </p:nvSpPr>
            <p:spPr>
              <a:xfrm>
                <a:off x="4546850" y="3113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558;p79">
                <a:extLst>
                  <a:ext uri="{FF2B5EF4-FFF2-40B4-BE49-F238E27FC236}">
                    <a16:creationId xmlns:a16="http://schemas.microsoft.com/office/drawing/2014/main" id="{B6059706-80E8-484F-86CD-03D786DC65FD}"/>
                  </a:ext>
                </a:extLst>
              </p:cNvPr>
              <p:cNvSpPr/>
              <p:nvPr/>
            </p:nvSpPr>
            <p:spPr>
              <a:xfrm>
                <a:off x="4564400" y="3085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559;p79">
                <a:extLst>
                  <a:ext uri="{FF2B5EF4-FFF2-40B4-BE49-F238E27FC236}">
                    <a16:creationId xmlns:a16="http://schemas.microsoft.com/office/drawing/2014/main" id="{815D4619-015B-F90F-DCD8-5C35B480E964}"/>
                  </a:ext>
                </a:extLst>
              </p:cNvPr>
              <p:cNvSpPr/>
              <p:nvPr/>
            </p:nvSpPr>
            <p:spPr>
              <a:xfrm>
                <a:off x="4581800" y="305798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560;p79">
                <a:extLst>
                  <a:ext uri="{FF2B5EF4-FFF2-40B4-BE49-F238E27FC236}">
                    <a16:creationId xmlns:a16="http://schemas.microsoft.com/office/drawing/2014/main" id="{8FDF7225-A035-0CED-956D-C577EC96A289}"/>
                  </a:ext>
                </a:extLst>
              </p:cNvPr>
              <p:cNvSpPr/>
              <p:nvPr/>
            </p:nvSpPr>
            <p:spPr>
              <a:xfrm>
                <a:off x="4378750" y="33165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561;p79">
                <a:extLst>
                  <a:ext uri="{FF2B5EF4-FFF2-40B4-BE49-F238E27FC236}">
                    <a16:creationId xmlns:a16="http://schemas.microsoft.com/office/drawing/2014/main" id="{E550D374-91C9-DE51-1DE6-7A5813515381}"/>
                  </a:ext>
                </a:extLst>
              </p:cNvPr>
              <p:cNvSpPr/>
              <p:nvPr/>
            </p:nvSpPr>
            <p:spPr>
              <a:xfrm>
                <a:off x="4396300" y="32889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8" name="Google Shape;13562;p79">
                <a:extLst>
                  <a:ext uri="{FF2B5EF4-FFF2-40B4-BE49-F238E27FC236}">
                    <a16:creationId xmlns:a16="http://schemas.microsoft.com/office/drawing/2014/main" id="{AB580BC9-8693-C7F8-267B-8FD87F1DD037}"/>
                  </a:ext>
                </a:extLst>
              </p:cNvPr>
              <p:cNvSpPr/>
              <p:nvPr/>
            </p:nvSpPr>
            <p:spPr>
              <a:xfrm>
                <a:off x="4413875" y="32613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9" name="Google Shape;13563;p79">
                <a:extLst>
                  <a:ext uri="{FF2B5EF4-FFF2-40B4-BE49-F238E27FC236}">
                    <a16:creationId xmlns:a16="http://schemas.microsoft.com/office/drawing/2014/main" id="{3A2150CE-209A-8391-E880-0BB7D519025C}"/>
                  </a:ext>
                </a:extLst>
              </p:cNvPr>
              <p:cNvSpPr/>
              <p:nvPr/>
            </p:nvSpPr>
            <p:spPr>
              <a:xfrm>
                <a:off x="4431425" y="3233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564;p79">
                <a:extLst>
                  <a:ext uri="{FF2B5EF4-FFF2-40B4-BE49-F238E27FC236}">
                    <a16:creationId xmlns:a16="http://schemas.microsoft.com/office/drawing/2014/main" id="{343A9459-632F-8788-4BA1-113F8364E7F0}"/>
                  </a:ext>
                </a:extLst>
              </p:cNvPr>
              <p:cNvSpPr/>
              <p:nvPr/>
            </p:nvSpPr>
            <p:spPr>
              <a:xfrm>
                <a:off x="4449000" y="3206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565;p79">
                <a:extLst>
                  <a:ext uri="{FF2B5EF4-FFF2-40B4-BE49-F238E27FC236}">
                    <a16:creationId xmlns:a16="http://schemas.microsoft.com/office/drawing/2014/main" id="{CFAECC5A-9983-1BED-26A2-059728B05C01}"/>
                  </a:ext>
                </a:extLst>
              </p:cNvPr>
              <p:cNvSpPr/>
              <p:nvPr/>
            </p:nvSpPr>
            <p:spPr>
              <a:xfrm>
                <a:off x="4466550" y="3178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566;p79">
                <a:extLst>
                  <a:ext uri="{FF2B5EF4-FFF2-40B4-BE49-F238E27FC236}">
                    <a16:creationId xmlns:a16="http://schemas.microsoft.com/office/drawing/2014/main" id="{D9AA0A34-7785-5E2D-CCEB-2AFDAC362E45}"/>
                  </a:ext>
                </a:extLst>
              </p:cNvPr>
              <p:cNvSpPr/>
              <p:nvPr/>
            </p:nvSpPr>
            <p:spPr>
              <a:xfrm>
                <a:off x="4484125" y="31509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567;p79">
                <a:extLst>
                  <a:ext uri="{FF2B5EF4-FFF2-40B4-BE49-F238E27FC236}">
                    <a16:creationId xmlns:a16="http://schemas.microsoft.com/office/drawing/2014/main" id="{0DEC6CA3-8191-5E85-5BC7-8B8D36777EFB}"/>
                  </a:ext>
                </a:extLst>
              </p:cNvPr>
              <p:cNvSpPr/>
              <p:nvPr/>
            </p:nvSpPr>
            <p:spPr>
              <a:xfrm>
                <a:off x="4501675" y="31233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568;p79">
                <a:extLst>
                  <a:ext uri="{FF2B5EF4-FFF2-40B4-BE49-F238E27FC236}">
                    <a16:creationId xmlns:a16="http://schemas.microsoft.com/office/drawing/2014/main" id="{6FE24488-A3A8-17D1-8213-7F212C88E96C}"/>
                  </a:ext>
                </a:extLst>
              </p:cNvPr>
              <p:cNvSpPr/>
              <p:nvPr/>
            </p:nvSpPr>
            <p:spPr>
              <a:xfrm>
                <a:off x="4519250" y="3095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569;p79">
                <a:extLst>
                  <a:ext uri="{FF2B5EF4-FFF2-40B4-BE49-F238E27FC236}">
                    <a16:creationId xmlns:a16="http://schemas.microsoft.com/office/drawing/2014/main" id="{A5B9530B-8811-2D68-0029-F41F55827133}"/>
                  </a:ext>
                </a:extLst>
              </p:cNvPr>
              <p:cNvSpPr/>
              <p:nvPr/>
            </p:nvSpPr>
            <p:spPr>
              <a:xfrm>
                <a:off x="4536650" y="30680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570;p79">
                <a:extLst>
                  <a:ext uri="{FF2B5EF4-FFF2-40B4-BE49-F238E27FC236}">
                    <a16:creationId xmlns:a16="http://schemas.microsoft.com/office/drawing/2014/main" id="{88B813A6-B50A-DD2D-4797-8B82206D0A4F}"/>
                  </a:ext>
                </a:extLst>
              </p:cNvPr>
              <p:cNvSpPr/>
              <p:nvPr/>
            </p:nvSpPr>
            <p:spPr>
              <a:xfrm>
                <a:off x="4554200" y="30404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571;p79">
                <a:extLst>
                  <a:ext uri="{FF2B5EF4-FFF2-40B4-BE49-F238E27FC236}">
                    <a16:creationId xmlns:a16="http://schemas.microsoft.com/office/drawing/2014/main" id="{4826E12D-4F43-0FAF-9DAC-9DCDD7E9021E}"/>
                  </a:ext>
                </a:extLst>
              </p:cNvPr>
              <p:cNvSpPr/>
              <p:nvPr/>
            </p:nvSpPr>
            <p:spPr>
              <a:xfrm>
                <a:off x="4571775" y="30128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572;p79">
                <a:extLst>
                  <a:ext uri="{FF2B5EF4-FFF2-40B4-BE49-F238E27FC236}">
                    <a16:creationId xmlns:a16="http://schemas.microsoft.com/office/drawing/2014/main" id="{3F25D659-7945-4103-5E9C-4F1661813944}"/>
                  </a:ext>
                </a:extLst>
              </p:cNvPr>
              <p:cNvSpPr/>
              <p:nvPr/>
            </p:nvSpPr>
            <p:spPr>
              <a:xfrm>
                <a:off x="4589325" y="2985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573;p79">
                <a:extLst>
                  <a:ext uri="{FF2B5EF4-FFF2-40B4-BE49-F238E27FC236}">
                    <a16:creationId xmlns:a16="http://schemas.microsoft.com/office/drawing/2014/main" id="{EA50223D-C6CB-B524-AF2F-1D84F4C12656}"/>
                  </a:ext>
                </a:extLst>
              </p:cNvPr>
              <p:cNvSpPr/>
              <p:nvPr/>
            </p:nvSpPr>
            <p:spPr>
              <a:xfrm>
                <a:off x="4368700" y="32714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574;p79">
                <a:extLst>
                  <a:ext uri="{FF2B5EF4-FFF2-40B4-BE49-F238E27FC236}">
                    <a16:creationId xmlns:a16="http://schemas.microsoft.com/office/drawing/2014/main" id="{10A85C5D-1F93-8533-395A-52F13D4E5C79}"/>
                  </a:ext>
                </a:extLst>
              </p:cNvPr>
              <p:cNvSpPr/>
              <p:nvPr/>
            </p:nvSpPr>
            <p:spPr>
              <a:xfrm>
                <a:off x="4386275" y="32438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575;p79">
                <a:extLst>
                  <a:ext uri="{FF2B5EF4-FFF2-40B4-BE49-F238E27FC236}">
                    <a16:creationId xmlns:a16="http://schemas.microsoft.com/office/drawing/2014/main" id="{D2F61402-9E6A-74A6-BA22-6C1139FA619B}"/>
                  </a:ext>
                </a:extLst>
              </p:cNvPr>
              <p:cNvSpPr/>
              <p:nvPr/>
            </p:nvSpPr>
            <p:spPr>
              <a:xfrm>
                <a:off x="4403825" y="3216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576;p79">
                <a:extLst>
                  <a:ext uri="{FF2B5EF4-FFF2-40B4-BE49-F238E27FC236}">
                    <a16:creationId xmlns:a16="http://schemas.microsoft.com/office/drawing/2014/main" id="{B3B0023E-F503-1035-DDF5-C0E9B8BA49BD}"/>
                  </a:ext>
                </a:extLst>
              </p:cNvPr>
              <p:cNvSpPr/>
              <p:nvPr/>
            </p:nvSpPr>
            <p:spPr>
              <a:xfrm>
                <a:off x="4421400" y="3188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577;p79">
                <a:extLst>
                  <a:ext uri="{FF2B5EF4-FFF2-40B4-BE49-F238E27FC236}">
                    <a16:creationId xmlns:a16="http://schemas.microsoft.com/office/drawing/2014/main" id="{3DE61B43-0740-BFA3-5D78-A9FACA0A7165}"/>
                  </a:ext>
                </a:extLst>
              </p:cNvPr>
              <p:cNvSpPr/>
              <p:nvPr/>
            </p:nvSpPr>
            <p:spPr>
              <a:xfrm>
                <a:off x="4438950" y="31610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578;p79">
                <a:extLst>
                  <a:ext uri="{FF2B5EF4-FFF2-40B4-BE49-F238E27FC236}">
                    <a16:creationId xmlns:a16="http://schemas.microsoft.com/office/drawing/2014/main" id="{663C6D0A-49F2-E191-A94F-F5CC05C798B6}"/>
                  </a:ext>
                </a:extLst>
              </p:cNvPr>
              <p:cNvSpPr/>
              <p:nvPr/>
            </p:nvSpPr>
            <p:spPr>
              <a:xfrm>
                <a:off x="4456525" y="31334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579;p79">
                <a:extLst>
                  <a:ext uri="{FF2B5EF4-FFF2-40B4-BE49-F238E27FC236}">
                    <a16:creationId xmlns:a16="http://schemas.microsoft.com/office/drawing/2014/main" id="{69289952-0FD8-0ABE-9649-195E4E4E81B8}"/>
                  </a:ext>
                </a:extLst>
              </p:cNvPr>
              <p:cNvSpPr/>
              <p:nvPr/>
            </p:nvSpPr>
            <p:spPr>
              <a:xfrm>
                <a:off x="4474075" y="31058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580;p79">
                <a:extLst>
                  <a:ext uri="{FF2B5EF4-FFF2-40B4-BE49-F238E27FC236}">
                    <a16:creationId xmlns:a16="http://schemas.microsoft.com/office/drawing/2014/main" id="{DC4309BA-383A-9C4B-2DF9-03F4587367DD}"/>
                  </a:ext>
                </a:extLst>
              </p:cNvPr>
              <p:cNvSpPr/>
              <p:nvPr/>
            </p:nvSpPr>
            <p:spPr>
              <a:xfrm>
                <a:off x="4491475" y="3078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581;p79">
                <a:extLst>
                  <a:ext uri="{FF2B5EF4-FFF2-40B4-BE49-F238E27FC236}">
                    <a16:creationId xmlns:a16="http://schemas.microsoft.com/office/drawing/2014/main" id="{97286EA4-434C-2E68-4BA9-4C3DE4927F97}"/>
                  </a:ext>
                </a:extLst>
              </p:cNvPr>
              <p:cNvSpPr/>
              <p:nvPr/>
            </p:nvSpPr>
            <p:spPr>
              <a:xfrm>
                <a:off x="4509050" y="30504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582;p79">
                <a:extLst>
                  <a:ext uri="{FF2B5EF4-FFF2-40B4-BE49-F238E27FC236}">
                    <a16:creationId xmlns:a16="http://schemas.microsoft.com/office/drawing/2014/main" id="{2F035EBE-C206-56E7-E794-5514213D0D44}"/>
                  </a:ext>
                </a:extLst>
              </p:cNvPr>
              <p:cNvSpPr/>
              <p:nvPr/>
            </p:nvSpPr>
            <p:spPr>
              <a:xfrm>
                <a:off x="4526600" y="30228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583;p79">
                <a:extLst>
                  <a:ext uri="{FF2B5EF4-FFF2-40B4-BE49-F238E27FC236}">
                    <a16:creationId xmlns:a16="http://schemas.microsoft.com/office/drawing/2014/main" id="{18EA7D8E-3B93-ECE6-17EA-838B7CB5B35E}"/>
                  </a:ext>
                </a:extLst>
              </p:cNvPr>
              <p:cNvSpPr/>
              <p:nvPr/>
            </p:nvSpPr>
            <p:spPr>
              <a:xfrm>
                <a:off x="4544175" y="2995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584;p79">
                <a:extLst>
                  <a:ext uri="{FF2B5EF4-FFF2-40B4-BE49-F238E27FC236}">
                    <a16:creationId xmlns:a16="http://schemas.microsoft.com/office/drawing/2014/main" id="{0490C0A1-3D73-DF61-DBA4-F75B59B197E7}"/>
                  </a:ext>
                </a:extLst>
              </p:cNvPr>
              <p:cNvSpPr/>
              <p:nvPr/>
            </p:nvSpPr>
            <p:spPr>
              <a:xfrm>
                <a:off x="4561725" y="2967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585;p79">
                <a:extLst>
                  <a:ext uri="{FF2B5EF4-FFF2-40B4-BE49-F238E27FC236}">
                    <a16:creationId xmlns:a16="http://schemas.microsoft.com/office/drawing/2014/main" id="{3FC6A130-D8DB-7865-CC78-F3399D7AA189}"/>
                  </a:ext>
                </a:extLst>
              </p:cNvPr>
              <p:cNvSpPr/>
              <p:nvPr/>
            </p:nvSpPr>
            <p:spPr>
              <a:xfrm>
                <a:off x="4579300" y="2940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586;p79">
                <a:extLst>
                  <a:ext uri="{FF2B5EF4-FFF2-40B4-BE49-F238E27FC236}">
                    <a16:creationId xmlns:a16="http://schemas.microsoft.com/office/drawing/2014/main" id="{43897DCF-3455-C56F-8A5B-ED5933482283}"/>
                  </a:ext>
                </a:extLst>
              </p:cNvPr>
              <p:cNvSpPr/>
              <p:nvPr/>
            </p:nvSpPr>
            <p:spPr>
              <a:xfrm>
                <a:off x="4596850" y="2912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1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587;p79">
                <a:extLst>
                  <a:ext uri="{FF2B5EF4-FFF2-40B4-BE49-F238E27FC236}">
                    <a16:creationId xmlns:a16="http://schemas.microsoft.com/office/drawing/2014/main" id="{B14C08FC-10A4-EACD-64CC-A3F28655A9A5}"/>
                  </a:ext>
                </a:extLst>
              </p:cNvPr>
              <p:cNvSpPr/>
              <p:nvPr/>
            </p:nvSpPr>
            <p:spPr>
              <a:xfrm>
                <a:off x="4341100" y="32538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588;p79">
                <a:extLst>
                  <a:ext uri="{FF2B5EF4-FFF2-40B4-BE49-F238E27FC236}">
                    <a16:creationId xmlns:a16="http://schemas.microsoft.com/office/drawing/2014/main" id="{DF4D9D32-45B3-9E10-B4A1-0E24E98EA69F}"/>
                  </a:ext>
                </a:extLst>
              </p:cNvPr>
              <p:cNvSpPr/>
              <p:nvPr/>
            </p:nvSpPr>
            <p:spPr>
              <a:xfrm>
                <a:off x="4358675" y="3226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589;p79">
                <a:extLst>
                  <a:ext uri="{FF2B5EF4-FFF2-40B4-BE49-F238E27FC236}">
                    <a16:creationId xmlns:a16="http://schemas.microsoft.com/office/drawing/2014/main" id="{C0982E58-C115-A0F1-ED0C-F6CDBD34862E}"/>
                  </a:ext>
                </a:extLst>
              </p:cNvPr>
              <p:cNvSpPr/>
              <p:nvPr/>
            </p:nvSpPr>
            <p:spPr>
              <a:xfrm>
                <a:off x="4376225" y="3198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590;p79">
                <a:extLst>
                  <a:ext uri="{FF2B5EF4-FFF2-40B4-BE49-F238E27FC236}">
                    <a16:creationId xmlns:a16="http://schemas.microsoft.com/office/drawing/2014/main" id="{8DE94AD8-D144-B48F-D725-E91C30CD41F7}"/>
                  </a:ext>
                </a:extLst>
              </p:cNvPr>
              <p:cNvSpPr/>
              <p:nvPr/>
            </p:nvSpPr>
            <p:spPr>
              <a:xfrm>
                <a:off x="4393800" y="3171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591;p79">
                <a:extLst>
                  <a:ext uri="{FF2B5EF4-FFF2-40B4-BE49-F238E27FC236}">
                    <a16:creationId xmlns:a16="http://schemas.microsoft.com/office/drawing/2014/main" id="{04998B15-F85A-B728-D06D-AD1AF0C7B2D6}"/>
                  </a:ext>
                </a:extLst>
              </p:cNvPr>
              <p:cNvSpPr/>
              <p:nvPr/>
            </p:nvSpPr>
            <p:spPr>
              <a:xfrm>
                <a:off x="4411350" y="3143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592;p79">
                <a:extLst>
                  <a:ext uri="{FF2B5EF4-FFF2-40B4-BE49-F238E27FC236}">
                    <a16:creationId xmlns:a16="http://schemas.microsoft.com/office/drawing/2014/main" id="{F2F28819-D126-82BA-E957-52BCCE3C5ED4}"/>
                  </a:ext>
                </a:extLst>
              </p:cNvPr>
              <p:cNvSpPr/>
              <p:nvPr/>
            </p:nvSpPr>
            <p:spPr>
              <a:xfrm>
                <a:off x="4428925" y="31158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593;p79">
                <a:extLst>
                  <a:ext uri="{FF2B5EF4-FFF2-40B4-BE49-F238E27FC236}">
                    <a16:creationId xmlns:a16="http://schemas.microsoft.com/office/drawing/2014/main" id="{FFF21D12-C9BC-1BBD-A41A-5ED69C843FF6}"/>
                  </a:ext>
                </a:extLst>
              </p:cNvPr>
              <p:cNvSpPr/>
              <p:nvPr/>
            </p:nvSpPr>
            <p:spPr>
              <a:xfrm>
                <a:off x="4446325" y="3088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594;p79">
                <a:extLst>
                  <a:ext uri="{FF2B5EF4-FFF2-40B4-BE49-F238E27FC236}">
                    <a16:creationId xmlns:a16="http://schemas.microsoft.com/office/drawing/2014/main" id="{E3303BB0-C1D6-D1B5-39B1-EBD5028CE4E2}"/>
                  </a:ext>
                </a:extLst>
              </p:cNvPr>
              <p:cNvSpPr/>
              <p:nvPr/>
            </p:nvSpPr>
            <p:spPr>
              <a:xfrm>
                <a:off x="4463875" y="3060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595;p79">
                <a:extLst>
                  <a:ext uri="{FF2B5EF4-FFF2-40B4-BE49-F238E27FC236}">
                    <a16:creationId xmlns:a16="http://schemas.microsoft.com/office/drawing/2014/main" id="{15797DE5-D999-FC27-FFA3-D3EF47F30B3D}"/>
                  </a:ext>
                </a:extLst>
              </p:cNvPr>
              <p:cNvSpPr/>
              <p:nvPr/>
            </p:nvSpPr>
            <p:spPr>
              <a:xfrm>
                <a:off x="4481450" y="3032888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596;p79">
                <a:extLst>
                  <a:ext uri="{FF2B5EF4-FFF2-40B4-BE49-F238E27FC236}">
                    <a16:creationId xmlns:a16="http://schemas.microsoft.com/office/drawing/2014/main" id="{A83EC46A-CE2D-71B4-DFE8-EAC981F8623A}"/>
                  </a:ext>
                </a:extLst>
              </p:cNvPr>
              <p:cNvSpPr/>
              <p:nvPr/>
            </p:nvSpPr>
            <p:spPr>
              <a:xfrm>
                <a:off x="4499000" y="30052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597;p79">
                <a:extLst>
                  <a:ext uri="{FF2B5EF4-FFF2-40B4-BE49-F238E27FC236}">
                    <a16:creationId xmlns:a16="http://schemas.microsoft.com/office/drawing/2014/main" id="{A671800B-9763-1669-075E-F02AA964B56E}"/>
                  </a:ext>
                </a:extLst>
              </p:cNvPr>
              <p:cNvSpPr/>
              <p:nvPr/>
            </p:nvSpPr>
            <p:spPr>
              <a:xfrm>
                <a:off x="4516575" y="2977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598;p79">
                <a:extLst>
                  <a:ext uri="{FF2B5EF4-FFF2-40B4-BE49-F238E27FC236}">
                    <a16:creationId xmlns:a16="http://schemas.microsoft.com/office/drawing/2014/main" id="{179B4FAB-0B4C-1B5A-6F56-9E438CD1EA35}"/>
                  </a:ext>
                </a:extLst>
              </p:cNvPr>
              <p:cNvSpPr/>
              <p:nvPr/>
            </p:nvSpPr>
            <p:spPr>
              <a:xfrm>
                <a:off x="4295950" y="3264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599;p79">
                <a:extLst>
                  <a:ext uri="{FF2B5EF4-FFF2-40B4-BE49-F238E27FC236}">
                    <a16:creationId xmlns:a16="http://schemas.microsoft.com/office/drawing/2014/main" id="{84C5EF63-042B-5777-E6F0-8217C63DAFB4}"/>
                  </a:ext>
                </a:extLst>
              </p:cNvPr>
              <p:cNvSpPr/>
              <p:nvPr/>
            </p:nvSpPr>
            <p:spPr>
              <a:xfrm>
                <a:off x="4313500" y="3236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600;p79">
                <a:extLst>
                  <a:ext uri="{FF2B5EF4-FFF2-40B4-BE49-F238E27FC236}">
                    <a16:creationId xmlns:a16="http://schemas.microsoft.com/office/drawing/2014/main" id="{057D8981-E3A8-50FD-5CED-DFE789A7D079}"/>
                  </a:ext>
                </a:extLst>
              </p:cNvPr>
              <p:cNvSpPr/>
              <p:nvPr/>
            </p:nvSpPr>
            <p:spPr>
              <a:xfrm>
                <a:off x="4331075" y="3208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601;p79">
                <a:extLst>
                  <a:ext uri="{FF2B5EF4-FFF2-40B4-BE49-F238E27FC236}">
                    <a16:creationId xmlns:a16="http://schemas.microsoft.com/office/drawing/2014/main" id="{2C271AFD-8974-ACED-3153-6A7BF3FECEC0}"/>
                  </a:ext>
                </a:extLst>
              </p:cNvPr>
              <p:cNvSpPr/>
              <p:nvPr/>
            </p:nvSpPr>
            <p:spPr>
              <a:xfrm>
                <a:off x="4348625" y="3181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602;p79">
                <a:extLst>
                  <a:ext uri="{FF2B5EF4-FFF2-40B4-BE49-F238E27FC236}">
                    <a16:creationId xmlns:a16="http://schemas.microsoft.com/office/drawing/2014/main" id="{B171005C-868D-B787-3394-106DBE185A08}"/>
                  </a:ext>
                </a:extLst>
              </p:cNvPr>
              <p:cNvSpPr/>
              <p:nvPr/>
            </p:nvSpPr>
            <p:spPr>
              <a:xfrm>
                <a:off x="4366200" y="3153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603;p79">
                <a:extLst>
                  <a:ext uri="{FF2B5EF4-FFF2-40B4-BE49-F238E27FC236}">
                    <a16:creationId xmlns:a16="http://schemas.microsoft.com/office/drawing/2014/main" id="{610673BE-8A09-E6C7-6ADA-CE524EFCCD3D}"/>
                  </a:ext>
                </a:extLst>
              </p:cNvPr>
              <p:cNvSpPr/>
              <p:nvPr/>
            </p:nvSpPr>
            <p:spPr>
              <a:xfrm>
                <a:off x="4383750" y="3125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604;p79">
                <a:extLst>
                  <a:ext uri="{FF2B5EF4-FFF2-40B4-BE49-F238E27FC236}">
                    <a16:creationId xmlns:a16="http://schemas.microsoft.com/office/drawing/2014/main" id="{C9A2AEA9-E569-3FB7-0F07-3785D99EE0C9}"/>
                  </a:ext>
                </a:extLst>
              </p:cNvPr>
              <p:cNvSpPr/>
              <p:nvPr/>
            </p:nvSpPr>
            <p:spPr>
              <a:xfrm>
                <a:off x="4401150" y="30982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605;p79">
                <a:extLst>
                  <a:ext uri="{FF2B5EF4-FFF2-40B4-BE49-F238E27FC236}">
                    <a16:creationId xmlns:a16="http://schemas.microsoft.com/office/drawing/2014/main" id="{AD5479F4-64A2-0447-406B-EA85FB28AC51}"/>
                  </a:ext>
                </a:extLst>
              </p:cNvPr>
              <p:cNvSpPr/>
              <p:nvPr/>
            </p:nvSpPr>
            <p:spPr>
              <a:xfrm>
                <a:off x="4418725" y="3070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606;p79">
                <a:extLst>
                  <a:ext uri="{FF2B5EF4-FFF2-40B4-BE49-F238E27FC236}">
                    <a16:creationId xmlns:a16="http://schemas.microsoft.com/office/drawing/2014/main" id="{574C194A-08C9-0A96-E8A8-1BF8DAA978C1}"/>
                  </a:ext>
                </a:extLst>
              </p:cNvPr>
              <p:cNvSpPr/>
              <p:nvPr/>
            </p:nvSpPr>
            <p:spPr>
              <a:xfrm>
                <a:off x="4436275" y="3043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607;p79">
                <a:extLst>
                  <a:ext uri="{FF2B5EF4-FFF2-40B4-BE49-F238E27FC236}">
                    <a16:creationId xmlns:a16="http://schemas.microsoft.com/office/drawing/2014/main" id="{385A9184-7182-92B7-8A58-80B0BF90C22B}"/>
                  </a:ext>
                </a:extLst>
              </p:cNvPr>
              <p:cNvSpPr/>
              <p:nvPr/>
            </p:nvSpPr>
            <p:spPr>
              <a:xfrm>
                <a:off x="4453850" y="3015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608;p79">
                <a:extLst>
                  <a:ext uri="{FF2B5EF4-FFF2-40B4-BE49-F238E27FC236}">
                    <a16:creationId xmlns:a16="http://schemas.microsoft.com/office/drawing/2014/main" id="{B8484498-CE2C-B949-52CC-53B23A603C65}"/>
                  </a:ext>
                </a:extLst>
              </p:cNvPr>
              <p:cNvSpPr/>
              <p:nvPr/>
            </p:nvSpPr>
            <p:spPr>
              <a:xfrm>
                <a:off x="4250775" y="3274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609;p79">
                <a:extLst>
                  <a:ext uri="{FF2B5EF4-FFF2-40B4-BE49-F238E27FC236}">
                    <a16:creationId xmlns:a16="http://schemas.microsoft.com/office/drawing/2014/main" id="{A28C6001-835E-CABD-A562-D4A409A556D9}"/>
                  </a:ext>
                </a:extLst>
              </p:cNvPr>
              <p:cNvSpPr/>
              <p:nvPr/>
            </p:nvSpPr>
            <p:spPr>
              <a:xfrm>
                <a:off x="4268350" y="3246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610;p79">
                <a:extLst>
                  <a:ext uri="{FF2B5EF4-FFF2-40B4-BE49-F238E27FC236}">
                    <a16:creationId xmlns:a16="http://schemas.microsoft.com/office/drawing/2014/main" id="{8998179D-FFE0-EB0C-F8CF-F530DE61AADC}"/>
                  </a:ext>
                </a:extLst>
              </p:cNvPr>
              <p:cNvSpPr/>
              <p:nvPr/>
            </p:nvSpPr>
            <p:spPr>
              <a:xfrm>
                <a:off x="4285900" y="3218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611;p79">
                <a:extLst>
                  <a:ext uri="{FF2B5EF4-FFF2-40B4-BE49-F238E27FC236}">
                    <a16:creationId xmlns:a16="http://schemas.microsoft.com/office/drawing/2014/main" id="{F8F93591-ED9B-7CC9-91EA-A7051D90681A}"/>
                  </a:ext>
                </a:extLst>
              </p:cNvPr>
              <p:cNvSpPr/>
              <p:nvPr/>
            </p:nvSpPr>
            <p:spPr>
              <a:xfrm>
                <a:off x="4303475" y="31912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612;p79">
                <a:extLst>
                  <a:ext uri="{FF2B5EF4-FFF2-40B4-BE49-F238E27FC236}">
                    <a16:creationId xmlns:a16="http://schemas.microsoft.com/office/drawing/2014/main" id="{E99C9D79-7A6D-437C-F639-4C7916758DF9}"/>
                  </a:ext>
                </a:extLst>
              </p:cNvPr>
              <p:cNvSpPr/>
              <p:nvPr/>
            </p:nvSpPr>
            <p:spPr>
              <a:xfrm>
                <a:off x="4321025" y="3163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613;p79">
                <a:extLst>
                  <a:ext uri="{FF2B5EF4-FFF2-40B4-BE49-F238E27FC236}">
                    <a16:creationId xmlns:a16="http://schemas.microsoft.com/office/drawing/2014/main" id="{EBF82DD9-C703-F355-2370-A1D0A3EFDD73}"/>
                  </a:ext>
                </a:extLst>
              </p:cNvPr>
              <p:cNvSpPr/>
              <p:nvPr/>
            </p:nvSpPr>
            <p:spPr>
              <a:xfrm>
                <a:off x="4338425" y="313593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614;p79">
                <a:extLst>
                  <a:ext uri="{FF2B5EF4-FFF2-40B4-BE49-F238E27FC236}">
                    <a16:creationId xmlns:a16="http://schemas.microsoft.com/office/drawing/2014/main" id="{8E5A2B51-0DDD-8941-F1EA-987E82A06C50}"/>
                  </a:ext>
                </a:extLst>
              </p:cNvPr>
              <p:cNvSpPr/>
              <p:nvPr/>
            </p:nvSpPr>
            <p:spPr>
              <a:xfrm>
                <a:off x="4356000" y="31083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615;p79">
                <a:extLst>
                  <a:ext uri="{FF2B5EF4-FFF2-40B4-BE49-F238E27FC236}">
                    <a16:creationId xmlns:a16="http://schemas.microsoft.com/office/drawing/2014/main" id="{126A9D71-D645-EB56-13F2-567392D17FEA}"/>
                  </a:ext>
                </a:extLst>
              </p:cNvPr>
              <p:cNvSpPr/>
              <p:nvPr/>
            </p:nvSpPr>
            <p:spPr>
              <a:xfrm>
                <a:off x="4373550" y="30807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616;p79">
                <a:extLst>
                  <a:ext uri="{FF2B5EF4-FFF2-40B4-BE49-F238E27FC236}">
                    <a16:creationId xmlns:a16="http://schemas.microsoft.com/office/drawing/2014/main" id="{B29968F9-8D84-8AA9-F8D6-DCB12623904F}"/>
                  </a:ext>
                </a:extLst>
              </p:cNvPr>
              <p:cNvSpPr/>
              <p:nvPr/>
            </p:nvSpPr>
            <p:spPr>
              <a:xfrm>
                <a:off x="4391125" y="3053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617;p79">
                <a:extLst>
                  <a:ext uri="{FF2B5EF4-FFF2-40B4-BE49-F238E27FC236}">
                    <a16:creationId xmlns:a16="http://schemas.microsoft.com/office/drawing/2014/main" id="{84D25D93-D92A-C93E-43B0-C85668E0B0AB}"/>
                  </a:ext>
                </a:extLst>
              </p:cNvPr>
              <p:cNvSpPr/>
              <p:nvPr/>
            </p:nvSpPr>
            <p:spPr>
              <a:xfrm>
                <a:off x="4408675" y="3025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618;p79">
                <a:extLst>
                  <a:ext uri="{FF2B5EF4-FFF2-40B4-BE49-F238E27FC236}">
                    <a16:creationId xmlns:a16="http://schemas.microsoft.com/office/drawing/2014/main" id="{D18B40C0-D265-56C6-12E1-C4E37D1849D3}"/>
                  </a:ext>
                </a:extLst>
              </p:cNvPr>
              <p:cNvSpPr/>
              <p:nvPr/>
            </p:nvSpPr>
            <p:spPr>
              <a:xfrm>
                <a:off x="4223175" y="3256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619;p79">
                <a:extLst>
                  <a:ext uri="{FF2B5EF4-FFF2-40B4-BE49-F238E27FC236}">
                    <a16:creationId xmlns:a16="http://schemas.microsoft.com/office/drawing/2014/main" id="{2CAB730F-79C8-011C-2F1F-3240E08E93D8}"/>
                  </a:ext>
                </a:extLst>
              </p:cNvPr>
              <p:cNvSpPr/>
              <p:nvPr/>
            </p:nvSpPr>
            <p:spPr>
              <a:xfrm>
                <a:off x="4240750" y="32289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620;p79">
                <a:extLst>
                  <a:ext uri="{FF2B5EF4-FFF2-40B4-BE49-F238E27FC236}">
                    <a16:creationId xmlns:a16="http://schemas.microsoft.com/office/drawing/2014/main" id="{30C86B5D-34DA-B3C9-57F7-DB75D2527B7B}"/>
                  </a:ext>
                </a:extLst>
              </p:cNvPr>
              <p:cNvSpPr/>
              <p:nvPr/>
            </p:nvSpPr>
            <p:spPr>
              <a:xfrm>
                <a:off x="4258300" y="32013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621;p79">
                <a:extLst>
                  <a:ext uri="{FF2B5EF4-FFF2-40B4-BE49-F238E27FC236}">
                    <a16:creationId xmlns:a16="http://schemas.microsoft.com/office/drawing/2014/main" id="{D52C55CC-7281-889D-9DD7-4A44B1C817F6}"/>
                  </a:ext>
                </a:extLst>
              </p:cNvPr>
              <p:cNvSpPr/>
              <p:nvPr/>
            </p:nvSpPr>
            <p:spPr>
              <a:xfrm>
                <a:off x="4275875" y="31737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622;p79">
                <a:extLst>
                  <a:ext uri="{FF2B5EF4-FFF2-40B4-BE49-F238E27FC236}">
                    <a16:creationId xmlns:a16="http://schemas.microsoft.com/office/drawing/2014/main" id="{56F27CC4-5CC2-F8BC-7A4B-FED0A59C465B}"/>
                  </a:ext>
                </a:extLst>
              </p:cNvPr>
              <p:cNvSpPr/>
              <p:nvPr/>
            </p:nvSpPr>
            <p:spPr>
              <a:xfrm>
                <a:off x="4293275" y="3146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623;p79">
                <a:extLst>
                  <a:ext uri="{FF2B5EF4-FFF2-40B4-BE49-F238E27FC236}">
                    <a16:creationId xmlns:a16="http://schemas.microsoft.com/office/drawing/2014/main" id="{EA2E34A3-6565-D82A-C1A8-B4BB238C6E0F}"/>
                  </a:ext>
                </a:extLst>
              </p:cNvPr>
              <p:cNvSpPr/>
              <p:nvPr/>
            </p:nvSpPr>
            <p:spPr>
              <a:xfrm>
                <a:off x="4310825" y="31183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624;p79">
                <a:extLst>
                  <a:ext uri="{FF2B5EF4-FFF2-40B4-BE49-F238E27FC236}">
                    <a16:creationId xmlns:a16="http://schemas.microsoft.com/office/drawing/2014/main" id="{05564EB9-6171-4EC6-06D6-841E1BAA823A}"/>
                  </a:ext>
                </a:extLst>
              </p:cNvPr>
              <p:cNvSpPr/>
              <p:nvPr/>
            </p:nvSpPr>
            <p:spPr>
              <a:xfrm>
                <a:off x="4328400" y="30907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625;p79">
                <a:extLst>
                  <a:ext uri="{FF2B5EF4-FFF2-40B4-BE49-F238E27FC236}">
                    <a16:creationId xmlns:a16="http://schemas.microsoft.com/office/drawing/2014/main" id="{8CC49B83-09C8-D2BF-D3CA-2A47125DF0E8}"/>
                  </a:ext>
                </a:extLst>
              </p:cNvPr>
              <p:cNvSpPr/>
              <p:nvPr/>
            </p:nvSpPr>
            <p:spPr>
              <a:xfrm>
                <a:off x="4345950" y="30631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626;p79">
                <a:extLst>
                  <a:ext uri="{FF2B5EF4-FFF2-40B4-BE49-F238E27FC236}">
                    <a16:creationId xmlns:a16="http://schemas.microsoft.com/office/drawing/2014/main" id="{BA91E4EC-551F-F9AB-67D1-082356553E1F}"/>
                  </a:ext>
                </a:extLst>
              </p:cNvPr>
              <p:cNvSpPr/>
              <p:nvPr/>
            </p:nvSpPr>
            <p:spPr>
              <a:xfrm>
                <a:off x="4363525" y="3035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627;p79">
                <a:extLst>
                  <a:ext uri="{FF2B5EF4-FFF2-40B4-BE49-F238E27FC236}">
                    <a16:creationId xmlns:a16="http://schemas.microsoft.com/office/drawing/2014/main" id="{C8798158-EB50-9466-BC6D-8E16E5C37637}"/>
                  </a:ext>
                </a:extLst>
              </p:cNvPr>
              <p:cNvSpPr/>
              <p:nvPr/>
            </p:nvSpPr>
            <p:spPr>
              <a:xfrm>
                <a:off x="4381075" y="3007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628;p79">
                <a:extLst>
                  <a:ext uri="{FF2B5EF4-FFF2-40B4-BE49-F238E27FC236}">
                    <a16:creationId xmlns:a16="http://schemas.microsoft.com/office/drawing/2014/main" id="{3B4D2953-907D-8D66-C9A4-ADDE79654D47}"/>
                  </a:ext>
                </a:extLst>
              </p:cNvPr>
              <p:cNvSpPr/>
              <p:nvPr/>
            </p:nvSpPr>
            <p:spPr>
              <a:xfrm>
                <a:off x="4178025" y="3266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629;p79">
                <a:extLst>
                  <a:ext uri="{FF2B5EF4-FFF2-40B4-BE49-F238E27FC236}">
                    <a16:creationId xmlns:a16="http://schemas.microsoft.com/office/drawing/2014/main" id="{F8337338-01A5-1075-F204-FCD207616FC7}"/>
                  </a:ext>
                </a:extLst>
              </p:cNvPr>
              <p:cNvSpPr/>
              <p:nvPr/>
            </p:nvSpPr>
            <p:spPr>
              <a:xfrm>
                <a:off x="4195575" y="3238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630;p79">
                <a:extLst>
                  <a:ext uri="{FF2B5EF4-FFF2-40B4-BE49-F238E27FC236}">
                    <a16:creationId xmlns:a16="http://schemas.microsoft.com/office/drawing/2014/main" id="{626083FE-063C-4CBA-BF3E-48B7E90CEE38}"/>
                  </a:ext>
                </a:extLst>
              </p:cNvPr>
              <p:cNvSpPr/>
              <p:nvPr/>
            </p:nvSpPr>
            <p:spPr>
              <a:xfrm>
                <a:off x="4213150" y="32113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631;p79">
                <a:extLst>
                  <a:ext uri="{FF2B5EF4-FFF2-40B4-BE49-F238E27FC236}">
                    <a16:creationId xmlns:a16="http://schemas.microsoft.com/office/drawing/2014/main" id="{F5B9AE48-B141-7120-9CDE-95FACB7342CA}"/>
                  </a:ext>
                </a:extLst>
              </p:cNvPr>
              <p:cNvSpPr/>
              <p:nvPr/>
            </p:nvSpPr>
            <p:spPr>
              <a:xfrm>
                <a:off x="4230700" y="31837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632;p79">
                <a:extLst>
                  <a:ext uri="{FF2B5EF4-FFF2-40B4-BE49-F238E27FC236}">
                    <a16:creationId xmlns:a16="http://schemas.microsoft.com/office/drawing/2014/main" id="{9877CB28-1578-869A-31D5-13138C6AFE5A}"/>
                  </a:ext>
                </a:extLst>
              </p:cNvPr>
              <p:cNvSpPr/>
              <p:nvPr/>
            </p:nvSpPr>
            <p:spPr>
              <a:xfrm>
                <a:off x="4248100" y="31561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633;p79">
                <a:extLst>
                  <a:ext uri="{FF2B5EF4-FFF2-40B4-BE49-F238E27FC236}">
                    <a16:creationId xmlns:a16="http://schemas.microsoft.com/office/drawing/2014/main" id="{705C30A7-D906-CA4F-FBCB-49E4EBB03871}"/>
                  </a:ext>
                </a:extLst>
              </p:cNvPr>
              <p:cNvSpPr/>
              <p:nvPr/>
            </p:nvSpPr>
            <p:spPr>
              <a:xfrm>
                <a:off x="4265675" y="3128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634;p79">
                <a:extLst>
                  <a:ext uri="{FF2B5EF4-FFF2-40B4-BE49-F238E27FC236}">
                    <a16:creationId xmlns:a16="http://schemas.microsoft.com/office/drawing/2014/main" id="{4517D53E-E74E-11AE-9BAD-55FD1CFBA2BF}"/>
                  </a:ext>
                </a:extLst>
              </p:cNvPr>
              <p:cNvSpPr/>
              <p:nvPr/>
            </p:nvSpPr>
            <p:spPr>
              <a:xfrm>
                <a:off x="4283225" y="3100813"/>
                <a:ext cx="452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14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13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635;p79">
                <a:extLst>
                  <a:ext uri="{FF2B5EF4-FFF2-40B4-BE49-F238E27FC236}">
                    <a16:creationId xmlns:a16="http://schemas.microsoft.com/office/drawing/2014/main" id="{43B3FCE7-D9D3-2A3A-6D95-C5190BC8FEB3}"/>
                  </a:ext>
                </a:extLst>
              </p:cNvPr>
              <p:cNvSpPr/>
              <p:nvPr/>
            </p:nvSpPr>
            <p:spPr>
              <a:xfrm>
                <a:off x="4300800" y="30732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636;p79">
                <a:extLst>
                  <a:ext uri="{FF2B5EF4-FFF2-40B4-BE49-F238E27FC236}">
                    <a16:creationId xmlns:a16="http://schemas.microsoft.com/office/drawing/2014/main" id="{0E03B206-CF05-A2A1-7906-977D92EA6A58}"/>
                  </a:ext>
                </a:extLst>
              </p:cNvPr>
              <p:cNvSpPr/>
              <p:nvPr/>
            </p:nvSpPr>
            <p:spPr>
              <a:xfrm>
                <a:off x="4318350" y="30456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637;p79">
                <a:extLst>
                  <a:ext uri="{FF2B5EF4-FFF2-40B4-BE49-F238E27FC236}">
                    <a16:creationId xmlns:a16="http://schemas.microsoft.com/office/drawing/2014/main" id="{774BF830-2A43-1095-2691-8CE058A459E3}"/>
                  </a:ext>
                </a:extLst>
              </p:cNvPr>
              <p:cNvSpPr/>
              <p:nvPr/>
            </p:nvSpPr>
            <p:spPr>
              <a:xfrm>
                <a:off x="4335925" y="3018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638;p79">
                <a:extLst>
                  <a:ext uri="{FF2B5EF4-FFF2-40B4-BE49-F238E27FC236}">
                    <a16:creationId xmlns:a16="http://schemas.microsoft.com/office/drawing/2014/main" id="{CCE6FB39-1031-4F66-3780-914D56A392B6}"/>
                  </a:ext>
                </a:extLst>
              </p:cNvPr>
              <p:cNvSpPr/>
              <p:nvPr/>
            </p:nvSpPr>
            <p:spPr>
              <a:xfrm>
                <a:off x="4353475" y="2990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639;p79">
                <a:extLst>
                  <a:ext uri="{FF2B5EF4-FFF2-40B4-BE49-F238E27FC236}">
                    <a16:creationId xmlns:a16="http://schemas.microsoft.com/office/drawing/2014/main" id="{5F5E79A2-4980-9CD1-2607-D01CBDEA34E7}"/>
                  </a:ext>
                </a:extLst>
              </p:cNvPr>
              <p:cNvSpPr/>
              <p:nvPr/>
            </p:nvSpPr>
            <p:spPr>
              <a:xfrm>
                <a:off x="4150425" y="3249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640;p79">
                <a:extLst>
                  <a:ext uri="{FF2B5EF4-FFF2-40B4-BE49-F238E27FC236}">
                    <a16:creationId xmlns:a16="http://schemas.microsoft.com/office/drawing/2014/main" id="{3563E164-AE44-4DAA-4142-DEF1B4E5AB15}"/>
                  </a:ext>
                </a:extLst>
              </p:cNvPr>
              <p:cNvSpPr/>
              <p:nvPr/>
            </p:nvSpPr>
            <p:spPr>
              <a:xfrm>
                <a:off x="4167975" y="3221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641;p79">
                <a:extLst>
                  <a:ext uri="{FF2B5EF4-FFF2-40B4-BE49-F238E27FC236}">
                    <a16:creationId xmlns:a16="http://schemas.microsoft.com/office/drawing/2014/main" id="{D6E96BD2-B9EA-0A58-B634-BD5BD80FACDF}"/>
                  </a:ext>
                </a:extLst>
              </p:cNvPr>
              <p:cNvSpPr/>
              <p:nvPr/>
            </p:nvSpPr>
            <p:spPr>
              <a:xfrm>
                <a:off x="4273200" y="30556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642;p79">
                <a:extLst>
                  <a:ext uri="{FF2B5EF4-FFF2-40B4-BE49-F238E27FC236}">
                    <a16:creationId xmlns:a16="http://schemas.microsoft.com/office/drawing/2014/main" id="{1C1C59FB-56A8-ACCA-4A7A-71EC1447001E}"/>
                  </a:ext>
                </a:extLst>
              </p:cNvPr>
              <p:cNvSpPr/>
              <p:nvPr/>
            </p:nvSpPr>
            <p:spPr>
              <a:xfrm>
                <a:off x="4290750" y="30280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643;p79">
                <a:extLst>
                  <a:ext uri="{FF2B5EF4-FFF2-40B4-BE49-F238E27FC236}">
                    <a16:creationId xmlns:a16="http://schemas.microsoft.com/office/drawing/2014/main" id="{40A532A8-D986-7910-3053-DC5C1732D0FF}"/>
                  </a:ext>
                </a:extLst>
              </p:cNvPr>
              <p:cNvSpPr/>
              <p:nvPr/>
            </p:nvSpPr>
            <p:spPr>
              <a:xfrm>
                <a:off x="4308325" y="30004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644;p79">
                <a:extLst>
                  <a:ext uri="{FF2B5EF4-FFF2-40B4-BE49-F238E27FC236}">
                    <a16:creationId xmlns:a16="http://schemas.microsoft.com/office/drawing/2014/main" id="{470033F3-16A3-1614-FA86-8EED27B6C6F3}"/>
                  </a:ext>
                </a:extLst>
              </p:cNvPr>
              <p:cNvSpPr/>
              <p:nvPr/>
            </p:nvSpPr>
            <p:spPr>
              <a:xfrm>
                <a:off x="4325875" y="29728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645;p79">
                <a:extLst>
                  <a:ext uri="{FF2B5EF4-FFF2-40B4-BE49-F238E27FC236}">
                    <a16:creationId xmlns:a16="http://schemas.microsoft.com/office/drawing/2014/main" id="{AB37723B-0AF6-23BF-4C61-41F9E0477451}"/>
                  </a:ext>
                </a:extLst>
              </p:cNvPr>
              <p:cNvSpPr/>
              <p:nvPr/>
            </p:nvSpPr>
            <p:spPr>
              <a:xfrm>
                <a:off x="4263150" y="30104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646;p79">
                <a:extLst>
                  <a:ext uri="{FF2B5EF4-FFF2-40B4-BE49-F238E27FC236}">
                    <a16:creationId xmlns:a16="http://schemas.microsoft.com/office/drawing/2014/main" id="{1423501E-3DCE-34BB-38F0-4C6C094BB1CC}"/>
                  </a:ext>
                </a:extLst>
              </p:cNvPr>
              <p:cNvSpPr/>
              <p:nvPr/>
            </p:nvSpPr>
            <p:spPr>
              <a:xfrm>
                <a:off x="4280725" y="29828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647;p79">
                <a:extLst>
                  <a:ext uri="{FF2B5EF4-FFF2-40B4-BE49-F238E27FC236}">
                    <a16:creationId xmlns:a16="http://schemas.microsoft.com/office/drawing/2014/main" id="{B343AD17-2083-D6AA-E893-06F56FEC2794}"/>
                  </a:ext>
                </a:extLst>
              </p:cNvPr>
              <p:cNvSpPr/>
              <p:nvPr/>
            </p:nvSpPr>
            <p:spPr>
              <a:xfrm>
                <a:off x="4253125" y="29653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0" name="Google Shape;13648;p79">
              <a:extLst>
                <a:ext uri="{FF2B5EF4-FFF2-40B4-BE49-F238E27FC236}">
                  <a16:creationId xmlns:a16="http://schemas.microsoft.com/office/drawing/2014/main" id="{391CA5E4-7E68-D7C1-B117-A3057F95CCAD}"/>
                </a:ext>
              </a:extLst>
            </p:cNvPr>
            <p:cNvSpPr/>
            <p:nvPr/>
          </p:nvSpPr>
          <p:spPr>
            <a:xfrm>
              <a:off x="4270525" y="2937713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11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649;p79">
              <a:extLst>
                <a:ext uri="{FF2B5EF4-FFF2-40B4-BE49-F238E27FC236}">
                  <a16:creationId xmlns:a16="http://schemas.microsoft.com/office/drawing/2014/main" id="{DD29F08C-240E-971F-0414-20DD25DDA7F9}"/>
                </a:ext>
              </a:extLst>
            </p:cNvPr>
            <p:cNvSpPr/>
            <p:nvPr/>
          </p:nvSpPr>
          <p:spPr>
            <a:xfrm>
              <a:off x="4242925" y="2920163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62" name="Google Shape;13650;p79">
              <a:extLst>
                <a:ext uri="{FF2B5EF4-FFF2-40B4-BE49-F238E27FC236}">
                  <a16:creationId xmlns:a16="http://schemas.microsoft.com/office/drawing/2014/main" id="{6C1A9F14-0DB3-3BB2-71C6-CF8232B421F7}"/>
                </a:ext>
              </a:extLst>
            </p:cNvPr>
            <p:cNvGrpSpPr/>
            <p:nvPr/>
          </p:nvGrpSpPr>
          <p:grpSpPr>
            <a:xfrm>
              <a:off x="4105250" y="2839713"/>
              <a:ext cx="697525" cy="702514"/>
              <a:chOff x="4105250" y="2839713"/>
              <a:chExt cx="697525" cy="702514"/>
            </a:xfrm>
          </p:grpSpPr>
          <p:sp>
            <p:nvSpPr>
              <p:cNvPr id="13064" name="Google Shape;13651;p79">
                <a:extLst>
                  <a:ext uri="{FF2B5EF4-FFF2-40B4-BE49-F238E27FC236}">
                    <a16:creationId xmlns:a16="http://schemas.microsoft.com/office/drawing/2014/main" id="{BBF23113-1712-F2D3-F380-8267160078EE}"/>
                  </a:ext>
                </a:extLst>
              </p:cNvPr>
              <p:cNvSpPr/>
              <p:nvPr/>
            </p:nvSpPr>
            <p:spPr>
              <a:xfrm>
                <a:off x="4740200" y="32361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6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652;p79">
                <a:extLst>
                  <a:ext uri="{FF2B5EF4-FFF2-40B4-BE49-F238E27FC236}">
                    <a16:creationId xmlns:a16="http://schemas.microsoft.com/office/drawing/2014/main" id="{6AF3C2BB-D5DB-E25C-47D2-2FD8C5B43AE8}"/>
                  </a:ext>
                </a:extLst>
              </p:cNvPr>
              <p:cNvSpPr/>
              <p:nvPr/>
            </p:nvSpPr>
            <p:spPr>
              <a:xfrm>
                <a:off x="4757600" y="32085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653;p79">
                <a:extLst>
                  <a:ext uri="{FF2B5EF4-FFF2-40B4-BE49-F238E27FC236}">
                    <a16:creationId xmlns:a16="http://schemas.microsoft.com/office/drawing/2014/main" id="{8063F0D6-A97B-0AB9-96C0-40FAE740B130}"/>
                  </a:ext>
                </a:extLst>
              </p:cNvPr>
              <p:cNvSpPr/>
              <p:nvPr/>
            </p:nvSpPr>
            <p:spPr>
              <a:xfrm>
                <a:off x="4695050" y="32461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654;p79">
                <a:extLst>
                  <a:ext uri="{FF2B5EF4-FFF2-40B4-BE49-F238E27FC236}">
                    <a16:creationId xmlns:a16="http://schemas.microsoft.com/office/drawing/2014/main" id="{EC64410E-FD64-C423-047D-F65A6E965ADD}"/>
                  </a:ext>
                </a:extLst>
              </p:cNvPr>
              <p:cNvSpPr/>
              <p:nvPr/>
            </p:nvSpPr>
            <p:spPr>
              <a:xfrm>
                <a:off x="4730000" y="31909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655;p79">
                <a:extLst>
                  <a:ext uri="{FF2B5EF4-FFF2-40B4-BE49-F238E27FC236}">
                    <a16:creationId xmlns:a16="http://schemas.microsoft.com/office/drawing/2014/main" id="{66682FFE-6298-BE3F-1E11-719806439309}"/>
                  </a:ext>
                </a:extLst>
              </p:cNvPr>
              <p:cNvSpPr/>
              <p:nvPr/>
            </p:nvSpPr>
            <p:spPr>
              <a:xfrm>
                <a:off x="4649875" y="32561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6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656;p79">
                <a:extLst>
                  <a:ext uri="{FF2B5EF4-FFF2-40B4-BE49-F238E27FC236}">
                    <a16:creationId xmlns:a16="http://schemas.microsoft.com/office/drawing/2014/main" id="{F9043AA8-0765-36E5-694D-ABABAE358D8A}"/>
                  </a:ext>
                </a:extLst>
              </p:cNvPr>
              <p:cNvSpPr/>
              <p:nvPr/>
            </p:nvSpPr>
            <p:spPr>
              <a:xfrm>
                <a:off x="4702400" y="31733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657;p79">
                <a:extLst>
                  <a:ext uri="{FF2B5EF4-FFF2-40B4-BE49-F238E27FC236}">
                    <a16:creationId xmlns:a16="http://schemas.microsoft.com/office/drawing/2014/main" id="{1EA47CA7-46E6-F11B-88E1-F5493193D073}"/>
                  </a:ext>
                </a:extLst>
              </p:cNvPr>
              <p:cNvSpPr/>
              <p:nvPr/>
            </p:nvSpPr>
            <p:spPr>
              <a:xfrm>
                <a:off x="4464225" y="3487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658;p79">
                <a:extLst>
                  <a:ext uri="{FF2B5EF4-FFF2-40B4-BE49-F238E27FC236}">
                    <a16:creationId xmlns:a16="http://schemas.microsoft.com/office/drawing/2014/main" id="{7B9F5A58-C912-658C-C493-77E596EA0AAB}"/>
                  </a:ext>
                </a:extLst>
              </p:cNvPr>
              <p:cNvSpPr/>
              <p:nvPr/>
            </p:nvSpPr>
            <p:spPr>
              <a:xfrm>
                <a:off x="4481775" y="3459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1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659;p79">
                <a:extLst>
                  <a:ext uri="{FF2B5EF4-FFF2-40B4-BE49-F238E27FC236}">
                    <a16:creationId xmlns:a16="http://schemas.microsoft.com/office/drawing/2014/main" id="{E7EDC6ED-8E48-2D38-386B-2216D796C985}"/>
                  </a:ext>
                </a:extLst>
              </p:cNvPr>
              <p:cNvSpPr/>
              <p:nvPr/>
            </p:nvSpPr>
            <p:spPr>
              <a:xfrm>
                <a:off x="4499350" y="34319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660;p79">
                <a:extLst>
                  <a:ext uri="{FF2B5EF4-FFF2-40B4-BE49-F238E27FC236}">
                    <a16:creationId xmlns:a16="http://schemas.microsoft.com/office/drawing/2014/main" id="{B963F906-B833-6509-1D76-4DA5EE9A69F8}"/>
                  </a:ext>
                </a:extLst>
              </p:cNvPr>
              <p:cNvSpPr/>
              <p:nvPr/>
            </p:nvSpPr>
            <p:spPr>
              <a:xfrm>
                <a:off x="4604550" y="326623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661;p79">
                <a:extLst>
                  <a:ext uri="{FF2B5EF4-FFF2-40B4-BE49-F238E27FC236}">
                    <a16:creationId xmlns:a16="http://schemas.microsoft.com/office/drawing/2014/main" id="{CCD00001-6D44-EB07-2B14-BB22A294A260}"/>
                  </a:ext>
                </a:extLst>
              </p:cNvPr>
              <p:cNvSpPr/>
              <p:nvPr/>
            </p:nvSpPr>
            <p:spPr>
              <a:xfrm>
                <a:off x="4692375" y="3128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662;p79">
                <a:extLst>
                  <a:ext uri="{FF2B5EF4-FFF2-40B4-BE49-F238E27FC236}">
                    <a16:creationId xmlns:a16="http://schemas.microsoft.com/office/drawing/2014/main" id="{6DACB985-548E-20E1-99BC-34FFBF4992FB}"/>
                  </a:ext>
                </a:extLst>
              </p:cNvPr>
              <p:cNvSpPr/>
              <p:nvPr/>
            </p:nvSpPr>
            <p:spPr>
              <a:xfrm>
                <a:off x="4489300" y="33868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663;p79">
                <a:extLst>
                  <a:ext uri="{FF2B5EF4-FFF2-40B4-BE49-F238E27FC236}">
                    <a16:creationId xmlns:a16="http://schemas.microsoft.com/office/drawing/2014/main" id="{1392216E-B1E0-983B-D00C-62E96C94E37B}"/>
                  </a:ext>
                </a:extLst>
              </p:cNvPr>
              <p:cNvSpPr/>
              <p:nvPr/>
            </p:nvSpPr>
            <p:spPr>
              <a:xfrm>
                <a:off x="4506875" y="3359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664;p79">
                <a:extLst>
                  <a:ext uri="{FF2B5EF4-FFF2-40B4-BE49-F238E27FC236}">
                    <a16:creationId xmlns:a16="http://schemas.microsoft.com/office/drawing/2014/main" id="{596EA78F-0EB7-4DC8-9F77-76E8A2480106}"/>
                  </a:ext>
                </a:extLst>
              </p:cNvPr>
              <p:cNvSpPr/>
              <p:nvPr/>
            </p:nvSpPr>
            <p:spPr>
              <a:xfrm>
                <a:off x="4524425" y="33316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665;p79">
                <a:extLst>
                  <a:ext uri="{FF2B5EF4-FFF2-40B4-BE49-F238E27FC236}">
                    <a16:creationId xmlns:a16="http://schemas.microsoft.com/office/drawing/2014/main" id="{3162DDA9-CA5D-37DD-EE8B-13B33B1F792C}"/>
                  </a:ext>
                </a:extLst>
              </p:cNvPr>
              <p:cNvSpPr/>
              <p:nvPr/>
            </p:nvSpPr>
            <p:spPr>
              <a:xfrm>
                <a:off x="4542000" y="33040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666;p79">
                <a:extLst>
                  <a:ext uri="{FF2B5EF4-FFF2-40B4-BE49-F238E27FC236}">
                    <a16:creationId xmlns:a16="http://schemas.microsoft.com/office/drawing/2014/main" id="{AAEA1EFE-4350-BE5E-1C11-2F278FC38B34}"/>
                  </a:ext>
                </a:extLst>
              </p:cNvPr>
              <p:cNvSpPr/>
              <p:nvPr/>
            </p:nvSpPr>
            <p:spPr>
              <a:xfrm>
                <a:off x="4559400" y="3276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6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667;p79">
                <a:extLst>
                  <a:ext uri="{FF2B5EF4-FFF2-40B4-BE49-F238E27FC236}">
                    <a16:creationId xmlns:a16="http://schemas.microsoft.com/office/drawing/2014/main" id="{D586B9CD-649C-6090-2F0E-65865BB03670}"/>
                  </a:ext>
                </a:extLst>
              </p:cNvPr>
              <p:cNvSpPr/>
              <p:nvPr/>
            </p:nvSpPr>
            <p:spPr>
              <a:xfrm>
                <a:off x="4664775" y="31106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668;p79">
                <a:extLst>
                  <a:ext uri="{FF2B5EF4-FFF2-40B4-BE49-F238E27FC236}">
                    <a16:creationId xmlns:a16="http://schemas.microsoft.com/office/drawing/2014/main" id="{11FB1B67-DA4F-7F03-5832-8FEC6C6DD552}"/>
                  </a:ext>
                </a:extLst>
              </p:cNvPr>
              <p:cNvSpPr/>
              <p:nvPr/>
            </p:nvSpPr>
            <p:spPr>
              <a:xfrm>
                <a:off x="4409025" y="3452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669;p79">
                <a:extLst>
                  <a:ext uri="{FF2B5EF4-FFF2-40B4-BE49-F238E27FC236}">
                    <a16:creationId xmlns:a16="http://schemas.microsoft.com/office/drawing/2014/main" id="{196F9AC8-B212-715B-76C9-8ABC9788EAE3}"/>
                  </a:ext>
                </a:extLst>
              </p:cNvPr>
              <p:cNvSpPr/>
              <p:nvPr/>
            </p:nvSpPr>
            <p:spPr>
              <a:xfrm>
                <a:off x="4637175" y="30931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670;p79">
                <a:extLst>
                  <a:ext uri="{FF2B5EF4-FFF2-40B4-BE49-F238E27FC236}">
                    <a16:creationId xmlns:a16="http://schemas.microsoft.com/office/drawing/2014/main" id="{5AC41396-E692-7579-D9A8-D35E64B10C61}"/>
                  </a:ext>
                </a:extLst>
              </p:cNvPr>
              <p:cNvSpPr/>
              <p:nvPr/>
            </p:nvSpPr>
            <p:spPr>
              <a:xfrm>
                <a:off x="4398975" y="3406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2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671;p79">
                <a:extLst>
                  <a:ext uri="{FF2B5EF4-FFF2-40B4-BE49-F238E27FC236}">
                    <a16:creationId xmlns:a16="http://schemas.microsoft.com/office/drawing/2014/main" id="{8DA1A569-1ED8-78A7-1D46-8C53549CF722}"/>
                  </a:ext>
                </a:extLst>
              </p:cNvPr>
              <p:cNvSpPr/>
              <p:nvPr/>
            </p:nvSpPr>
            <p:spPr>
              <a:xfrm>
                <a:off x="4609575" y="30755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672;p79">
                <a:extLst>
                  <a:ext uri="{FF2B5EF4-FFF2-40B4-BE49-F238E27FC236}">
                    <a16:creationId xmlns:a16="http://schemas.microsoft.com/office/drawing/2014/main" id="{72D5210B-77C0-E36A-7816-A2A535878900}"/>
                  </a:ext>
                </a:extLst>
              </p:cNvPr>
              <p:cNvSpPr/>
              <p:nvPr/>
            </p:nvSpPr>
            <p:spPr>
              <a:xfrm>
                <a:off x="4371375" y="33895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673;p79">
                <a:extLst>
                  <a:ext uri="{FF2B5EF4-FFF2-40B4-BE49-F238E27FC236}">
                    <a16:creationId xmlns:a16="http://schemas.microsoft.com/office/drawing/2014/main" id="{679E6DF7-64AD-4594-D7A9-DA52092695FE}"/>
                  </a:ext>
                </a:extLst>
              </p:cNvPr>
              <p:cNvSpPr/>
              <p:nvPr/>
            </p:nvSpPr>
            <p:spPr>
              <a:xfrm>
                <a:off x="4599375" y="30303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674;p79">
                <a:extLst>
                  <a:ext uri="{FF2B5EF4-FFF2-40B4-BE49-F238E27FC236}">
                    <a16:creationId xmlns:a16="http://schemas.microsoft.com/office/drawing/2014/main" id="{2EE8B7AF-AF5E-EC75-D309-AF070C8860F5}"/>
                  </a:ext>
                </a:extLst>
              </p:cNvPr>
              <p:cNvSpPr/>
              <p:nvPr/>
            </p:nvSpPr>
            <p:spPr>
              <a:xfrm>
                <a:off x="4616925" y="3002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675;p79">
                <a:extLst>
                  <a:ext uri="{FF2B5EF4-FFF2-40B4-BE49-F238E27FC236}">
                    <a16:creationId xmlns:a16="http://schemas.microsoft.com/office/drawing/2014/main" id="{8669412B-61FF-58DF-3140-309FF6DB4CF4}"/>
                  </a:ext>
                </a:extLst>
              </p:cNvPr>
              <p:cNvSpPr/>
              <p:nvPr/>
            </p:nvSpPr>
            <p:spPr>
              <a:xfrm>
                <a:off x="4361175" y="3344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676;p79">
                <a:extLst>
                  <a:ext uri="{FF2B5EF4-FFF2-40B4-BE49-F238E27FC236}">
                    <a16:creationId xmlns:a16="http://schemas.microsoft.com/office/drawing/2014/main" id="{7F743F1D-F96E-2063-4AC6-940C27ACFACD}"/>
                  </a:ext>
                </a:extLst>
              </p:cNvPr>
              <p:cNvSpPr/>
              <p:nvPr/>
            </p:nvSpPr>
            <p:spPr>
              <a:xfrm>
                <a:off x="4606900" y="2957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677;p79">
                <a:extLst>
                  <a:ext uri="{FF2B5EF4-FFF2-40B4-BE49-F238E27FC236}">
                    <a16:creationId xmlns:a16="http://schemas.microsoft.com/office/drawing/2014/main" id="{A07C3431-FBF2-3661-CCAA-9517EB2BCA5D}"/>
                  </a:ext>
                </a:extLst>
              </p:cNvPr>
              <p:cNvSpPr/>
              <p:nvPr/>
            </p:nvSpPr>
            <p:spPr>
              <a:xfrm>
                <a:off x="4624450" y="29300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678;p79">
                <a:extLst>
                  <a:ext uri="{FF2B5EF4-FFF2-40B4-BE49-F238E27FC236}">
                    <a16:creationId xmlns:a16="http://schemas.microsoft.com/office/drawing/2014/main" id="{796777A2-1FCA-5AF7-2527-1F774584E1E6}"/>
                  </a:ext>
                </a:extLst>
              </p:cNvPr>
              <p:cNvSpPr/>
              <p:nvPr/>
            </p:nvSpPr>
            <p:spPr>
              <a:xfrm>
                <a:off x="4351150" y="3299013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679;p79">
                <a:extLst>
                  <a:ext uri="{FF2B5EF4-FFF2-40B4-BE49-F238E27FC236}">
                    <a16:creationId xmlns:a16="http://schemas.microsoft.com/office/drawing/2014/main" id="{AABBDE35-D959-DC2F-4A04-4C9149BC032F}"/>
                  </a:ext>
                </a:extLst>
              </p:cNvPr>
              <p:cNvSpPr/>
              <p:nvPr/>
            </p:nvSpPr>
            <p:spPr>
              <a:xfrm>
                <a:off x="4614425" y="2884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680;p79">
                <a:extLst>
                  <a:ext uri="{FF2B5EF4-FFF2-40B4-BE49-F238E27FC236}">
                    <a16:creationId xmlns:a16="http://schemas.microsoft.com/office/drawing/2014/main" id="{D7D4E840-2D8B-EBE7-7F94-1B569F937C7B}"/>
                  </a:ext>
                </a:extLst>
              </p:cNvPr>
              <p:cNvSpPr/>
              <p:nvPr/>
            </p:nvSpPr>
            <p:spPr>
              <a:xfrm>
                <a:off x="4631975" y="2857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681;p79">
                <a:extLst>
                  <a:ext uri="{FF2B5EF4-FFF2-40B4-BE49-F238E27FC236}">
                    <a16:creationId xmlns:a16="http://schemas.microsoft.com/office/drawing/2014/main" id="{006BD4E0-5693-9C19-BE15-550A918F34E7}"/>
                  </a:ext>
                </a:extLst>
              </p:cNvPr>
              <p:cNvSpPr/>
              <p:nvPr/>
            </p:nvSpPr>
            <p:spPr>
              <a:xfrm>
                <a:off x="4323550" y="3281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682;p79">
                <a:extLst>
                  <a:ext uri="{FF2B5EF4-FFF2-40B4-BE49-F238E27FC236}">
                    <a16:creationId xmlns:a16="http://schemas.microsoft.com/office/drawing/2014/main" id="{322DDB27-084F-E5B5-4B9A-1731ACFA577C}"/>
                  </a:ext>
                </a:extLst>
              </p:cNvPr>
              <p:cNvSpPr/>
              <p:nvPr/>
            </p:nvSpPr>
            <p:spPr>
              <a:xfrm>
                <a:off x="4586825" y="2867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683;p79">
                <a:extLst>
                  <a:ext uri="{FF2B5EF4-FFF2-40B4-BE49-F238E27FC236}">
                    <a16:creationId xmlns:a16="http://schemas.microsoft.com/office/drawing/2014/main" id="{716CDAA3-EB42-0BEB-A023-0098FE75E925}"/>
                  </a:ext>
                </a:extLst>
              </p:cNvPr>
              <p:cNvSpPr/>
              <p:nvPr/>
            </p:nvSpPr>
            <p:spPr>
              <a:xfrm>
                <a:off x="4604375" y="2839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684;p79">
                <a:extLst>
                  <a:ext uri="{FF2B5EF4-FFF2-40B4-BE49-F238E27FC236}">
                    <a16:creationId xmlns:a16="http://schemas.microsoft.com/office/drawing/2014/main" id="{600019E2-B5AF-54C8-6134-B976BA4DC696}"/>
                  </a:ext>
                </a:extLst>
              </p:cNvPr>
              <p:cNvSpPr/>
              <p:nvPr/>
            </p:nvSpPr>
            <p:spPr>
              <a:xfrm>
                <a:off x="4278375" y="3291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685;p79">
                <a:extLst>
                  <a:ext uri="{FF2B5EF4-FFF2-40B4-BE49-F238E27FC236}">
                    <a16:creationId xmlns:a16="http://schemas.microsoft.com/office/drawing/2014/main" id="{97500A6D-348B-2096-FA5A-1BF5E5F654FF}"/>
                  </a:ext>
                </a:extLst>
              </p:cNvPr>
              <p:cNvSpPr/>
              <p:nvPr/>
            </p:nvSpPr>
            <p:spPr>
              <a:xfrm>
                <a:off x="4524100" y="29049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686;p79">
                <a:extLst>
                  <a:ext uri="{FF2B5EF4-FFF2-40B4-BE49-F238E27FC236}">
                    <a16:creationId xmlns:a16="http://schemas.microsoft.com/office/drawing/2014/main" id="{DAE4611F-2558-95F2-94EF-2C056D0C1814}"/>
                  </a:ext>
                </a:extLst>
              </p:cNvPr>
              <p:cNvSpPr/>
              <p:nvPr/>
            </p:nvSpPr>
            <p:spPr>
              <a:xfrm>
                <a:off x="4541650" y="28773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687;p79">
                <a:extLst>
                  <a:ext uri="{FF2B5EF4-FFF2-40B4-BE49-F238E27FC236}">
                    <a16:creationId xmlns:a16="http://schemas.microsoft.com/office/drawing/2014/main" id="{F785A703-F105-C2AE-BDDA-CE271D54C5DC}"/>
                  </a:ext>
                </a:extLst>
              </p:cNvPr>
              <p:cNvSpPr/>
              <p:nvPr/>
            </p:nvSpPr>
            <p:spPr>
              <a:xfrm>
                <a:off x="4233225" y="3301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688;p79">
                <a:extLst>
                  <a:ext uri="{FF2B5EF4-FFF2-40B4-BE49-F238E27FC236}">
                    <a16:creationId xmlns:a16="http://schemas.microsoft.com/office/drawing/2014/main" id="{6E03DF98-C3B2-64B6-2EDF-5C2C28690EC8}"/>
                  </a:ext>
                </a:extLst>
              </p:cNvPr>
              <p:cNvSpPr/>
              <p:nvPr/>
            </p:nvSpPr>
            <p:spPr>
              <a:xfrm>
                <a:off x="4461375" y="2942563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689;p79">
                <a:extLst>
                  <a:ext uri="{FF2B5EF4-FFF2-40B4-BE49-F238E27FC236}">
                    <a16:creationId xmlns:a16="http://schemas.microsoft.com/office/drawing/2014/main" id="{C8048FED-C187-6395-0EE5-1EE14C0A7297}"/>
                  </a:ext>
                </a:extLst>
              </p:cNvPr>
              <p:cNvSpPr/>
              <p:nvPr/>
            </p:nvSpPr>
            <p:spPr>
              <a:xfrm>
                <a:off x="4478925" y="2914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690;p79">
                <a:extLst>
                  <a:ext uri="{FF2B5EF4-FFF2-40B4-BE49-F238E27FC236}">
                    <a16:creationId xmlns:a16="http://schemas.microsoft.com/office/drawing/2014/main" id="{476A6486-75BB-A081-19D6-284CCF9231DF}"/>
                  </a:ext>
                </a:extLst>
              </p:cNvPr>
              <p:cNvSpPr/>
              <p:nvPr/>
            </p:nvSpPr>
            <p:spPr>
              <a:xfrm>
                <a:off x="4205625" y="3284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691;p79">
                <a:extLst>
                  <a:ext uri="{FF2B5EF4-FFF2-40B4-BE49-F238E27FC236}">
                    <a16:creationId xmlns:a16="http://schemas.microsoft.com/office/drawing/2014/main" id="{B3912210-EFA4-767D-DA3B-032D4E10E414}"/>
                  </a:ext>
                </a:extLst>
              </p:cNvPr>
              <p:cNvSpPr/>
              <p:nvPr/>
            </p:nvSpPr>
            <p:spPr>
              <a:xfrm>
                <a:off x="4416200" y="29527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5" name="Google Shape;13692;p79">
                <a:extLst>
                  <a:ext uri="{FF2B5EF4-FFF2-40B4-BE49-F238E27FC236}">
                    <a16:creationId xmlns:a16="http://schemas.microsoft.com/office/drawing/2014/main" id="{F4F8B565-6BA5-B16C-EAC0-1C2ADD59E362}"/>
                  </a:ext>
                </a:extLst>
              </p:cNvPr>
              <p:cNvSpPr/>
              <p:nvPr/>
            </p:nvSpPr>
            <p:spPr>
              <a:xfrm>
                <a:off x="4160450" y="32941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6" name="Google Shape;13693;p79">
                <a:extLst>
                  <a:ext uri="{FF2B5EF4-FFF2-40B4-BE49-F238E27FC236}">
                    <a16:creationId xmlns:a16="http://schemas.microsoft.com/office/drawing/2014/main" id="{5FD985EF-02EE-E7B1-4FBC-477B5D1C70BA}"/>
                  </a:ext>
                </a:extLst>
              </p:cNvPr>
              <p:cNvSpPr/>
              <p:nvPr/>
            </p:nvSpPr>
            <p:spPr>
              <a:xfrm>
                <a:off x="4388600" y="29352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694;p79">
                <a:extLst>
                  <a:ext uri="{FF2B5EF4-FFF2-40B4-BE49-F238E27FC236}">
                    <a16:creationId xmlns:a16="http://schemas.microsoft.com/office/drawing/2014/main" id="{EE2EC1A6-2A7B-9329-3518-0D611742CD0C}"/>
                  </a:ext>
                </a:extLst>
              </p:cNvPr>
              <p:cNvSpPr/>
              <p:nvPr/>
            </p:nvSpPr>
            <p:spPr>
              <a:xfrm>
                <a:off x="4132850" y="32765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2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695;p79">
                <a:extLst>
                  <a:ext uri="{FF2B5EF4-FFF2-40B4-BE49-F238E27FC236}">
                    <a16:creationId xmlns:a16="http://schemas.microsoft.com/office/drawing/2014/main" id="{3199DD6F-2818-1520-F9CB-E307F07805C4}"/>
                  </a:ext>
                </a:extLst>
              </p:cNvPr>
              <p:cNvSpPr/>
              <p:nvPr/>
            </p:nvSpPr>
            <p:spPr>
              <a:xfrm>
                <a:off x="4185375" y="3193813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696;p79">
                <a:extLst>
                  <a:ext uri="{FF2B5EF4-FFF2-40B4-BE49-F238E27FC236}">
                    <a16:creationId xmlns:a16="http://schemas.microsoft.com/office/drawing/2014/main" id="{58EA5B5B-97C3-FDE2-872D-FB1919D51B84}"/>
                  </a:ext>
                </a:extLst>
              </p:cNvPr>
              <p:cNvSpPr/>
              <p:nvPr/>
            </p:nvSpPr>
            <p:spPr>
              <a:xfrm>
                <a:off x="4202950" y="31662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697;p79">
                <a:extLst>
                  <a:ext uri="{FF2B5EF4-FFF2-40B4-BE49-F238E27FC236}">
                    <a16:creationId xmlns:a16="http://schemas.microsoft.com/office/drawing/2014/main" id="{5117F1F2-187D-B212-B162-FAA87681FB5F}"/>
                  </a:ext>
                </a:extLst>
              </p:cNvPr>
              <p:cNvSpPr/>
              <p:nvPr/>
            </p:nvSpPr>
            <p:spPr>
              <a:xfrm>
                <a:off x="4220500" y="31386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698;p79">
                <a:extLst>
                  <a:ext uri="{FF2B5EF4-FFF2-40B4-BE49-F238E27FC236}">
                    <a16:creationId xmlns:a16="http://schemas.microsoft.com/office/drawing/2014/main" id="{A9EF9672-5E32-1899-D943-3E96A3DFCCE0}"/>
                  </a:ext>
                </a:extLst>
              </p:cNvPr>
              <p:cNvSpPr/>
              <p:nvPr/>
            </p:nvSpPr>
            <p:spPr>
              <a:xfrm>
                <a:off x="4238075" y="3111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699;p79">
                <a:extLst>
                  <a:ext uri="{FF2B5EF4-FFF2-40B4-BE49-F238E27FC236}">
                    <a16:creationId xmlns:a16="http://schemas.microsoft.com/office/drawing/2014/main" id="{656A470E-3B8F-E32F-3755-4EC2DF455AE1}"/>
                  </a:ext>
                </a:extLst>
              </p:cNvPr>
              <p:cNvSpPr/>
              <p:nvPr/>
            </p:nvSpPr>
            <p:spPr>
              <a:xfrm>
                <a:off x="4255625" y="3083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700;p79">
                <a:extLst>
                  <a:ext uri="{FF2B5EF4-FFF2-40B4-BE49-F238E27FC236}">
                    <a16:creationId xmlns:a16="http://schemas.microsoft.com/office/drawing/2014/main" id="{E563523B-C8AF-8C8D-87FC-3EBD87A002C6}"/>
                  </a:ext>
                </a:extLst>
              </p:cNvPr>
              <p:cNvSpPr/>
              <p:nvPr/>
            </p:nvSpPr>
            <p:spPr>
              <a:xfrm>
                <a:off x="4361000" y="29176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701;p79">
                <a:extLst>
                  <a:ext uri="{FF2B5EF4-FFF2-40B4-BE49-F238E27FC236}">
                    <a16:creationId xmlns:a16="http://schemas.microsoft.com/office/drawing/2014/main" id="{08BCFB50-430D-580A-0485-7C6EA6A7BEF7}"/>
                  </a:ext>
                </a:extLst>
              </p:cNvPr>
              <p:cNvSpPr/>
              <p:nvPr/>
            </p:nvSpPr>
            <p:spPr>
              <a:xfrm>
                <a:off x="4105250" y="32592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702;p79">
                <a:extLst>
                  <a:ext uri="{FF2B5EF4-FFF2-40B4-BE49-F238E27FC236}">
                    <a16:creationId xmlns:a16="http://schemas.microsoft.com/office/drawing/2014/main" id="{7AD5CF9A-D422-BD1A-827B-6E848DB32C5B}"/>
                  </a:ext>
                </a:extLst>
              </p:cNvPr>
              <p:cNvSpPr/>
              <p:nvPr/>
            </p:nvSpPr>
            <p:spPr>
              <a:xfrm>
                <a:off x="4122825" y="3231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703;p79">
                <a:extLst>
                  <a:ext uri="{FF2B5EF4-FFF2-40B4-BE49-F238E27FC236}">
                    <a16:creationId xmlns:a16="http://schemas.microsoft.com/office/drawing/2014/main" id="{52F0DEA7-F507-2598-028F-0A723E6EEB2E}"/>
                  </a:ext>
                </a:extLst>
              </p:cNvPr>
              <p:cNvSpPr/>
              <p:nvPr/>
            </p:nvSpPr>
            <p:spPr>
              <a:xfrm>
                <a:off x="4140225" y="32038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704;p79">
                <a:extLst>
                  <a:ext uri="{FF2B5EF4-FFF2-40B4-BE49-F238E27FC236}">
                    <a16:creationId xmlns:a16="http://schemas.microsoft.com/office/drawing/2014/main" id="{16A09CF3-6B50-92AE-6843-E171CA40E7E9}"/>
                  </a:ext>
                </a:extLst>
              </p:cNvPr>
              <p:cNvSpPr/>
              <p:nvPr/>
            </p:nvSpPr>
            <p:spPr>
              <a:xfrm>
                <a:off x="4245600" y="30382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705;p79">
                <a:extLst>
                  <a:ext uri="{FF2B5EF4-FFF2-40B4-BE49-F238E27FC236}">
                    <a16:creationId xmlns:a16="http://schemas.microsoft.com/office/drawing/2014/main" id="{C312D23E-0670-8751-DF81-C30FAD6DB8EE}"/>
                  </a:ext>
                </a:extLst>
              </p:cNvPr>
              <p:cNvSpPr/>
              <p:nvPr/>
            </p:nvSpPr>
            <p:spPr>
              <a:xfrm>
                <a:off x="4333250" y="29000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706;p79">
                <a:extLst>
                  <a:ext uri="{FF2B5EF4-FFF2-40B4-BE49-F238E27FC236}">
                    <a16:creationId xmlns:a16="http://schemas.microsoft.com/office/drawing/2014/main" id="{9EEFC46E-4E4F-2877-BE37-B175FFA1C443}"/>
                  </a:ext>
                </a:extLst>
              </p:cNvPr>
              <p:cNvSpPr/>
              <p:nvPr/>
            </p:nvSpPr>
            <p:spPr>
              <a:xfrm>
                <a:off x="4235550" y="29930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707;p79">
                <a:extLst>
                  <a:ext uri="{FF2B5EF4-FFF2-40B4-BE49-F238E27FC236}">
                    <a16:creationId xmlns:a16="http://schemas.microsoft.com/office/drawing/2014/main" id="{B3FE43BF-44AF-643D-30E2-738F3F203DA6}"/>
                  </a:ext>
                </a:extLst>
              </p:cNvPr>
              <p:cNvSpPr/>
              <p:nvPr/>
            </p:nvSpPr>
            <p:spPr>
              <a:xfrm>
                <a:off x="4288075" y="29101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708;p79">
                <a:extLst>
                  <a:ext uri="{FF2B5EF4-FFF2-40B4-BE49-F238E27FC236}">
                    <a16:creationId xmlns:a16="http://schemas.microsoft.com/office/drawing/2014/main" id="{F3E88479-DFE4-42AE-10D9-20D2253B3EC4}"/>
                  </a:ext>
                </a:extLst>
              </p:cNvPr>
              <p:cNvSpPr/>
              <p:nvPr/>
            </p:nvSpPr>
            <p:spPr>
              <a:xfrm>
                <a:off x="4225350" y="2947763"/>
                <a:ext cx="452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14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11" y="1813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709;p79">
                <a:extLst>
                  <a:ext uri="{FF2B5EF4-FFF2-40B4-BE49-F238E27FC236}">
                    <a16:creationId xmlns:a16="http://schemas.microsoft.com/office/drawing/2014/main" id="{740E1247-4A14-B51D-106D-0C577E30D6B8}"/>
                  </a:ext>
                </a:extLst>
              </p:cNvPr>
              <p:cNvSpPr/>
              <p:nvPr/>
            </p:nvSpPr>
            <p:spPr>
              <a:xfrm>
                <a:off x="4260475" y="28925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710;p79">
                <a:extLst>
                  <a:ext uri="{FF2B5EF4-FFF2-40B4-BE49-F238E27FC236}">
                    <a16:creationId xmlns:a16="http://schemas.microsoft.com/office/drawing/2014/main" id="{CB26A3CF-6C13-FD22-C5EB-17C78BF828B4}"/>
                  </a:ext>
                </a:extLst>
              </p:cNvPr>
              <p:cNvSpPr/>
              <p:nvPr/>
            </p:nvSpPr>
            <p:spPr>
              <a:xfrm>
                <a:off x="4215325" y="2902763"/>
                <a:ext cx="451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1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0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711;p79">
                <a:extLst>
                  <a:ext uri="{FF2B5EF4-FFF2-40B4-BE49-F238E27FC236}">
                    <a16:creationId xmlns:a16="http://schemas.microsoft.com/office/drawing/2014/main" id="{8F146BA5-ADF8-7BBA-3B49-248B5982DBBF}"/>
                  </a:ext>
                </a:extLst>
              </p:cNvPr>
              <p:cNvSpPr/>
              <p:nvPr/>
            </p:nvSpPr>
            <p:spPr>
              <a:xfrm>
                <a:off x="4232875" y="28749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712;p79">
                <a:extLst>
                  <a:ext uri="{FF2B5EF4-FFF2-40B4-BE49-F238E27FC236}">
                    <a16:creationId xmlns:a16="http://schemas.microsoft.com/office/drawing/2014/main" id="{6199469C-5B12-6026-E183-4C96FF5D922C}"/>
                  </a:ext>
                </a:extLst>
              </p:cNvPr>
              <p:cNvSpPr/>
              <p:nvPr/>
            </p:nvSpPr>
            <p:spPr>
              <a:xfrm>
                <a:off x="4419309" y="3497052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3" name="Google Shape;13713;p79">
              <a:extLst>
                <a:ext uri="{FF2B5EF4-FFF2-40B4-BE49-F238E27FC236}">
                  <a16:creationId xmlns:a16="http://schemas.microsoft.com/office/drawing/2014/main" id="{43C4318D-0833-0C6A-0357-FFBAB777C55F}"/>
                </a:ext>
              </a:extLst>
            </p:cNvPr>
            <p:cNvSpPr/>
            <p:nvPr/>
          </p:nvSpPr>
          <p:spPr>
            <a:xfrm>
              <a:off x="4446608" y="3514041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69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4" name="Google Shape;13495;p79">
            <a:extLst>
              <a:ext uri="{FF2B5EF4-FFF2-40B4-BE49-F238E27FC236}">
                <a16:creationId xmlns:a16="http://schemas.microsoft.com/office/drawing/2014/main" id="{CDFEDBB0-6758-8C2D-7990-163DD05C44BE}"/>
              </a:ext>
            </a:extLst>
          </p:cNvPr>
          <p:cNvGrpSpPr/>
          <p:nvPr/>
        </p:nvGrpSpPr>
        <p:grpSpPr>
          <a:xfrm>
            <a:off x="7890899" y="2640464"/>
            <a:ext cx="697525" cy="719503"/>
            <a:chOff x="4105250" y="2839713"/>
            <a:chExt cx="697525" cy="719503"/>
          </a:xfrm>
        </p:grpSpPr>
        <p:sp>
          <p:nvSpPr>
            <p:cNvPr id="13265" name="Google Shape;13496;p79">
              <a:extLst>
                <a:ext uri="{FF2B5EF4-FFF2-40B4-BE49-F238E27FC236}">
                  <a16:creationId xmlns:a16="http://schemas.microsoft.com/office/drawing/2014/main" id="{F04A3969-3469-5986-3140-4CD701E7CBBA}"/>
                </a:ext>
              </a:extLst>
            </p:cNvPr>
            <p:cNvSpPr/>
            <p:nvPr/>
          </p:nvSpPr>
          <p:spPr>
            <a:xfrm>
              <a:off x="4534125" y="2950088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703" y="1"/>
                  </a:moveTo>
                  <a:lnTo>
                    <a:pt x="1" y="1105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497;p79">
              <a:extLst>
                <a:ext uri="{FF2B5EF4-FFF2-40B4-BE49-F238E27FC236}">
                  <a16:creationId xmlns:a16="http://schemas.microsoft.com/office/drawing/2014/main" id="{7103FDCF-BB87-200B-2031-9C40F6A57122}"/>
                </a:ext>
              </a:extLst>
            </p:cNvPr>
            <p:cNvSpPr/>
            <p:nvPr/>
          </p:nvSpPr>
          <p:spPr>
            <a:xfrm>
              <a:off x="4551700" y="2922488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498;p79">
              <a:extLst>
                <a:ext uri="{FF2B5EF4-FFF2-40B4-BE49-F238E27FC236}">
                  <a16:creationId xmlns:a16="http://schemas.microsoft.com/office/drawing/2014/main" id="{DA404DEA-58CF-4FE1-0B08-EA11367738EE}"/>
                </a:ext>
              </a:extLst>
            </p:cNvPr>
            <p:cNvSpPr/>
            <p:nvPr/>
          </p:nvSpPr>
          <p:spPr>
            <a:xfrm>
              <a:off x="4569250" y="2894913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6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499;p79">
              <a:extLst>
                <a:ext uri="{FF2B5EF4-FFF2-40B4-BE49-F238E27FC236}">
                  <a16:creationId xmlns:a16="http://schemas.microsoft.com/office/drawing/2014/main" id="{98653135-92F3-4214-5805-5F6B08EECB71}"/>
                </a:ext>
              </a:extLst>
            </p:cNvPr>
            <p:cNvSpPr/>
            <p:nvPr/>
          </p:nvSpPr>
          <p:spPr>
            <a:xfrm>
              <a:off x="4471400" y="2987888"/>
              <a:ext cx="45200" cy="45025"/>
            </a:xfrm>
            <a:custGeom>
              <a:avLst/>
              <a:gdLst/>
              <a:ahLst/>
              <a:cxnLst/>
              <a:rect l="l" t="t" r="r" b="b"/>
              <a:pathLst>
                <a:path w="1808" h="1801" extrusionOk="0">
                  <a:moveTo>
                    <a:pt x="703" y="1"/>
                  </a:moveTo>
                  <a:lnTo>
                    <a:pt x="1" y="1105"/>
                  </a:lnTo>
                  <a:lnTo>
                    <a:pt x="1105" y="1801"/>
                  </a:lnTo>
                  <a:lnTo>
                    <a:pt x="1807" y="69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500;p79">
              <a:extLst>
                <a:ext uri="{FF2B5EF4-FFF2-40B4-BE49-F238E27FC236}">
                  <a16:creationId xmlns:a16="http://schemas.microsoft.com/office/drawing/2014/main" id="{EE60CD72-3849-D291-18F5-0BB3B7967511}"/>
                </a:ext>
              </a:extLst>
            </p:cNvPr>
            <p:cNvSpPr/>
            <p:nvPr/>
          </p:nvSpPr>
          <p:spPr>
            <a:xfrm>
              <a:off x="4488975" y="2960138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11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501;p79">
              <a:extLst>
                <a:ext uri="{FF2B5EF4-FFF2-40B4-BE49-F238E27FC236}">
                  <a16:creationId xmlns:a16="http://schemas.microsoft.com/office/drawing/2014/main" id="{7478007C-4786-B2C6-4625-E41F14B76D2D}"/>
                </a:ext>
              </a:extLst>
            </p:cNvPr>
            <p:cNvSpPr/>
            <p:nvPr/>
          </p:nvSpPr>
          <p:spPr>
            <a:xfrm>
              <a:off x="4506525" y="293253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502;p79">
              <a:extLst>
                <a:ext uri="{FF2B5EF4-FFF2-40B4-BE49-F238E27FC236}">
                  <a16:creationId xmlns:a16="http://schemas.microsoft.com/office/drawing/2014/main" id="{FE4649C8-3292-C196-DE2C-83B7A9A24752}"/>
                </a:ext>
              </a:extLst>
            </p:cNvPr>
            <p:cNvSpPr/>
            <p:nvPr/>
          </p:nvSpPr>
          <p:spPr>
            <a:xfrm>
              <a:off x="4426250" y="2997938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503;p79">
              <a:extLst>
                <a:ext uri="{FF2B5EF4-FFF2-40B4-BE49-F238E27FC236}">
                  <a16:creationId xmlns:a16="http://schemas.microsoft.com/office/drawing/2014/main" id="{DEC01A1B-A385-66E5-ABA2-DC5D8DF336B7}"/>
                </a:ext>
              </a:extLst>
            </p:cNvPr>
            <p:cNvSpPr/>
            <p:nvPr/>
          </p:nvSpPr>
          <p:spPr>
            <a:xfrm>
              <a:off x="4443800" y="297033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504;p79">
              <a:extLst>
                <a:ext uri="{FF2B5EF4-FFF2-40B4-BE49-F238E27FC236}">
                  <a16:creationId xmlns:a16="http://schemas.microsoft.com/office/drawing/2014/main" id="{4DA08CE7-4FE9-1042-0E65-2321B6A1420A}"/>
                </a:ext>
              </a:extLst>
            </p:cNvPr>
            <p:cNvSpPr/>
            <p:nvPr/>
          </p:nvSpPr>
          <p:spPr>
            <a:xfrm>
              <a:off x="4398650" y="2980363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505;p79">
              <a:extLst>
                <a:ext uri="{FF2B5EF4-FFF2-40B4-BE49-F238E27FC236}">
                  <a16:creationId xmlns:a16="http://schemas.microsoft.com/office/drawing/2014/main" id="{13F86BF2-6DA2-3F10-42C5-C2F2CDBC1B0B}"/>
                </a:ext>
              </a:extLst>
            </p:cNvPr>
            <p:cNvSpPr/>
            <p:nvPr/>
          </p:nvSpPr>
          <p:spPr>
            <a:xfrm>
              <a:off x="4371050" y="2962813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506;p79">
              <a:extLst>
                <a:ext uri="{FF2B5EF4-FFF2-40B4-BE49-F238E27FC236}">
                  <a16:creationId xmlns:a16="http://schemas.microsoft.com/office/drawing/2014/main" id="{D7C32418-DDF1-99C7-E497-28C5535B715D}"/>
                </a:ext>
              </a:extLst>
            </p:cNvPr>
            <p:cNvSpPr/>
            <p:nvPr/>
          </p:nvSpPr>
          <p:spPr>
            <a:xfrm>
              <a:off x="4343450" y="2945238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507;p79">
              <a:extLst>
                <a:ext uri="{FF2B5EF4-FFF2-40B4-BE49-F238E27FC236}">
                  <a16:creationId xmlns:a16="http://schemas.microsoft.com/office/drawing/2014/main" id="{C65D5D8E-887E-18B2-BD21-8740E0867A9F}"/>
                </a:ext>
              </a:extLst>
            </p:cNvPr>
            <p:cNvSpPr/>
            <p:nvPr/>
          </p:nvSpPr>
          <p:spPr>
            <a:xfrm>
              <a:off x="4298275" y="295528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697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508;p79">
              <a:extLst>
                <a:ext uri="{FF2B5EF4-FFF2-40B4-BE49-F238E27FC236}">
                  <a16:creationId xmlns:a16="http://schemas.microsoft.com/office/drawing/2014/main" id="{4EA6E2E9-0054-ED43-11F6-0B53F2BD987D}"/>
                </a:ext>
              </a:extLst>
            </p:cNvPr>
            <p:cNvSpPr/>
            <p:nvPr/>
          </p:nvSpPr>
          <p:spPr>
            <a:xfrm>
              <a:off x="4315675" y="2927688"/>
              <a:ext cx="45350" cy="45175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11" y="1807"/>
                  </a:lnTo>
                  <a:lnTo>
                    <a:pt x="1814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8" name="Google Shape;13509;p79">
              <a:extLst>
                <a:ext uri="{FF2B5EF4-FFF2-40B4-BE49-F238E27FC236}">
                  <a16:creationId xmlns:a16="http://schemas.microsoft.com/office/drawing/2014/main" id="{CFE7A8AA-C74C-C376-DC1A-72B512227A74}"/>
                </a:ext>
              </a:extLst>
            </p:cNvPr>
            <p:cNvGrpSpPr/>
            <p:nvPr/>
          </p:nvGrpSpPr>
          <p:grpSpPr>
            <a:xfrm>
              <a:off x="4150425" y="2912463"/>
              <a:ext cx="607200" cy="602350"/>
              <a:chOff x="4150425" y="2912463"/>
              <a:chExt cx="607200" cy="602350"/>
            </a:xfrm>
          </p:grpSpPr>
          <p:sp>
            <p:nvSpPr>
              <p:cNvPr id="13345" name="Google Shape;13510;p79">
                <a:extLst>
                  <a:ext uri="{FF2B5EF4-FFF2-40B4-BE49-F238E27FC236}">
                    <a16:creationId xmlns:a16="http://schemas.microsoft.com/office/drawing/2014/main" id="{7BD4B51B-B033-6E5E-1F02-5F5649F33FC6}"/>
                  </a:ext>
                </a:extLst>
              </p:cNvPr>
              <p:cNvSpPr/>
              <p:nvPr/>
            </p:nvSpPr>
            <p:spPr>
              <a:xfrm>
                <a:off x="4712425" y="32185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2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511;p79">
                <a:extLst>
                  <a:ext uri="{FF2B5EF4-FFF2-40B4-BE49-F238E27FC236}">
                    <a16:creationId xmlns:a16="http://schemas.microsoft.com/office/drawing/2014/main" id="{BAFDBAA5-15EB-DCBA-5431-15618317B5C5}"/>
                  </a:ext>
                </a:extLst>
              </p:cNvPr>
              <p:cNvSpPr/>
              <p:nvPr/>
            </p:nvSpPr>
            <p:spPr>
              <a:xfrm>
                <a:off x="4667275" y="32285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512;p79">
                <a:extLst>
                  <a:ext uri="{FF2B5EF4-FFF2-40B4-BE49-F238E27FC236}">
                    <a16:creationId xmlns:a16="http://schemas.microsoft.com/office/drawing/2014/main" id="{90F3AD43-DD20-D55E-29F5-129D052DB9BD}"/>
                  </a:ext>
                </a:extLst>
              </p:cNvPr>
              <p:cNvSpPr/>
              <p:nvPr/>
            </p:nvSpPr>
            <p:spPr>
              <a:xfrm>
                <a:off x="4684825" y="32009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4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513;p79">
                <a:extLst>
                  <a:ext uri="{FF2B5EF4-FFF2-40B4-BE49-F238E27FC236}">
                    <a16:creationId xmlns:a16="http://schemas.microsoft.com/office/drawing/2014/main" id="{A5C326D9-769B-9E00-74F2-361109CAAF4D}"/>
                  </a:ext>
                </a:extLst>
              </p:cNvPr>
              <p:cNvSpPr/>
              <p:nvPr/>
            </p:nvSpPr>
            <p:spPr>
              <a:xfrm>
                <a:off x="4622125" y="32386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6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514;p79">
                <a:extLst>
                  <a:ext uri="{FF2B5EF4-FFF2-40B4-BE49-F238E27FC236}">
                    <a16:creationId xmlns:a16="http://schemas.microsoft.com/office/drawing/2014/main" id="{5F1B69A0-DFFC-C35D-E46D-0EF4C462A7D5}"/>
                  </a:ext>
                </a:extLst>
              </p:cNvPr>
              <p:cNvSpPr/>
              <p:nvPr/>
            </p:nvSpPr>
            <p:spPr>
              <a:xfrm>
                <a:off x="4639675" y="32110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515;p79">
                <a:extLst>
                  <a:ext uri="{FF2B5EF4-FFF2-40B4-BE49-F238E27FC236}">
                    <a16:creationId xmlns:a16="http://schemas.microsoft.com/office/drawing/2014/main" id="{6DAD6E73-52D9-F4D0-0CB9-9D822585142C}"/>
                  </a:ext>
                </a:extLst>
              </p:cNvPr>
              <p:cNvSpPr/>
              <p:nvPr/>
            </p:nvSpPr>
            <p:spPr>
              <a:xfrm>
                <a:off x="4657250" y="3183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516;p79">
                <a:extLst>
                  <a:ext uri="{FF2B5EF4-FFF2-40B4-BE49-F238E27FC236}">
                    <a16:creationId xmlns:a16="http://schemas.microsoft.com/office/drawing/2014/main" id="{B5534FD6-FBFE-5B57-6E86-F3DF5E71B1CE}"/>
                  </a:ext>
                </a:extLst>
              </p:cNvPr>
              <p:cNvSpPr/>
              <p:nvPr/>
            </p:nvSpPr>
            <p:spPr>
              <a:xfrm>
                <a:off x="4674800" y="31558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517;p79">
                <a:extLst>
                  <a:ext uri="{FF2B5EF4-FFF2-40B4-BE49-F238E27FC236}">
                    <a16:creationId xmlns:a16="http://schemas.microsoft.com/office/drawing/2014/main" id="{89CED382-38EF-A1B3-C274-82084C65B7A8}"/>
                  </a:ext>
                </a:extLst>
              </p:cNvPr>
              <p:cNvSpPr/>
              <p:nvPr/>
            </p:nvSpPr>
            <p:spPr>
              <a:xfrm>
                <a:off x="4436625" y="3469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2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518;p79">
                <a:extLst>
                  <a:ext uri="{FF2B5EF4-FFF2-40B4-BE49-F238E27FC236}">
                    <a16:creationId xmlns:a16="http://schemas.microsoft.com/office/drawing/2014/main" id="{4873BE5A-FC06-C772-24A7-3C97F450CAEB}"/>
                  </a:ext>
                </a:extLst>
              </p:cNvPr>
              <p:cNvSpPr/>
              <p:nvPr/>
            </p:nvSpPr>
            <p:spPr>
              <a:xfrm>
                <a:off x="4454175" y="34420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4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519;p79">
                <a:extLst>
                  <a:ext uri="{FF2B5EF4-FFF2-40B4-BE49-F238E27FC236}">
                    <a16:creationId xmlns:a16="http://schemas.microsoft.com/office/drawing/2014/main" id="{1D462D0D-C710-A33C-0526-9CEED2A575BD}"/>
                  </a:ext>
                </a:extLst>
              </p:cNvPr>
              <p:cNvSpPr/>
              <p:nvPr/>
            </p:nvSpPr>
            <p:spPr>
              <a:xfrm>
                <a:off x="4471750" y="3414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520;p79">
                <a:extLst>
                  <a:ext uri="{FF2B5EF4-FFF2-40B4-BE49-F238E27FC236}">
                    <a16:creationId xmlns:a16="http://schemas.microsoft.com/office/drawing/2014/main" id="{C450440A-4B23-96A1-23C0-37414B7ED554}"/>
                  </a:ext>
                </a:extLst>
              </p:cNvPr>
              <p:cNvSpPr/>
              <p:nvPr/>
            </p:nvSpPr>
            <p:spPr>
              <a:xfrm>
                <a:off x="4576950" y="32486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521;p79">
                <a:extLst>
                  <a:ext uri="{FF2B5EF4-FFF2-40B4-BE49-F238E27FC236}">
                    <a16:creationId xmlns:a16="http://schemas.microsoft.com/office/drawing/2014/main" id="{E3E115ED-D2AA-7409-4AA5-60C043AA8DD1}"/>
                  </a:ext>
                </a:extLst>
              </p:cNvPr>
              <p:cNvSpPr/>
              <p:nvPr/>
            </p:nvSpPr>
            <p:spPr>
              <a:xfrm>
                <a:off x="4594525" y="32210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522;p79">
                <a:extLst>
                  <a:ext uri="{FF2B5EF4-FFF2-40B4-BE49-F238E27FC236}">
                    <a16:creationId xmlns:a16="http://schemas.microsoft.com/office/drawing/2014/main" id="{03E7A035-A6E7-4BF4-780E-1AA1F357FBB4}"/>
                  </a:ext>
                </a:extLst>
              </p:cNvPr>
              <p:cNvSpPr/>
              <p:nvPr/>
            </p:nvSpPr>
            <p:spPr>
              <a:xfrm>
                <a:off x="4612075" y="31934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523;p79">
                <a:extLst>
                  <a:ext uri="{FF2B5EF4-FFF2-40B4-BE49-F238E27FC236}">
                    <a16:creationId xmlns:a16="http://schemas.microsoft.com/office/drawing/2014/main" id="{C42289F2-DA21-112E-C004-69973426843C}"/>
                  </a:ext>
                </a:extLst>
              </p:cNvPr>
              <p:cNvSpPr/>
              <p:nvPr/>
            </p:nvSpPr>
            <p:spPr>
              <a:xfrm>
                <a:off x="4629650" y="3165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524;p79">
                <a:extLst>
                  <a:ext uri="{FF2B5EF4-FFF2-40B4-BE49-F238E27FC236}">
                    <a16:creationId xmlns:a16="http://schemas.microsoft.com/office/drawing/2014/main" id="{1118E8F5-1118-C650-EB8F-2ADCCD01DE76}"/>
                  </a:ext>
                </a:extLst>
              </p:cNvPr>
              <p:cNvSpPr/>
              <p:nvPr/>
            </p:nvSpPr>
            <p:spPr>
              <a:xfrm>
                <a:off x="4647200" y="3138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525;p79">
                <a:extLst>
                  <a:ext uri="{FF2B5EF4-FFF2-40B4-BE49-F238E27FC236}">
                    <a16:creationId xmlns:a16="http://schemas.microsoft.com/office/drawing/2014/main" id="{C53B6D51-6722-8B7A-D344-11BFCFC1AE40}"/>
                  </a:ext>
                </a:extLst>
              </p:cNvPr>
              <p:cNvSpPr/>
              <p:nvPr/>
            </p:nvSpPr>
            <p:spPr>
              <a:xfrm>
                <a:off x="4426575" y="3424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526;p79">
                <a:extLst>
                  <a:ext uri="{FF2B5EF4-FFF2-40B4-BE49-F238E27FC236}">
                    <a16:creationId xmlns:a16="http://schemas.microsoft.com/office/drawing/2014/main" id="{910EE7AD-7239-86B6-F870-90CFE0CCE764}"/>
                  </a:ext>
                </a:extLst>
              </p:cNvPr>
              <p:cNvSpPr/>
              <p:nvPr/>
            </p:nvSpPr>
            <p:spPr>
              <a:xfrm>
                <a:off x="4444150" y="33968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1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527;p79">
                <a:extLst>
                  <a:ext uri="{FF2B5EF4-FFF2-40B4-BE49-F238E27FC236}">
                    <a16:creationId xmlns:a16="http://schemas.microsoft.com/office/drawing/2014/main" id="{EE297FEF-9674-B931-7F8E-4281B931226A}"/>
                  </a:ext>
                </a:extLst>
              </p:cNvPr>
              <p:cNvSpPr/>
              <p:nvPr/>
            </p:nvSpPr>
            <p:spPr>
              <a:xfrm>
                <a:off x="4461700" y="3369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528;p79">
                <a:extLst>
                  <a:ext uri="{FF2B5EF4-FFF2-40B4-BE49-F238E27FC236}">
                    <a16:creationId xmlns:a16="http://schemas.microsoft.com/office/drawing/2014/main" id="{71495D1A-F297-9AA8-58EF-7EAE0D99EB58}"/>
                  </a:ext>
                </a:extLst>
              </p:cNvPr>
              <p:cNvSpPr/>
              <p:nvPr/>
            </p:nvSpPr>
            <p:spPr>
              <a:xfrm>
                <a:off x="4479275" y="33416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529;p79">
                <a:extLst>
                  <a:ext uri="{FF2B5EF4-FFF2-40B4-BE49-F238E27FC236}">
                    <a16:creationId xmlns:a16="http://schemas.microsoft.com/office/drawing/2014/main" id="{E1FB5E02-28D1-389F-8C07-744F67C88FA7}"/>
                  </a:ext>
                </a:extLst>
              </p:cNvPr>
              <p:cNvSpPr/>
              <p:nvPr/>
            </p:nvSpPr>
            <p:spPr>
              <a:xfrm>
                <a:off x="4496675" y="3314063"/>
                <a:ext cx="45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13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530;p79">
                <a:extLst>
                  <a:ext uri="{FF2B5EF4-FFF2-40B4-BE49-F238E27FC236}">
                    <a16:creationId xmlns:a16="http://schemas.microsoft.com/office/drawing/2014/main" id="{4710B9B6-BDB5-3122-830C-67CAB4207601}"/>
                  </a:ext>
                </a:extLst>
              </p:cNvPr>
              <p:cNvSpPr/>
              <p:nvPr/>
            </p:nvSpPr>
            <p:spPr>
              <a:xfrm>
                <a:off x="4514225" y="32864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531;p79">
                <a:extLst>
                  <a:ext uri="{FF2B5EF4-FFF2-40B4-BE49-F238E27FC236}">
                    <a16:creationId xmlns:a16="http://schemas.microsoft.com/office/drawing/2014/main" id="{7AA359E6-0A11-35CF-DD37-427C225341E6}"/>
                  </a:ext>
                </a:extLst>
              </p:cNvPr>
              <p:cNvSpPr/>
              <p:nvPr/>
            </p:nvSpPr>
            <p:spPr>
              <a:xfrm>
                <a:off x="4531800" y="3258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532;p79">
                <a:extLst>
                  <a:ext uri="{FF2B5EF4-FFF2-40B4-BE49-F238E27FC236}">
                    <a16:creationId xmlns:a16="http://schemas.microsoft.com/office/drawing/2014/main" id="{25F0EBAA-13DC-7E1E-A878-FF9983CBB371}"/>
                  </a:ext>
                </a:extLst>
              </p:cNvPr>
              <p:cNvSpPr/>
              <p:nvPr/>
            </p:nvSpPr>
            <p:spPr>
              <a:xfrm>
                <a:off x="4549350" y="3231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533;p79">
                <a:extLst>
                  <a:ext uri="{FF2B5EF4-FFF2-40B4-BE49-F238E27FC236}">
                    <a16:creationId xmlns:a16="http://schemas.microsoft.com/office/drawing/2014/main" id="{9ED75DE1-2FFD-DBC5-D9B3-388A1415784E}"/>
                  </a:ext>
                </a:extLst>
              </p:cNvPr>
              <p:cNvSpPr/>
              <p:nvPr/>
            </p:nvSpPr>
            <p:spPr>
              <a:xfrm>
                <a:off x="4566925" y="32035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534;p79">
                <a:extLst>
                  <a:ext uri="{FF2B5EF4-FFF2-40B4-BE49-F238E27FC236}">
                    <a16:creationId xmlns:a16="http://schemas.microsoft.com/office/drawing/2014/main" id="{07B4CBBC-3A18-FA78-EBB5-8D52392599EF}"/>
                  </a:ext>
                </a:extLst>
              </p:cNvPr>
              <p:cNvSpPr/>
              <p:nvPr/>
            </p:nvSpPr>
            <p:spPr>
              <a:xfrm>
                <a:off x="4584475" y="31759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535;p79">
                <a:extLst>
                  <a:ext uri="{FF2B5EF4-FFF2-40B4-BE49-F238E27FC236}">
                    <a16:creationId xmlns:a16="http://schemas.microsoft.com/office/drawing/2014/main" id="{2830D6D5-C17D-3277-E956-3E683BF1F8CF}"/>
                  </a:ext>
                </a:extLst>
              </p:cNvPr>
              <p:cNvSpPr/>
              <p:nvPr/>
            </p:nvSpPr>
            <p:spPr>
              <a:xfrm>
                <a:off x="4602050" y="3148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536;p79">
                <a:extLst>
                  <a:ext uri="{FF2B5EF4-FFF2-40B4-BE49-F238E27FC236}">
                    <a16:creationId xmlns:a16="http://schemas.microsoft.com/office/drawing/2014/main" id="{5A4F7E6E-1BA3-4EAF-C8D6-C13027507808}"/>
                  </a:ext>
                </a:extLst>
              </p:cNvPr>
              <p:cNvSpPr/>
              <p:nvPr/>
            </p:nvSpPr>
            <p:spPr>
              <a:xfrm>
                <a:off x="4619600" y="3120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537;p79">
                <a:extLst>
                  <a:ext uri="{FF2B5EF4-FFF2-40B4-BE49-F238E27FC236}">
                    <a16:creationId xmlns:a16="http://schemas.microsoft.com/office/drawing/2014/main" id="{28164A24-6B3C-2A3E-F258-1B19D86D13B8}"/>
                  </a:ext>
                </a:extLst>
              </p:cNvPr>
              <p:cNvSpPr/>
              <p:nvPr/>
            </p:nvSpPr>
            <p:spPr>
              <a:xfrm>
                <a:off x="4416550" y="3379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538;p79">
                <a:extLst>
                  <a:ext uri="{FF2B5EF4-FFF2-40B4-BE49-F238E27FC236}">
                    <a16:creationId xmlns:a16="http://schemas.microsoft.com/office/drawing/2014/main" id="{236D7DDA-2DE1-98AE-8857-3A196C994286}"/>
                  </a:ext>
                </a:extLst>
              </p:cNvPr>
              <p:cNvSpPr/>
              <p:nvPr/>
            </p:nvSpPr>
            <p:spPr>
              <a:xfrm>
                <a:off x="4434100" y="3351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539;p79">
                <a:extLst>
                  <a:ext uri="{FF2B5EF4-FFF2-40B4-BE49-F238E27FC236}">
                    <a16:creationId xmlns:a16="http://schemas.microsoft.com/office/drawing/2014/main" id="{08FB5F0D-B6B3-6886-186A-F9087D496EE2}"/>
                  </a:ext>
                </a:extLst>
              </p:cNvPr>
              <p:cNvSpPr/>
              <p:nvPr/>
            </p:nvSpPr>
            <p:spPr>
              <a:xfrm>
                <a:off x="4451675" y="3324113"/>
                <a:ext cx="4502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0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540;p79">
                <a:extLst>
                  <a:ext uri="{FF2B5EF4-FFF2-40B4-BE49-F238E27FC236}">
                    <a16:creationId xmlns:a16="http://schemas.microsoft.com/office/drawing/2014/main" id="{ECAFCE80-4DC0-17C6-C856-5200C646EDE9}"/>
                  </a:ext>
                </a:extLst>
              </p:cNvPr>
              <p:cNvSpPr/>
              <p:nvPr/>
            </p:nvSpPr>
            <p:spPr>
              <a:xfrm>
                <a:off x="4469075" y="32965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541;p79">
                <a:extLst>
                  <a:ext uri="{FF2B5EF4-FFF2-40B4-BE49-F238E27FC236}">
                    <a16:creationId xmlns:a16="http://schemas.microsoft.com/office/drawing/2014/main" id="{6CEC512D-7F29-CD80-CC2C-7F387224FD31}"/>
                  </a:ext>
                </a:extLst>
              </p:cNvPr>
              <p:cNvSpPr/>
              <p:nvPr/>
            </p:nvSpPr>
            <p:spPr>
              <a:xfrm>
                <a:off x="4486625" y="32689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542;p79">
                <a:extLst>
                  <a:ext uri="{FF2B5EF4-FFF2-40B4-BE49-F238E27FC236}">
                    <a16:creationId xmlns:a16="http://schemas.microsoft.com/office/drawing/2014/main" id="{E5A797A1-3574-07B3-4C7C-424D79138E0F}"/>
                  </a:ext>
                </a:extLst>
              </p:cNvPr>
              <p:cNvSpPr/>
              <p:nvPr/>
            </p:nvSpPr>
            <p:spPr>
              <a:xfrm>
                <a:off x="4504200" y="3241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543;p79">
                <a:extLst>
                  <a:ext uri="{FF2B5EF4-FFF2-40B4-BE49-F238E27FC236}">
                    <a16:creationId xmlns:a16="http://schemas.microsoft.com/office/drawing/2014/main" id="{14A2FA32-55E4-02A1-8013-656F3DB6D6B3}"/>
                  </a:ext>
                </a:extLst>
              </p:cNvPr>
              <p:cNvSpPr/>
              <p:nvPr/>
            </p:nvSpPr>
            <p:spPr>
              <a:xfrm>
                <a:off x="4521750" y="3213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544;p79">
                <a:extLst>
                  <a:ext uri="{FF2B5EF4-FFF2-40B4-BE49-F238E27FC236}">
                    <a16:creationId xmlns:a16="http://schemas.microsoft.com/office/drawing/2014/main" id="{C33DAE94-8D5E-6025-5E47-C2D1AAEB5962}"/>
                  </a:ext>
                </a:extLst>
              </p:cNvPr>
              <p:cNvSpPr/>
              <p:nvPr/>
            </p:nvSpPr>
            <p:spPr>
              <a:xfrm>
                <a:off x="4539325" y="3185938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545;p79">
                <a:extLst>
                  <a:ext uri="{FF2B5EF4-FFF2-40B4-BE49-F238E27FC236}">
                    <a16:creationId xmlns:a16="http://schemas.microsoft.com/office/drawing/2014/main" id="{A26E1B86-6C0A-C7CA-BD53-B3EAE0C9FACE}"/>
                  </a:ext>
                </a:extLst>
              </p:cNvPr>
              <p:cNvSpPr/>
              <p:nvPr/>
            </p:nvSpPr>
            <p:spPr>
              <a:xfrm>
                <a:off x="4556875" y="3158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546;p79">
                <a:extLst>
                  <a:ext uri="{FF2B5EF4-FFF2-40B4-BE49-F238E27FC236}">
                    <a16:creationId xmlns:a16="http://schemas.microsoft.com/office/drawing/2014/main" id="{37461A25-55DD-4CA9-10A7-BDF0C0271A7E}"/>
                  </a:ext>
                </a:extLst>
              </p:cNvPr>
              <p:cNvSpPr/>
              <p:nvPr/>
            </p:nvSpPr>
            <p:spPr>
              <a:xfrm>
                <a:off x="4574450" y="31307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547;p79">
                <a:extLst>
                  <a:ext uri="{FF2B5EF4-FFF2-40B4-BE49-F238E27FC236}">
                    <a16:creationId xmlns:a16="http://schemas.microsoft.com/office/drawing/2014/main" id="{5869AEA8-0A13-79AA-ABFE-DDEDB4CD4E65}"/>
                  </a:ext>
                </a:extLst>
              </p:cNvPr>
              <p:cNvSpPr/>
              <p:nvPr/>
            </p:nvSpPr>
            <p:spPr>
              <a:xfrm>
                <a:off x="4592000" y="31031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548;p79">
                <a:extLst>
                  <a:ext uri="{FF2B5EF4-FFF2-40B4-BE49-F238E27FC236}">
                    <a16:creationId xmlns:a16="http://schemas.microsoft.com/office/drawing/2014/main" id="{7C303E30-A519-6908-4DD7-B049169FD667}"/>
                  </a:ext>
                </a:extLst>
              </p:cNvPr>
              <p:cNvSpPr/>
              <p:nvPr/>
            </p:nvSpPr>
            <p:spPr>
              <a:xfrm>
                <a:off x="4388950" y="33617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549;p79">
                <a:extLst>
                  <a:ext uri="{FF2B5EF4-FFF2-40B4-BE49-F238E27FC236}">
                    <a16:creationId xmlns:a16="http://schemas.microsoft.com/office/drawing/2014/main" id="{896AE066-493D-C04C-A520-D6C1678535E8}"/>
                  </a:ext>
                </a:extLst>
              </p:cNvPr>
              <p:cNvSpPr/>
              <p:nvPr/>
            </p:nvSpPr>
            <p:spPr>
              <a:xfrm>
                <a:off x="4406350" y="3334138"/>
                <a:ext cx="45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13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550;p79">
                <a:extLst>
                  <a:ext uri="{FF2B5EF4-FFF2-40B4-BE49-F238E27FC236}">
                    <a16:creationId xmlns:a16="http://schemas.microsoft.com/office/drawing/2014/main" id="{8C7FC139-C12D-B93C-B724-F7485B2F8D83}"/>
                  </a:ext>
                </a:extLst>
              </p:cNvPr>
              <p:cNvSpPr/>
              <p:nvPr/>
            </p:nvSpPr>
            <p:spPr>
              <a:xfrm>
                <a:off x="4423900" y="33065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551;p79">
                <a:extLst>
                  <a:ext uri="{FF2B5EF4-FFF2-40B4-BE49-F238E27FC236}">
                    <a16:creationId xmlns:a16="http://schemas.microsoft.com/office/drawing/2014/main" id="{7CB9D198-37BE-A4E8-850B-FBDC7DE4B514}"/>
                  </a:ext>
                </a:extLst>
              </p:cNvPr>
              <p:cNvSpPr/>
              <p:nvPr/>
            </p:nvSpPr>
            <p:spPr>
              <a:xfrm>
                <a:off x="4441475" y="32789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552;p79">
                <a:extLst>
                  <a:ext uri="{FF2B5EF4-FFF2-40B4-BE49-F238E27FC236}">
                    <a16:creationId xmlns:a16="http://schemas.microsoft.com/office/drawing/2014/main" id="{75D38F41-3AA5-5D9C-A517-CFB55482841C}"/>
                  </a:ext>
                </a:extLst>
              </p:cNvPr>
              <p:cNvSpPr/>
              <p:nvPr/>
            </p:nvSpPr>
            <p:spPr>
              <a:xfrm>
                <a:off x="4459025" y="3251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553;p79">
                <a:extLst>
                  <a:ext uri="{FF2B5EF4-FFF2-40B4-BE49-F238E27FC236}">
                    <a16:creationId xmlns:a16="http://schemas.microsoft.com/office/drawing/2014/main" id="{C3627114-EC02-F683-0396-78C44F49A8F2}"/>
                  </a:ext>
                </a:extLst>
              </p:cNvPr>
              <p:cNvSpPr/>
              <p:nvPr/>
            </p:nvSpPr>
            <p:spPr>
              <a:xfrm>
                <a:off x="4476600" y="32237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554;p79">
                <a:extLst>
                  <a:ext uri="{FF2B5EF4-FFF2-40B4-BE49-F238E27FC236}">
                    <a16:creationId xmlns:a16="http://schemas.microsoft.com/office/drawing/2014/main" id="{B19FA252-7E17-7BCD-0F09-80A371153C3D}"/>
                  </a:ext>
                </a:extLst>
              </p:cNvPr>
              <p:cNvSpPr/>
              <p:nvPr/>
            </p:nvSpPr>
            <p:spPr>
              <a:xfrm>
                <a:off x="4494150" y="31961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555;p79">
                <a:extLst>
                  <a:ext uri="{FF2B5EF4-FFF2-40B4-BE49-F238E27FC236}">
                    <a16:creationId xmlns:a16="http://schemas.microsoft.com/office/drawing/2014/main" id="{0CCCEFEF-6BEE-5FC7-F5D8-4AAD41717123}"/>
                  </a:ext>
                </a:extLst>
              </p:cNvPr>
              <p:cNvSpPr/>
              <p:nvPr/>
            </p:nvSpPr>
            <p:spPr>
              <a:xfrm>
                <a:off x="4511725" y="31685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556;p79">
                <a:extLst>
                  <a:ext uri="{FF2B5EF4-FFF2-40B4-BE49-F238E27FC236}">
                    <a16:creationId xmlns:a16="http://schemas.microsoft.com/office/drawing/2014/main" id="{46E2AD5E-6B72-0E32-0DA2-1534E882B37C}"/>
                  </a:ext>
                </a:extLst>
              </p:cNvPr>
              <p:cNvSpPr/>
              <p:nvPr/>
            </p:nvSpPr>
            <p:spPr>
              <a:xfrm>
                <a:off x="4529275" y="3140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557;p79">
                <a:extLst>
                  <a:ext uri="{FF2B5EF4-FFF2-40B4-BE49-F238E27FC236}">
                    <a16:creationId xmlns:a16="http://schemas.microsoft.com/office/drawing/2014/main" id="{6BB533DC-476B-9DC4-87AD-D6D277706CB4}"/>
                  </a:ext>
                </a:extLst>
              </p:cNvPr>
              <p:cNvSpPr/>
              <p:nvPr/>
            </p:nvSpPr>
            <p:spPr>
              <a:xfrm>
                <a:off x="4546850" y="3113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558;p79">
                <a:extLst>
                  <a:ext uri="{FF2B5EF4-FFF2-40B4-BE49-F238E27FC236}">
                    <a16:creationId xmlns:a16="http://schemas.microsoft.com/office/drawing/2014/main" id="{0D1004A2-0E42-2167-B7D1-9C199287D73D}"/>
                  </a:ext>
                </a:extLst>
              </p:cNvPr>
              <p:cNvSpPr/>
              <p:nvPr/>
            </p:nvSpPr>
            <p:spPr>
              <a:xfrm>
                <a:off x="4564400" y="3085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559;p79">
                <a:extLst>
                  <a:ext uri="{FF2B5EF4-FFF2-40B4-BE49-F238E27FC236}">
                    <a16:creationId xmlns:a16="http://schemas.microsoft.com/office/drawing/2014/main" id="{34453BFF-E54E-64B7-B206-C637C89CFB5A}"/>
                  </a:ext>
                </a:extLst>
              </p:cNvPr>
              <p:cNvSpPr/>
              <p:nvPr/>
            </p:nvSpPr>
            <p:spPr>
              <a:xfrm>
                <a:off x="4581800" y="305798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560;p79">
                <a:extLst>
                  <a:ext uri="{FF2B5EF4-FFF2-40B4-BE49-F238E27FC236}">
                    <a16:creationId xmlns:a16="http://schemas.microsoft.com/office/drawing/2014/main" id="{782436EC-629B-ADEF-0545-B98AAAB2EFEA}"/>
                  </a:ext>
                </a:extLst>
              </p:cNvPr>
              <p:cNvSpPr/>
              <p:nvPr/>
            </p:nvSpPr>
            <p:spPr>
              <a:xfrm>
                <a:off x="4378750" y="33165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561;p79">
                <a:extLst>
                  <a:ext uri="{FF2B5EF4-FFF2-40B4-BE49-F238E27FC236}">
                    <a16:creationId xmlns:a16="http://schemas.microsoft.com/office/drawing/2014/main" id="{7845105F-53A9-0210-C2D2-8F1155E512C5}"/>
                  </a:ext>
                </a:extLst>
              </p:cNvPr>
              <p:cNvSpPr/>
              <p:nvPr/>
            </p:nvSpPr>
            <p:spPr>
              <a:xfrm>
                <a:off x="4396300" y="32889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562;p79">
                <a:extLst>
                  <a:ext uri="{FF2B5EF4-FFF2-40B4-BE49-F238E27FC236}">
                    <a16:creationId xmlns:a16="http://schemas.microsoft.com/office/drawing/2014/main" id="{415ECC56-F663-2F40-DF8D-9FEE5FD74350}"/>
                  </a:ext>
                </a:extLst>
              </p:cNvPr>
              <p:cNvSpPr/>
              <p:nvPr/>
            </p:nvSpPr>
            <p:spPr>
              <a:xfrm>
                <a:off x="4413875" y="32613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563;p79">
                <a:extLst>
                  <a:ext uri="{FF2B5EF4-FFF2-40B4-BE49-F238E27FC236}">
                    <a16:creationId xmlns:a16="http://schemas.microsoft.com/office/drawing/2014/main" id="{9F065AFD-C646-9504-49F3-6B82E96E1EAC}"/>
                  </a:ext>
                </a:extLst>
              </p:cNvPr>
              <p:cNvSpPr/>
              <p:nvPr/>
            </p:nvSpPr>
            <p:spPr>
              <a:xfrm>
                <a:off x="4431425" y="3233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564;p79">
                <a:extLst>
                  <a:ext uri="{FF2B5EF4-FFF2-40B4-BE49-F238E27FC236}">
                    <a16:creationId xmlns:a16="http://schemas.microsoft.com/office/drawing/2014/main" id="{4312E7D7-F325-A684-655F-5B6A7A07F69B}"/>
                  </a:ext>
                </a:extLst>
              </p:cNvPr>
              <p:cNvSpPr/>
              <p:nvPr/>
            </p:nvSpPr>
            <p:spPr>
              <a:xfrm>
                <a:off x="4449000" y="3206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565;p79">
                <a:extLst>
                  <a:ext uri="{FF2B5EF4-FFF2-40B4-BE49-F238E27FC236}">
                    <a16:creationId xmlns:a16="http://schemas.microsoft.com/office/drawing/2014/main" id="{E8DDB34E-7DD7-116F-DA13-EB6B941C4389}"/>
                  </a:ext>
                </a:extLst>
              </p:cNvPr>
              <p:cNvSpPr/>
              <p:nvPr/>
            </p:nvSpPr>
            <p:spPr>
              <a:xfrm>
                <a:off x="4466550" y="3178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566;p79">
                <a:extLst>
                  <a:ext uri="{FF2B5EF4-FFF2-40B4-BE49-F238E27FC236}">
                    <a16:creationId xmlns:a16="http://schemas.microsoft.com/office/drawing/2014/main" id="{8B1FBC4E-3C4C-BE14-4868-42782E03B8AE}"/>
                  </a:ext>
                </a:extLst>
              </p:cNvPr>
              <p:cNvSpPr/>
              <p:nvPr/>
            </p:nvSpPr>
            <p:spPr>
              <a:xfrm>
                <a:off x="4484125" y="31509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567;p79">
                <a:extLst>
                  <a:ext uri="{FF2B5EF4-FFF2-40B4-BE49-F238E27FC236}">
                    <a16:creationId xmlns:a16="http://schemas.microsoft.com/office/drawing/2014/main" id="{2482CC9F-BFA3-DB04-4B78-4FF25B416048}"/>
                  </a:ext>
                </a:extLst>
              </p:cNvPr>
              <p:cNvSpPr/>
              <p:nvPr/>
            </p:nvSpPr>
            <p:spPr>
              <a:xfrm>
                <a:off x="4501675" y="31233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568;p79">
                <a:extLst>
                  <a:ext uri="{FF2B5EF4-FFF2-40B4-BE49-F238E27FC236}">
                    <a16:creationId xmlns:a16="http://schemas.microsoft.com/office/drawing/2014/main" id="{9F5E57AC-16A4-5A2A-29AC-132D65D72E81}"/>
                  </a:ext>
                </a:extLst>
              </p:cNvPr>
              <p:cNvSpPr/>
              <p:nvPr/>
            </p:nvSpPr>
            <p:spPr>
              <a:xfrm>
                <a:off x="4519250" y="3095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569;p79">
                <a:extLst>
                  <a:ext uri="{FF2B5EF4-FFF2-40B4-BE49-F238E27FC236}">
                    <a16:creationId xmlns:a16="http://schemas.microsoft.com/office/drawing/2014/main" id="{E4558123-2BCB-E487-B769-E8E5703766FC}"/>
                  </a:ext>
                </a:extLst>
              </p:cNvPr>
              <p:cNvSpPr/>
              <p:nvPr/>
            </p:nvSpPr>
            <p:spPr>
              <a:xfrm>
                <a:off x="4536650" y="30680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570;p79">
                <a:extLst>
                  <a:ext uri="{FF2B5EF4-FFF2-40B4-BE49-F238E27FC236}">
                    <a16:creationId xmlns:a16="http://schemas.microsoft.com/office/drawing/2014/main" id="{3F761A57-F3BD-4D76-B45A-B579C31679D5}"/>
                  </a:ext>
                </a:extLst>
              </p:cNvPr>
              <p:cNvSpPr/>
              <p:nvPr/>
            </p:nvSpPr>
            <p:spPr>
              <a:xfrm>
                <a:off x="4554200" y="30404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571;p79">
                <a:extLst>
                  <a:ext uri="{FF2B5EF4-FFF2-40B4-BE49-F238E27FC236}">
                    <a16:creationId xmlns:a16="http://schemas.microsoft.com/office/drawing/2014/main" id="{CE026D53-4474-78AC-19A0-74FAB2107C10}"/>
                  </a:ext>
                </a:extLst>
              </p:cNvPr>
              <p:cNvSpPr/>
              <p:nvPr/>
            </p:nvSpPr>
            <p:spPr>
              <a:xfrm>
                <a:off x="4571775" y="30128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572;p79">
                <a:extLst>
                  <a:ext uri="{FF2B5EF4-FFF2-40B4-BE49-F238E27FC236}">
                    <a16:creationId xmlns:a16="http://schemas.microsoft.com/office/drawing/2014/main" id="{0E6E6771-021E-EF29-7649-BEBCE9D84E04}"/>
                  </a:ext>
                </a:extLst>
              </p:cNvPr>
              <p:cNvSpPr/>
              <p:nvPr/>
            </p:nvSpPr>
            <p:spPr>
              <a:xfrm>
                <a:off x="4589325" y="2985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573;p79">
                <a:extLst>
                  <a:ext uri="{FF2B5EF4-FFF2-40B4-BE49-F238E27FC236}">
                    <a16:creationId xmlns:a16="http://schemas.microsoft.com/office/drawing/2014/main" id="{1E022340-2E22-330B-6345-1A9FBE59C503}"/>
                  </a:ext>
                </a:extLst>
              </p:cNvPr>
              <p:cNvSpPr/>
              <p:nvPr/>
            </p:nvSpPr>
            <p:spPr>
              <a:xfrm>
                <a:off x="4368700" y="32714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574;p79">
                <a:extLst>
                  <a:ext uri="{FF2B5EF4-FFF2-40B4-BE49-F238E27FC236}">
                    <a16:creationId xmlns:a16="http://schemas.microsoft.com/office/drawing/2014/main" id="{CC598258-8BFA-F16D-82B0-EDC41D57D45F}"/>
                  </a:ext>
                </a:extLst>
              </p:cNvPr>
              <p:cNvSpPr/>
              <p:nvPr/>
            </p:nvSpPr>
            <p:spPr>
              <a:xfrm>
                <a:off x="4386275" y="32438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575;p79">
                <a:extLst>
                  <a:ext uri="{FF2B5EF4-FFF2-40B4-BE49-F238E27FC236}">
                    <a16:creationId xmlns:a16="http://schemas.microsoft.com/office/drawing/2014/main" id="{5412BD38-DE79-B0D5-2B6F-EBB93B1C71BB}"/>
                  </a:ext>
                </a:extLst>
              </p:cNvPr>
              <p:cNvSpPr/>
              <p:nvPr/>
            </p:nvSpPr>
            <p:spPr>
              <a:xfrm>
                <a:off x="4403825" y="3216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576;p79">
                <a:extLst>
                  <a:ext uri="{FF2B5EF4-FFF2-40B4-BE49-F238E27FC236}">
                    <a16:creationId xmlns:a16="http://schemas.microsoft.com/office/drawing/2014/main" id="{B9ABF31F-CED4-D150-65AA-923DA1B4C940}"/>
                  </a:ext>
                </a:extLst>
              </p:cNvPr>
              <p:cNvSpPr/>
              <p:nvPr/>
            </p:nvSpPr>
            <p:spPr>
              <a:xfrm>
                <a:off x="4421400" y="3188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577;p79">
                <a:extLst>
                  <a:ext uri="{FF2B5EF4-FFF2-40B4-BE49-F238E27FC236}">
                    <a16:creationId xmlns:a16="http://schemas.microsoft.com/office/drawing/2014/main" id="{34C2CF16-D4AF-1B4B-F37F-7E07335BFE38}"/>
                  </a:ext>
                </a:extLst>
              </p:cNvPr>
              <p:cNvSpPr/>
              <p:nvPr/>
            </p:nvSpPr>
            <p:spPr>
              <a:xfrm>
                <a:off x="4438950" y="31610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578;p79">
                <a:extLst>
                  <a:ext uri="{FF2B5EF4-FFF2-40B4-BE49-F238E27FC236}">
                    <a16:creationId xmlns:a16="http://schemas.microsoft.com/office/drawing/2014/main" id="{D9709C92-310D-5188-A489-A35801020075}"/>
                  </a:ext>
                </a:extLst>
              </p:cNvPr>
              <p:cNvSpPr/>
              <p:nvPr/>
            </p:nvSpPr>
            <p:spPr>
              <a:xfrm>
                <a:off x="4456525" y="31334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579;p79">
                <a:extLst>
                  <a:ext uri="{FF2B5EF4-FFF2-40B4-BE49-F238E27FC236}">
                    <a16:creationId xmlns:a16="http://schemas.microsoft.com/office/drawing/2014/main" id="{8CB07C29-3872-3305-C0D8-4F957F6EFA2F}"/>
                  </a:ext>
                </a:extLst>
              </p:cNvPr>
              <p:cNvSpPr/>
              <p:nvPr/>
            </p:nvSpPr>
            <p:spPr>
              <a:xfrm>
                <a:off x="4474075" y="31058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580;p79">
                <a:extLst>
                  <a:ext uri="{FF2B5EF4-FFF2-40B4-BE49-F238E27FC236}">
                    <a16:creationId xmlns:a16="http://schemas.microsoft.com/office/drawing/2014/main" id="{9546D489-5592-2580-1DC5-EC617BAD22E1}"/>
                  </a:ext>
                </a:extLst>
              </p:cNvPr>
              <p:cNvSpPr/>
              <p:nvPr/>
            </p:nvSpPr>
            <p:spPr>
              <a:xfrm>
                <a:off x="4491475" y="3078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581;p79">
                <a:extLst>
                  <a:ext uri="{FF2B5EF4-FFF2-40B4-BE49-F238E27FC236}">
                    <a16:creationId xmlns:a16="http://schemas.microsoft.com/office/drawing/2014/main" id="{A8A95F1D-625A-66D8-ECAA-F6EE95F20584}"/>
                  </a:ext>
                </a:extLst>
              </p:cNvPr>
              <p:cNvSpPr/>
              <p:nvPr/>
            </p:nvSpPr>
            <p:spPr>
              <a:xfrm>
                <a:off x="4509050" y="30504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582;p79">
                <a:extLst>
                  <a:ext uri="{FF2B5EF4-FFF2-40B4-BE49-F238E27FC236}">
                    <a16:creationId xmlns:a16="http://schemas.microsoft.com/office/drawing/2014/main" id="{B96D3FD6-8615-ED7F-83F9-3553C2DDAE69}"/>
                  </a:ext>
                </a:extLst>
              </p:cNvPr>
              <p:cNvSpPr/>
              <p:nvPr/>
            </p:nvSpPr>
            <p:spPr>
              <a:xfrm>
                <a:off x="4526600" y="30228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583;p79">
                <a:extLst>
                  <a:ext uri="{FF2B5EF4-FFF2-40B4-BE49-F238E27FC236}">
                    <a16:creationId xmlns:a16="http://schemas.microsoft.com/office/drawing/2014/main" id="{6E9213F1-832D-72DF-DF0E-EB70A74C4E84}"/>
                  </a:ext>
                </a:extLst>
              </p:cNvPr>
              <p:cNvSpPr/>
              <p:nvPr/>
            </p:nvSpPr>
            <p:spPr>
              <a:xfrm>
                <a:off x="4544175" y="2995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584;p79">
                <a:extLst>
                  <a:ext uri="{FF2B5EF4-FFF2-40B4-BE49-F238E27FC236}">
                    <a16:creationId xmlns:a16="http://schemas.microsoft.com/office/drawing/2014/main" id="{920D7F0B-5640-48A1-3339-921303663283}"/>
                  </a:ext>
                </a:extLst>
              </p:cNvPr>
              <p:cNvSpPr/>
              <p:nvPr/>
            </p:nvSpPr>
            <p:spPr>
              <a:xfrm>
                <a:off x="4561725" y="2967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585;p79">
                <a:extLst>
                  <a:ext uri="{FF2B5EF4-FFF2-40B4-BE49-F238E27FC236}">
                    <a16:creationId xmlns:a16="http://schemas.microsoft.com/office/drawing/2014/main" id="{ADF0C3BF-EB3D-3F27-57A2-FA5F7CCF811E}"/>
                  </a:ext>
                </a:extLst>
              </p:cNvPr>
              <p:cNvSpPr/>
              <p:nvPr/>
            </p:nvSpPr>
            <p:spPr>
              <a:xfrm>
                <a:off x="4579300" y="2940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586;p79">
                <a:extLst>
                  <a:ext uri="{FF2B5EF4-FFF2-40B4-BE49-F238E27FC236}">
                    <a16:creationId xmlns:a16="http://schemas.microsoft.com/office/drawing/2014/main" id="{A477DABA-B9D4-1C3F-F6A6-1A63C6B642A7}"/>
                  </a:ext>
                </a:extLst>
              </p:cNvPr>
              <p:cNvSpPr/>
              <p:nvPr/>
            </p:nvSpPr>
            <p:spPr>
              <a:xfrm>
                <a:off x="4596850" y="2912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1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587;p79">
                <a:extLst>
                  <a:ext uri="{FF2B5EF4-FFF2-40B4-BE49-F238E27FC236}">
                    <a16:creationId xmlns:a16="http://schemas.microsoft.com/office/drawing/2014/main" id="{F2065A2B-E398-E9F1-0248-22E8F2FE30D1}"/>
                  </a:ext>
                </a:extLst>
              </p:cNvPr>
              <p:cNvSpPr/>
              <p:nvPr/>
            </p:nvSpPr>
            <p:spPr>
              <a:xfrm>
                <a:off x="4341100" y="32538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588;p79">
                <a:extLst>
                  <a:ext uri="{FF2B5EF4-FFF2-40B4-BE49-F238E27FC236}">
                    <a16:creationId xmlns:a16="http://schemas.microsoft.com/office/drawing/2014/main" id="{3E04F3AD-7496-29FC-2C9F-768CF2725685}"/>
                  </a:ext>
                </a:extLst>
              </p:cNvPr>
              <p:cNvSpPr/>
              <p:nvPr/>
            </p:nvSpPr>
            <p:spPr>
              <a:xfrm>
                <a:off x="4358675" y="3226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589;p79">
                <a:extLst>
                  <a:ext uri="{FF2B5EF4-FFF2-40B4-BE49-F238E27FC236}">
                    <a16:creationId xmlns:a16="http://schemas.microsoft.com/office/drawing/2014/main" id="{5F168E23-ED2C-519A-ED29-36C6068F7C56}"/>
                  </a:ext>
                </a:extLst>
              </p:cNvPr>
              <p:cNvSpPr/>
              <p:nvPr/>
            </p:nvSpPr>
            <p:spPr>
              <a:xfrm>
                <a:off x="4376225" y="3198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590;p79">
                <a:extLst>
                  <a:ext uri="{FF2B5EF4-FFF2-40B4-BE49-F238E27FC236}">
                    <a16:creationId xmlns:a16="http://schemas.microsoft.com/office/drawing/2014/main" id="{521E857E-A4AB-3E24-EFB0-954A26E5F30E}"/>
                  </a:ext>
                </a:extLst>
              </p:cNvPr>
              <p:cNvSpPr/>
              <p:nvPr/>
            </p:nvSpPr>
            <p:spPr>
              <a:xfrm>
                <a:off x="4393800" y="3171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591;p79">
                <a:extLst>
                  <a:ext uri="{FF2B5EF4-FFF2-40B4-BE49-F238E27FC236}">
                    <a16:creationId xmlns:a16="http://schemas.microsoft.com/office/drawing/2014/main" id="{AB73C35C-B322-8FCA-0420-2272927856FE}"/>
                  </a:ext>
                </a:extLst>
              </p:cNvPr>
              <p:cNvSpPr/>
              <p:nvPr/>
            </p:nvSpPr>
            <p:spPr>
              <a:xfrm>
                <a:off x="4411350" y="3143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592;p79">
                <a:extLst>
                  <a:ext uri="{FF2B5EF4-FFF2-40B4-BE49-F238E27FC236}">
                    <a16:creationId xmlns:a16="http://schemas.microsoft.com/office/drawing/2014/main" id="{C7B31C76-1F20-67C4-A888-DF27B3A39DD6}"/>
                  </a:ext>
                </a:extLst>
              </p:cNvPr>
              <p:cNvSpPr/>
              <p:nvPr/>
            </p:nvSpPr>
            <p:spPr>
              <a:xfrm>
                <a:off x="4428925" y="31158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593;p79">
                <a:extLst>
                  <a:ext uri="{FF2B5EF4-FFF2-40B4-BE49-F238E27FC236}">
                    <a16:creationId xmlns:a16="http://schemas.microsoft.com/office/drawing/2014/main" id="{3C9B8409-140B-91DD-3471-A5203199C6B9}"/>
                  </a:ext>
                </a:extLst>
              </p:cNvPr>
              <p:cNvSpPr/>
              <p:nvPr/>
            </p:nvSpPr>
            <p:spPr>
              <a:xfrm>
                <a:off x="4446325" y="3088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594;p79">
                <a:extLst>
                  <a:ext uri="{FF2B5EF4-FFF2-40B4-BE49-F238E27FC236}">
                    <a16:creationId xmlns:a16="http://schemas.microsoft.com/office/drawing/2014/main" id="{C3911A1C-868E-5F4A-CEF4-01486AF81006}"/>
                  </a:ext>
                </a:extLst>
              </p:cNvPr>
              <p:cNvSpPr/>
              <p:nvPr/>
            </p:nvSpPr>
            <p:spPr>
              <a:xfrm>
                <a:off x="4463875" y="3060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595;p79">
                <a:extLst>
                  <a:ext uri="{FF2B5EF4-FFF2-40B4-BE49-F238E27FC236}">
                    <a16:creationId xmlns:a16="http://schemas.microsoft.com/office/drawing/2014/main" id="{EBB2DD33-8D6A-5477-5D01-E5473A8B3D17}"/>
                  </a:ext>
                </a:extLst>
              </p:cNvPr>
              <p:cNvSpPr/>
              <p:nvPr/>
            </p:nvSpPr>
            <p:spPr>
              <a:xfrm>
                <a:off x="4481450" y="3032888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596;p79">
                <a:extLst>
                  <a:ext uri="{FF2B5EF4-FFF2-40B4-BE49-F238E27FC236}">
                    <a16:creationId xmlns:a16="http://schemas.microsoft.com/office/drawing/2014/main" id="{41D1A04E-A391-BD73-07ED-68DF9A3DC881}"/>
                  </a:ext>
                </a:extLst>
              </p:cNvPr>
              <p:cNvSpPr/>
              <p:nvPr/>
            </p:nvSpPr>
            <p:spPr>
              <a:xfrm>
                <a:off x="4499000" y="30052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597;p79">
                <a:extLst>
                  <a:ext uri="{FF2B5EF4-FFF2-40B4-BE49-F238E27FC236}">
                    <a16:creationId xmlns:a16="http://schemas.microsoft.com/office/drawing/2014/main" id="{1F1A463C-AC5C-758E-6255-90877BF6A8F0}"/>
                  </a:ext>
                </a:extLst>
              </p:cNvPr>
              <p:cNvSpPr/>
              <p:nvPr/>
            </p:nvSpPr>
            <p:spPr>
              <a:xfrm>
                <a:off x="4516575" y="2977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598;p79">
                <a:extLst>
                  <a:ext uri="{FF2B5EF4-FFF2-40B4-BE49-F238E27FC236}">
                    <a16:creationId xmlns:a16="http://schemas.microsoft.com/office/drawing/2014/main" id="{9DA32447-3BFA-0DBC-4C06-E468481F433D}"/>
                  </a:ext>
                </a:extLst>
              </p:cNvPr>
              <p:cNvSpPr/>
              <p:nvPr/>
            </p:nvSpPr>
            <p:spPr>
              <a:xfrm>
                <a:off x="4295950" y="3264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599;p79">
                <a:extLst>
                  <a:ext uri="{FF2B5EF4-FFF2-40B4-BE49-F238E27FC236}">
                    <a16:creationId xmlns:a16="http://schemas.microsoft.com/office/drawing/2014/main" id="{365ABA84-8180-6A02-D386-9DB610D2A490}"/>
                  </a:ext>
                </a:extLst>
              </p:cNvPr>
              <p:cNvSpPr/>
              <p:nvPr/>
            </p:nvSpPr>
            <p:spPr>
              <a:xfrm>
                <a:off x="4313500" y="3236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600;p79">
                <a:extLst>
                  <a:ext uri="{FF2B5EF4-FFF2-40B4-BE49-F238E27FC236}">
                    <a16:creationId xmlns:a16="http://schemas.microsoft.com/office/drawing/2014/main" id="{F64B3794-78C5-D6B5-EDEA-9CD93E681187}"/>
                  </a:ext>
                </a:extLst>
              </p:cNvPr>
              <p:cNvSpPr/>
              <p:nvPr/>
            </p:nvSpPr>
            <p:spPr>
              <a:xfrm>
                <a:off x="4331075" y="3208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601;p79">
                <a:extLst>
                  <a:ext uri="{FF2B5EF4-FFF2-40B4-BE49-F238E27FC236}">
                    <a16:creationId xmlns:a16="http://schemas.microsoft.com/office/drawing/2014/main" id="{4DFCC4D6-B008-8734-9B06-F60C335DEB95}"/>
                  </a:ext>
                </a:extLst>
              </p:cNvPr>
              <p:cNvSpPr/>
              <p:nvPr/>
            </p:nvSpPr>
            <p:spPr>
              <a:xfrm>
                <a:off x="4348625" y="3181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602;p79">
                <a:extLst>
                  <a:ext uri="{FF2B5EF4-FFF2-40B4-BE49-F238E27FC236}">
                    <a16:creationId xmlns:a16="http://schemas.microsoft.com/office/drawing/2014/main" id="{6C2B82A1-63EE-1DA5-459A-D0D8BCA2F07C}"/>
                  </a:ext>
                </a:extLst>
              </p:cNvPr>
              <p:cNvSpPr/>
              <p:nvPr/>
            </p:nvSpPr>
            <p:spPr>
              <a:xfrm>
                <a:off x="4366200" y="3153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603;p79">
                <a:extLst>
                  <a:ext uri="{FF2B5EF4-FFF2-40B4-BE49-F238E27FC236}">
                    <a16:creationId xmlns:a16="http://schemas.microsoft.com/office/drawing/2014/main" id="{4E8D5204-7717-784E-8BAD-7CD57062CC14}"/>
                  </a:ext>
                </a:extLst>
              </p:cNvPr>
              <p:cNvSpPr/>
              <p:nvPr/>
            </p:nvSpPr>
            <p:spPr>
              <a:xfrm>
                <a:off x="4383750" y="3125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604;p79">
                <a:extLst>
                  <a:ext uri="{FF2B5EF4-FFF2-40B4-BE49-F238E27FC236}">
                    <a16:creationId xmlns:a16="http://schemas.microsoft.com/office/drawing/2014/main" id="{D139E9F3-719B-5E68-EE4A-5E2A9F46E108}"/>
                  </a:ext>
                </a:extLst>
              </p:cNvPr>
              <p:cNvSpPr/>
              <p:nvPr/>
            </p:nvSpPr>
            <p:spPr>
              <a:xfrm>
                <a:off x="4401150" y="30982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605;p79">
                <a:extLst>
                  <a:ext uri="{FF2B5EF4-FFF2-40B4-BE49-F238E27FC236}">
                    <a16:creationId xmlns:a16="http://schemas.microsoft.com/office/drawing/2014/main" id="{F73BD2FE-84F3-A190-9BBD-A4FF576DD072}"/>
                  </a:ext>
                </a:extLst>
              </p:cNvPr>
              <p:cNvSpPr/>
              <p:nvPr/>
            </p:nvSpPr>
            <p:spPr>
              <a:xfrm>
                <a:off x="4418725" y="3070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606;p79">
                <a:extLst>
                  <a:ext uri="{FF2B5EF4-FFF2-40B4-BE49-F238E27FC236}">
                    <a16:creationId xmlns:a16="http://schemas.microsoft.com/office/drawing/2014/main" id="{54E1BED7-6166-B135-E8BC-9B0E9ED93964}"/>
                  </a:ext>
                </a:extLst>
              </p:cNvPr>
              <p:cNvSpPr/>
              <p:nvPr/>
            </p:nvSpPr>
            <p:spPr>
              <a:xfrm>
                <a:off x="4436275" y="3043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607;p79">
                <a:extLst>
                  <a:ext uri="{FF2B5EF4-FFF2-40B4-BE49-F238E27FC236}">
                    <a16:creationId xmlns:a16="http://schemas.microsoft.com/office/drawing/2014/main" id="{61759A72-4A6A-51B1-3562-B80FC5C87A1D}"/>
                  </a:ext>
                </a:extLst>
              </p:cNvPr>
              <p:cNvSpPr/>
              <p:nvPr/>
            </p:nvSpPr>
            <p:spPr>
              <a:xfrm>
                <a:off x="4453850" y="3015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608;p79">
                <a:extLst>
                  <a:ext uri="{FF2B5EF4-FFF2-40B4-BE49-F238E27FC236}">
                    <a16:creationId xmlns:a16="http://schemas.microsoft.com/office/drawing/2014/main" id="{B49B9B53-522A-8F6F-7B95-7E495689CAB4}"/>
                  </a:ext>
                </a:extLst>
              </p:cNvPr>
              <p:cNvSpPr/>
              <p:nvPr/>
            </p:nvSpPr>
            <p:spPr>
              <a:xfrm>
                <a:off x="4250775" y="3274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609;p79">
                <a:extLst>
                  <a:ext uri="{FF2B5EF4-FFF2-40B4-BE49-F238E27FC236}">
                    <a16:creationId xmlns:a16="http://schemas.microsoft.com/office/drawing/2014/main" id="{0593070C-753C-39AF-B42B-1AD588287085}"/>
                  </a:ext>
                </a:extLst>
              </p:cNvPr>
              <p:cNvSpPr/>
              <p:nvPr/>
            </p:nvSpPr>
            <p:spPr>
              <a:xfrm>
                <a:off x="4268350" y="3246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610;p79">
                <a:extLst>
                  <a:ext uri="{FF2B5EF4-FFF2-40B4-BE49-F238E27FC236}">
                    <a16:creationId xmlns:a16="http://schemas.microsoft.com/office/drawing/2014/main" id="{5514EB88-960E-EE7D-B417-B013E89E5BA6}"/>
                  </a:ext>
                </a:extLst>
              </p:cNvPr>
              <p:cNvSpPr/>
              <p:nvPr/>
            </p:nvSpPr>
            <p:spPr>
              <a:xfrm>
                <a:off x="4285900" y="3218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611;p79">
                <a:extLst>
                  <a:ext uri="{FF2B5EF4-FFF2-40B4-BE49-F238E27FC236}">
                    <a16:creationId xmlns:a16="http://schemas.microsoft.com/office/drawing/2014/main" id="{4ABB50DC-3601-05F0-F447-7AB4908D6DE5}"/>
                  </a:ext>
                </a:extLst>
              </p:cNvPr>
              <p:cNvSpPr/>
              <p:nvPr/>
            </p:nvSpPr>
            <p:spPr>
              <a:xfrm>
                <a:off x="4303475" y="31912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612;p79">
                <a:extLst>
                  <a:ext uri="{FF2B5EF4-FFF2-40B4-BE49-F238E27FC236}">
                    <a16:creationId xmlns:a16="http://schemas.microsoft.com/office/drawing/2014/main" id="{658972BC-D6BE-F968-35EC-90D6525B4896}"/>
                  </a:ext>
                </a:extLst>
              </p:cNvPr>
              <p:cNvSpPr/>
              <p:nvPr/>
            </p:nvSpPr>
            <p:spPr>
              <a:xfrm>
                <a:off x="4321025" y="3163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613;p79">
                <a:extLst>
                  <a:ext uri="{FF2B5EF4-FFF2-40B4-BE49-F238E27FC236}">
                    <a16:creationId xmlns:a16="http://schemas.microsoft.com/office/drawing/2014/main" id="{1756D501-1148-A4BB-2417-796731180A3E}"/>
                  </a:ext>
                </a:extLst>
              </p:cNvPr>
              <p:cNvSpPr/>
              <p:nvPr/>
            </p:nvSpPr>
            <p:spPr>
              <a:xfrm>
                <a:off x="4338425" y="313593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614;p79">
                <a:extLst>
                  <a:ext uri="{FF2B5EF4-FFF2-40B4-BE49-F238E27FC236}">
                    <a16:creationId xmlns:a16="http://schemas.microsoft.com/office/drawing/2014/main" id="{784C34AF-4CAC-1295-A28F-63530FBDE8BD}"/>
                  </a:ext>
                </a:extLst>
              </p:cNvPr>
              <p:cNvSpPr/>
              <p:nvPr/>
            </p:nvSpPr>
            <p:spPr>
              <a:xfrm>
                <a:off x="4356000" y="31083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615;p79">
                <a:extLst>
                  <a:ext uri="{FF2B5EF4-FFF2-40B4-BE49-F238E27FC236}">
                    <a16:creationId xmlns:a16="http://schemas.microsoft.com/office/drawing/2014/main" id="{916A3E70-C915-9F21-0C4C-32E0C70AD9A4}"/>
                  </a:ext>
                </a:extLst>
              </p:cNvPr>
              <p:cNvSpPr/>
              <p:nvPr/>
            </p:nvSpPr>
            <p:spPr>
              <a:xfrm>
                <a:off x="4373550" y="30807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616;p79">
                <a:extLst>
                  <a:ext uri="{FF2B5EF4-FFF2-40B4-BE49-F238E27FC236}">
                    <a16:creationId xmlns:a16="http://schemas.microsoft.com/office/drawing/2014/main" id="{DE3078CB-32DE-3075-526D-6ED99FEFF55C}"/>
                  </a:ext>
                </a:extLst>
              </p:cNvPr>
              <p:cNvSpPr/>
              <p:nvPr/>
            </p:nvSpPr>
            <p:spPr>
              <a:xfrm>
                <a:off x="4391125" y="3053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617;p79">
                <a:extLst>
                  <a:ext uri="{FF2B5EF4-FFF2-40B4-BE49-F238E27FC236}">
                    <a16:creationId xmlns:a16="http://schemas.microsoft.com/office/drawing/2014/main" id="{C9BF2914-9DE1-973B-C144-7FCE5F583A6B}"/>
                  </a:ext>
                </a:extLst>
              </p:cNvPr>
              <p:cNvSpPr/>
              <p:nvPr/>
            </p:nvSpPr>
            <p:spPr>
              <a:xfrm>
                <a:off x="4408675" y="3025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618;p79">
                <a:extLst>
                  <a:ext uri="{FF2B5EF4-FFF2-40B4-BE49-F238E27FC236}">
                    <a16:creationId xmlns:a16="http://schemas.microsoft.com/office/drawing/2014/main" id="{33754DFE-2C3B-5AB8-2FF9-12893A561B81}"/>
                  </a:ext>
                </a:extLst>
              </p:cNvPr>
              <p:cNvSpPr/>
              <p:nvPr/>
            </p:nvSpPr>
            <p:spPr>
              <a:xfrm>
                <a:off x="4223175" y="3256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619;p79">
                <a:extLst>
                  <a:ext uri="{FF2B5EF4-FFF2-40B4-BE49-F238E27FC236}">
                    <a16:creationId xmlns:a16="http://schemas.microsoft.com/office/drawing/2014/main" id="{916C0DC8-14F6-1C65-FA07-4C3B6567E847}"/>
                  </a:ext>
                </a:extLst>
              </p:cNvPr>
              <p:cNvSpPr/>
              <p:nvPr/>
            </p:nvSpPr>
            <p:spPr>
              <a:xfrm>
                <a:off x="4240750" y="32289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620;p79">
                <a:extLst>
                  <a:ext uri="{FF2B5EF4-FFF2-40B4-BE49-F238E27FC236}">
                    <a16:creationId xmlns:a16="http://schemas.microsoft.com/office/drawing/2014/main" id="{526F6294-C913-B237-8DED-4EE82B7EBA67}"/>
                  </a:ext>
                </a:extLst>
              </p:cNvPr>
              <p:cNvSpPr/>
              <p:nvPr/>
            </p:nvSpPr>
            <p:spPr>
              <a:xfrm>
                <a:off x="4258300" y="32013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621;p79">
                <a:extLst>
                  <a:ext uri="{FF2B5EF4-FFF2-40B4-BE49-F238E27FC236}">
                    <a16:creationId xmlns:a16="http://schemas.microsoft.com/office/drawing/2014/main" id="{5C640DBF-0E31-BD6D-A9CD-24CCA4E8C9D6}"/>
                  </a:ext>
                </a:extLst>
              </p:cNvPr>
              <p:cNvSpPr/>
              <p:nvPr/>
            </p:nvSpPr>
            <p:spPr>
              <a:xfrm>
                <a:off x="4275875" y="31737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622;p79">
                <a:extLst>
                  <a:ext uri="{FF2B5EF4-FFF2-40B4-BE49-F238E27FC236}">
                    <a16:creationId xmlns:a16="http://schemas.microsoft.com/office/drawing/2014/main" id="{BB5BE7B9-110F-215E-008E-BFAC11CECB6A}"/>
                  </a:ext>
                </a:extLst>
              </p:cNvPr>
              <p:cNvSpPr/>
              <p:nvPr/>
            </p:nvSpPr>
            <p:spPr>
              <a:xfrm>
                <a:off x="4293275" y="3146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623;p79">
                <a:extLst>
                  <a:ext uri="{FF2B5EF4-FFF2-40B4-BE49-F238E27FC236}">
                    <a16:creationId xmlns:a16="http://schemas.microsoft.com/office/drawing/2014/main" id="{9692B914-5B04-733C-79CC-7D2B124FCE31}"/>
                  </a:ext>
                </a:extLst>
              </p:cNvPr>
              <p:cNvSpPr/>
              <p:nvPr/>
            </p:nvSpPr>
            <p:spPr>
              <a:xfrm>
                <a:off x="4310825" y="31183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624;p79">
                <a:extLst>
                  <a:ext uri="{FF2B5EF4-FFF2-40B4-BE49-F238E27FC236}">
                    <a16:creationId xmlns:a16="http://schemas.microsoft.com/office/drawing/2014/main" id="{AAFF76CF-CF09-40F2-C04E-25FBF1637AFA}"/>
                  </a:ext>
                </a:extLst>
              </p:cNvPr>
              <p:cNvSpPr/>
              <p:nvPr/>
            </p:nvSpPr>
            <p:spPr>
              <a:xfrm>
                <a:off x="4328400" y="30907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625;p79">
                <a:extLst>
                  <a:ext uri="{FF2B5EF4-FFF2-40B4-BE49-F238E27FC236}">
                    <a16:creationId xmlns:a16="http://schemas.microsoft.com/office/drawing/2014/main" id="{7D608173-69A4-4F81-FA31-9FD669210FBE}"/>
                  </a:ext>
                </a:extLst>
              </p:cNvPr>
              <p:cNvSpPr/>
              <p:nvPr/>
            </p:nvSpPr>
            <p:spPr>
              <a:xfrm>
                <a:off x="4345950" y="30631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626;p79">
                <a:extLst>
                  <a:ext uri="{FF2B5EF4-FFF2-40B4-BE49-F238E27FC236}">
                    <a16:creationId xmlns:a16="http://schemas.microsoft.com/office/drawing/2014/main" id="{84BAD98F-8FE6-B175-828B-C9AC130554BC}"/>
                  </a:ext>
                </a:extLst>
              </p:cNvPr>
              <p:cNvSpPr/>
              <p:nvPr/>
            </p:nvSpPr>
            <p:spPr>
              <a:xfrm>
                <a:off x="4363525" y="3035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627;p79">
                <a:extLst>
                  <a:ext uri="{FF2B5EF4-FFF2-40B4-BE49-F238E27FC236}">
                    <a16:creationId xmlns:a16="http://schemas.microsoft.com/office/drawing/2014/main" id="{FA4AE0E7-93BA-8384-3FD5-AB9E29552368}"/>
                  </a:ext>
                </a:extLst>
              </p:cNvPr>
              <p:cNvSpPr/>
              <p:nvPr/>
            </p:nvSpPr>
            <p:spPr>
              <a:xfrm>
                <a:off x="4381075" y="3007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628;p79">
                <a:extLst>
                  <a:ext uri="{FF2B5EF4-FFF2-40B4-BE49-F238E27FC236}">
                    <a16:creationId xmlns:a16="http://schemas.microsoft.com/office/drawing/2014/main" id="{04B0E5DC-5001-F5A8-1424-A09C38E8F0D0}"/>
                  </a:ext>
                </a:extLst>
              </p:cNvPr>
              <p:cNvSpPr/>
              <p:nvPr/>
            </p:nvSpPr>
            <p:spPr>
              <a:xfrm>
                <a:off x="4178025" y="3266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629;p79">
                <a:extLst>
                  <a:ext uri="{FF2B5EF4-FFF2-40B4-BE49-F238E27FC236}">
                    <a16:creationId xmlns:a16="http://schemas.microsoft.com/office/drawing/2014/main" id="{D7EFEAED-2458-F07B-DE6F-307DF030A59E}"/>
                  </a:ext>
                </a:extLst>
              </p:cNvPr>
              <p:cNvSpPr/>
              <p:nvPr/>
            </p:nvSpPr>
            <p:spPr>
              <a:xfrm>
                <a:off x="4195575" y="3238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630;p79">
                <a:extLst>
                  <a:ext uri="{FF2B5EF4-FFF2-40B4-BE49-F238E27FC236}">
                    <a16:creationId xmlns:a16="http://schemas.microsoft.com/office/drawing/2014/main" id="{7DBB13CD-ABEE-4C46-2DAA-4B198B8C154D}"/>
                  </a:ext>
                </a:extLst>
              </p:cNvPr>
              <p:cNvSpPr/>
              <p:nvPr/>
            </p:nvSpPr>
            <p:spPr>
              <a:xfrm>
                <a:off x="4213150" y="32113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631;p79">
                <a:extLst>
                  <a:ext uri="{FF2B5EF4-FFF2-40B4-BE49-F238E27FC236}">
                    <a16:creationId xmlns:a16="http://schemas.microsoft.com/office/drawing/2014/main" id="{7FBD56B8-6A42-8478-0544-329040F9839E}"/>
                  </a:ext>
                </a:extLst>
              </p:cNvPr>
              <p:cNvSpPr/>
              <p:nvPr/>
            </p:nvSpPr>
            <p:spPr>
              <a:xfrm>
                <a:off x="4230700" y="31837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632;p79">
                <a:extLst>
                  <a:ext uri="{FF2B5EF4-FFF2-40B4-BE49-F238E27FC236}">
                    <a16:creationId xmlns:a16="http://schemas.microsoft.com/office/drawing/2014/main" id="{A6A71DE0-BB96-77D5-0679-E471990DECBD}"/>
                  </a:ext>
                </a:extLst>
              </p:cNvPr>
              <p:cNvSpPr/>
              <p:nvPr/>
            </p:nvSpPr>
            <p:spPr>
              <a:xfrm>
                <a:off x="4248100" y="31561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633;p79">
                <a:extLst>
                  <a:ext uri="{FF2B5EF4-FFF2-40B4-BE49-F238E27FC236}">
                    <a16:creationId xmlns:a16="http://schemas.microsoft.com/office/drawing/2014/main" id="{60226733-06C9-D64D-AE4C-718A40D0E818}"/>
                  </a:ext>
                </a:extLst>
              </p:cNvPr>
              <p:cNvSpPr/>
              <p:nvPr/>
            </p:nvSpPr>
            <p:spPr>
              <a:xfrm>
                <a:off x="4265675" y="3128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634;p79">
                <a:extLst>
                  <a:ext uri="{FF2B5EF4-FFF2-40B4-BE49-F238E27FC236}">
                    <a16:creationId xmlns:a16="http://schemas.microsoft.com/office/drawing/2014/main" id="{42ACC19F-FFED-AD8E-7C0D-4BEDEF3446CE}"/>
                  </a:ext>
                </a:extLst>
              </p:cNvPr>
              <p:cNvSpPr/>
              <p:nvPr/>
            </p:nvSpPr>
            <p:spPr>
              <a:xfrm>
                <a:off x="4283225" y="3100813"/>
                <a:ext cx="452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14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13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635;p79">
                <a:extLst>
                  <a:ext uri="{FF2B5EF4-FFF2-40B4-BE49-F238E27FC236}">
                    <a16:creationId xmlns:a16="http://schemas.microsoft.com/office/drawing/2014/main" id="{6A54EED7-8911-E977-1334-87FF137E7A27}"/>
                  </a:ext>
                </a:extLst>
              </p:cNvPr>
              <p:cNvSpPr/>
              <p:nvPr/>
            </p:nvSpPr>
            <p:spPr>
              <a:xfrm>
                <a:off x="4300800" y="30732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636;p79">
                <a:extLst>
                  <a:ext uri="{FF2B5EF4-FFF2-40B4-BE49-F238E27FC236}">
                    <a16:creationId xmlns:a16="http://schemas.microsoft.com/office/drawing/2014/main" id="{5206E87D-A7C4-DD0B-0E2B-92674404C253}"/>
                  </a:ext>
                </a:extLst>
              </p:cNvPr>
              <p:cNvSpPr/>
              <p:nvPr/>
            </p:nvSpPr>
            <p:spPr>
              <a:xfrm>
                <a:off x="4318350" y="30456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637;p79">
                <a:extLst>
                  <a:ext uri="{FF2B5EF4-FFF2-40B4-BE49-F238E27FC236}">
                    <a16:creationId xmlns:a16="http://schemas.microsoft.com/office/drawing/2014/main" id="{BE2485A5-C764-C5C7-75B5-E6ED3E928B7D}"/>
                  </a:ext>
                </a:extLst>
              </p:cNvPr>
              <p:cNvSpPr/>
              <p:nvPr/>
            </p:nvSpPr>
            <p:spPr>
              <a:xfrm>
                <a:off x="4335925" y="3018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638;p79">
                <a:extLst>
                  <a:ext uri="{FF2B5EF4-FFF2-40B4-BE49-F238E27FC236}">
                    <a16:creationId xmlns:a16="http://schemas.microsoft.com/office/drawing/2014/main" id="{1EF70574-8433-1D08-1E12-D1669E7C46FE}"/>
                  </a:ext>
                </a:extLst>
              </p:cNvPr>
              <p:cNvSpPr/>
              <p:nvPr/>
            </p:nvSpPr>
            <p:spPr>
              <a:xfrm>
                <a:off x="4353475" y="2990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639;p79">
                <a:extLst>
                  <a:ext uri="{FF2B5EF4-FFF2-40B4-BE49-F238E27FC236}">
                    <a16:creationId xmlns:a16="http://schemas.microsoft.com/office/drawing/2014/main" id="{487A1B09-4617-F6CE-C0CD-2975B6C79C19}"/>
                  </a:ext>
                </a:extLst>
              </p:cNvPr>
              <p:cNvSpPr/>
              <p:nvPr/>
            </p:nvSpPr>
            <p:spPr>
              <a:xfrm>
                <a:off x="4150425" y="3249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640;p79">
                <a:extLst>
                  <a:ext uri="{FF2B5EF4-FFF2-40B4-BE49-F238E27FC236}">
                    <a16:creationId xmlns:a16="http://schemas.microsoft.com/office/drawing/2014/main" id="{85901CF3-9EDB-A95C-2DBD-F515B44F11CA}"/>
                  </a:ext>
                </a:extLst>
              </p:cNvPr>
              <p:cNvSpPr/>
              <p:nvPr/>
            </p:nvSpPr>
            <p:spPr>
              <a:xfrm>
                <a:off x="4167975" y="3221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641;p79">
                <a:extLst>
                  <a:ext uri="{FF2B5EF4-FFF2-40B4-BE49-F238E27FC236}">
                    <a16:creationId xmlns:a16="http://schemas.microsoft.com/office/drawing/2014/main" id="{4757C2D2-CC48-EBD3-A34C-06EBBEC95E7E}"/>
                  </a:ext>
                </a:extLst>
              </p:cNvPr>
              <p:cNvSpPr/>
              <p:nvPr/>
            </p:nvSpPr>
            <p:spPr>
              <a:xfrm>
                <a:off x="4273200" y="30556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642;p79">
                <a:extLst>
                  <a:ext uri="{FF2B5EF4-FFF2-40B4-BE49-F238E27FC236}">
                    <a16:creationId xmlns:a16="http://schemas.microsoft.com/office/drawing/2014/main" id="{CFD43777-06E5-7B94-DA77-7D06AB68D271}"/>
                  </a:ext>
                </a:extLst>
              </p:cNvPr>
              <p:cNvSpPr/>
              <p:nvPr/>
            </p:nvSpPr>
            <p:spPr>
              <a:xfrm>
                <a:off x="4290750" y="30280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643;p79">
                <a:extLst>
                  <a:ext uri="{FF2B5EF4-FFF2-40B4-BE49-F238E27FC236}">
                    <a16:creationId xmlns:a16="http://schemas.microsoft.com/office/drawing/2014/main" id="{999D2A60-B91B-8A49-D3CB-8D6C0B608827}"/>
                  </a:ext>
                </a:extLst>
              </p:cNvPr>
              <p:cNvSpPr/>
              <p:nvPr/>
            </p:nvSpPr>
            <p:spPr>
              <a:xfrm>
                <a:off x="4308325" y="30004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644;p79">
                <a:extLst>
                  <a:ext uri="{FF2B5EF4-FFF2-40B4-BE49-F238E27FC236}">
                    <a16:creationId xmlns:a16="http://schemas.microsoft.com/office/drawing/2014/main" id="{7B201CB4-57DF-01A9-23BB-B5705B8A79AF}"/>
                  </a:ext>
                </a:extLst>
              </p:cNvPr>
              <p:cNvSpPr/>
              <p:nvPr/>
            </p:nvSpPr>
            <p:spPr>
              <a:xfrm>
                <a:off x="4325875" y="29728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645;p79">
                <a:extLst>
                  <a:ext uri="{FF2B5EF4-FFF2-40B4-BE49-F238E27FC236}">
                    <a16:creationId xmlns:a16="http://schemas.microsoft.com/office/drawing/2014/main" id="{09E28674-8641-86A2-2A99-BBE332D2C3BD}"/>
                  </a:ext>
                </a:extLst>
              </p:cNvPr>
              <p:cNvSpPr/>
              <p:nvPr/>
            </p:nvSpPr>
            <p:spPr>
              <a:xfrm>
                <a:off x="4263150" y="30104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646;p79">
                <a:extLst>
                  <a:ext uri="{FF2B5EF4-FFF2-40B4-BE49-F238E27FC236}">
                    <a16:creationId xmlns:a16="http://schemas.microsoft.com/office/drawing/2014/main" id="{37BBB585-E274-279D-060D-1D1F90F7ECA5}"/>
                  </a:ext>
                </a:extLst>
              </p:cNvPr>
              <p:cNvSpPr/>
              <p:nvPr/>
            </p:nvSpPr>
            <p:spPr>
              <a:xfrm>
                <a:off x="4280725" y="29828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647;p79">
                <a:extLst>
                  <a:ext uri="{FF2B5EF4-FFF2-40B4-BE49-F238E27FC236}">
                    <a16:creationId xmlns:a16="http://schemas.microsoft.com/office/drawing/2014/main" id="{57713A11-C928-99DC-76D8-5046C62EE56A}"/>
                  </a:ext>
                </a:extLst>
              </p:cNvPr>
              <p:cNvSpPr/>
              <p:nvPr/>
            </p:nvSpPr>
            <p:spPr>
              <a:xfrm>
                <a:off x="4253125" y="29653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79" name="Google Shape;13648;p79">
              <a:extLst>
                <a:ext uri="{FF2B5EF4-FFF2-40B4-BE49-F238E27FC236}">
                  <a16:creationId xmlns:a16="http://schemas.microsoft.com/office/drawing/2014/main" id="{F08F66AC-7005-E167-D9B3-C76AA4005DA7}"/>
                </a:ext>
              </a:extLst>
            </p:cNvPr>
            <p:cNvSpPr/>
            <p:nvPr/>
          </p:nvSpPr>
          <p:spPr>
            <a:xfrm>
              <a:off x="4270525" y="2937713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11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649;p79">
              <a:extLst>
                <a:ext uri="{FF2B5EF4-FFF2-40B4-BE49-F238E27FC236}">
                  <a16:creationId xmlns:a16="http://schemas.microsoft.com/office/drawing/2014/main" id="{787C0BC5-4215-024A-6F5A-6901A04FF905}"/>
                </a:ext>
              </a:extLst>
            </p:cNvPr>
            <p:cNvSpPr/>
            <p:nvPr/>
          </p:nvSpPr>
          <p:spPr>
            <a:xfrm>
              <a:off x="4242925" y="2920163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1" name="Google Shape;13650;p79">
              <a:extLst>
                <a:ext uri="{FF2B5EF4-FFF2-40B4-BE49-F238E27FC236}">
                  <a16:creationId xmlns:a16="http://schemas.microsoft.com/office/drawing/2014/main" id="{EB0C5958-81C3-0568-3237-6DE48B0D1260}"/>
                </a:ext>
              </a:extLst>
            </p:cNvPr>
            <p:cNvGrpSpPr/>
            <p:nvPr/>
          </p:nvGrpSpPr>
          <p:grpSpPr>
            <a:xfrm>
              <a:off x="4105250" y="2839713"/>
              <a:ext cx="697525" cy="702514"/>
              <a:chOff x="4105250" y="2839713"/>
              <a:chExt cx="697525" cy="702514"/>
            </a:xfrm>
          </p:grpSpPr>
          <p:sp>
            <p:nvSpPr>
              <p:cNvPr id="13283" name="Google Shape;13651;p79">
                <a:extLst>
                  <a:ext uri="{FF2B5EF4-FFF2-40B4-BE49-F238E27FC236}">
                    <a16:creationId xmlns:a16="http://schemas.microsoft.com/office/drawing/2014/main" id="{F1A79146-D2C5-1376-979C-EA77E1FB3786}"/>
                  </a:ext>
                </a:extLst>
              </p:cNvPr>
              <p:cNvSpPr/>
              <p:nvPr/>
            </p:nvSpPr>
            <p:spPr>
              <a:xfrm>
                <a:off x="4740200" y="32361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6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652;p79">
                <a:extLst>
                  <a:ext uri="{FF2B5EF4-FFF2-40B4-BE49-F238E27FC236}">
                    <a16:creationId xmlns:a16="http://schemas.microsoft.com/office/drawing/2014/main" id="{66CB5654-4D7D-05AD-CCE6-FB3017BB085F}"/>
                  </a:ext>
                </a:extLst>
              </p:cNvPr>
              <p:cNvSpPr/>
              <p:nvPr/>
            </p:nvSpPr>
            <p:spPr>
              <a:xfrm>
                <a:off x="4757600" y="32085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653;p79">
                <a:extLst>
                  <a:ext uri="{FF2B5EF4-FFF2-40B4-BE49-F238E27FC236}">
                    <a16:creationId xmlns:a16="http://schemas.microsoft.com/office/drawing/2014/main" id="{B6D984DC-3A47-B0EF-2A4D-1E54CBDDD5EF}"/>
                  </a:ext>
                </a:extLst>
              </p:cNvPr>
              <p:cNvSpPr/>
              <p:nvPr/>
            </p:nvSpPr>
            <p:spPr>
              <a:xfrm>
                <a:off x="4695050" y="32461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654;p79">
                <a:extLst>
                  <a:ext uri="{FF2B5EF4-FFF2-40B4-BE49-F238E27FC236}">
                    <a16:creationId xmlns:a16="http://schemas.microsoft.com/office/drawing/2014/main" id="{0C1E3657-2B26-A0A6-60E4-9683B676AAAF}"/>
                  </a:ext>
                </a:extLst>
              </p:cNvPr>
              <p:cNvSpPr/>
              <p:nvPr/>
            </p:nvSpPr>
            <p:spPr>
              <a:xfrm>
                <a:off x="4730000" y="31909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655;p79">
                <a:extLst>
                  <a:ext uri="{FF2B5EF4-FFF2-40B4-BE49-F238E27FC236}">
                    <a16:creationId xmlns:a16="http://schemas.microsoft.com/office/drawing/2014/main" id="{283D957F-CEBB-F97F-78F5-5F7F90701DB3}"/>
                  </a:ext>
                </a:extLst>
              </p:cNvPr>
              <p:cNvSpPr/>
              <p:nvPr/>
            </p:nvSpPr>
            <p:spPr>
              <a:xfrm>
                <a:off x="4649875" y="32561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6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656;p79">
                <a:extLst>
                  <a:ext uri="{FF2B5EF4-FFF2-40B4-BE49-F238E27FC236}">
                    <a16:creationId xmlns:a16="http://schemas.microsoft.com/office/drawing/2014/main" id="{44C82843-054F-22D0-3C56-0E564EBF1329}"/>
                  </a:ext>
                </a:extLst>
              </p:cNvPr>
              <p:cNvSpPr/>
              <p:nvPr/>
            </p:nvSpPr>
            <p:spPr>
              <a:xfrm>
                <a:off x="4702400" y="31733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657;p79">
                <a:extLst>
                  <a:ext uri="{FF2B5EF4-FFF2-40B4-BE49-F238E27FC236}">
                    <a16:creationId xmlns:a16="http://schemas.microsoft.com/office/drawing/2014/main" id="{819072E8-B2D8-4EF3-2111-144B331D9E8D}"/>
                  </a:ext>
                </a:extLst>
              </p:cNvPr>
              <p:cNvSpPr/>
              <p:nvPr/>
            </p:nvSpPr>
            <p:spPr>
              <a:xfrm>
                <a:off x="4464225" y="3487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658;p79">
                <a:extLst>
                  <a:ext uri="{FF2B5EF4-FFF2-40B4-BE49-F238E27FC236}">
                    <a16:creationId xmlns:a16="http://schemas.microsoft.com/office/drawing/2014/main" id="{96BC96B3-761A-E7CF-E0B7-B7A04BC53226}"/>
                  </a:ext>
                </a:extLst>
              </p:cNvPr>
              <p:cNvSpPr/>
              <p:nvPr/>
            </p:nvSpPr>
            <p:spPr>
              <a:xfrm>
                <a:off x="4481775" y="3459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1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659;p79">
                <a:extLst>
                  <a:ext uri="{FF2B5EF4-FFF2-40B4-BE49-F238E27FC236}">
                    <a16:creationId xmlns:a16="http://schemas.microsoft.com/office/drawing/2014/main" id="{304EAE8A-9A7C-13B5-0C04-19365B94E0C7}"/>
                  </a:ext>
                </a:extLst>
              </p:cNvPr>
              <p:cNvSpPr/>
              <p:nvPr/>
            </p:nvSpPr>
            <p:spPr>
              <a:xfrm>
                <a:off x="4499350" y="34319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660;p79">
                <a:extLst>
                  <a:ext uri="{FF2B5EF4-FFF2-40B4-BE49-F238E27FC236}">
                    <a16:creationId xmlns:a16="http://schemas.microsoft.com/office/drawing/2014/main" id="{18D7F54D-8F88-9439-D025-A6A838D96E2D}"/>
                  </a:ext>
                </a:extLst>
              </p:cNvPr>
              <p:cNvSpPr/>
              <p:nvPr/>
            </p:nvSpPr>
            <p:spPr>
              <a:xfrm>
                <a:off x="4604550" y="326623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661;p79">
                <a:extLst>
                  <a:ext uri="{FF2B5EF4-FFF2-40B4-BE49-F238E27FC236}">
                    <a16:creationId xmlns:a16="http://schemas.microsoft.com/office/drawing/2014/main" id="{4853C135-6ED0-E619-C624-E97161915909}"/>
                  </a:ext>
                </a:extLst>
              </p:cNvPr>
              <p:cNvSpPr/>
              <p:nvPr/>
            </p:nvSpPr>
            <p:spPr>
              <a:xfrm>
                <a:off x="4692375" y="3128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662;p79">
                <a:extLst>
                  <a:ext uri="{FF2B5EF4-FFF2-40B4-BE49-F238E27FC236}">
                    <a16:creationId xmlns:a16="http://schemas.microsoft.com/office/drawing/2014/main" id="{963D810B-D0D1-F271-8732-783481314F07}"/>
                  </a:ext>
                </a:extLst>
              </p:cNvPr>
              <p:cNvSpPr/>
              <p:nvPr/>
            </p:nvSpPr>
            <p:spPr>
              <a:xfrm>
                <a:off x="4489300" y="33868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663;p79">
                <a:extLst>
                  <a:ext uri="{FF2B5EF4-FFF2-40B4-BE49-F238E27FC236}">
                    <a16:creationId xmlns:a16="http://schemas.microsoft.com/office/drawing/2014/main" id="{597377F8-416B-8F3C-B619-6B59B95EBDC5}"/>
                  </a:ext>
                </a:extLst>
              </p:cNvPr>
              <p:cNvSpPr/>
              <p:nvPr/>
            </p:nvSpPr>
            <p:spPr>
              <a:xfrm>
                <a:off x="4506875" y="3359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664;p79">
                <a:extLst>
                  <a:ext uri="{FF2B5EF4-FFF2-40B4-BE49-F238E27FC236}">
                    <a16:creationId xmlns:a16="http://schemas.microsoft.com/office/drawing/2014/main" id="{3F03FC73-887E-03F0-CF06-59C8FE5C2A9D}"/>
                  </a:ext>
                </a:extLst>
              </p:cNvPr>
              <p:cNvSpPr/>
              <p:nvPr/>
            </p:nvSpPr>
            <p:spPr>
              <a:xfrm>
                <a:off x="4524425" y="33316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665;p79">
                <a:extLst>
                  <a:ext uri="{FF2B5EF4-FFF2-40B4-BE49-F238E27FC236}">
                    <a16:creationId xmlns:a16="http://schemas.microsoft.com/office/drawing/2014/main" id="{8DE0630C-EEA9-C628-96D2-4188A25A9E55}"/>
                  </a:ext>
                </a:extLst>
              </p:cNvPr>
              <p:cNvSpPr/>
              <p:nvPr/>
            </p:nvSpPr>
            <p:spPr>
              <a:xfrm>
                <a:off x="4542000" y="33040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666;p79">
                <a:extLst>
                  <a:ext uri="{FF2B5EF4-FFF2-40B4-BE49-F238E27FC236}">
                    <a16:creationId xmlns:a16="http://schemas.microsoft.com/office/drawing/2014/main" id="{2D13157D-D152-69B1-B9CE-A81B72220BAE}"/>
                  </a:ext>
                </a:extLst>
              </p:cNvPr>
              <p:cNvSpPr/>
              <p:nvPr/>
            </p:nvSpPr>
            <p:spPr>
              <a:xfrm>
                <a:off x="4559400" y="3276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6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667;p79">
                <a:extLst>
                  <a:ext uri="{FF2B5EF4-FFF2-40B4-BE49-F238E27FC236}">
                    <a16:creationId xmlns:a16="http://schemas.microsoft.com/office/drawing/2014/main" id="{6BDC9CE0-1712-052F-3B6D-243B3179FEBA}"/>
                  </a:ext>
                </a:extLst>
              </p:cNvPr>
              <p:cNvSpPr/>
              <p:nvPr/>
            </p:nvSpPr>
            <p:spPr>
              <a:xfrm>
                <a:off x="4664775" y="31106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668;p79">
                <a:extLst>
                  <a:ext uri="{FF2B5EF4-FFF2-40B4-BE49-F238E27FC236}">
                    <a16:creationId xmlns:a16="http://schemas.microsoft.com/office/drawing/2014/main" id="{2236729E-0E53-5B2F-9DAE-A09F0E55D9D2}"/>
                  </a:ext>
                </a:extLst>
              </p:cNvPr>
              <p:cNvSpPr/>
              <p:nvPr/>
            </p:nvSpPr>
            <p:spPr>
              <a:xfrm>
                <a:off x="4409025" y="3452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669;p79">
                <a:extLst>
                  <a:ext uri="{FF2B5EF4-FFF2-40B4-BE49-F238E27FC236}">
                    <a16:creationId xmlns:a16="http://schemas.microsoft.com/office/drawing/2014/main" id="{0A78B7D6-F3EA-A013-EA6B-9CB694189A97}"/>
                  </a:ext>
                </a:extLst>
              </p:cNvPr>
              <p:cNvSpPr/>
              <p:nvPr/>
            </p:nvSpPr>
            <p:spPr>
              <a:xfrm>
                <a:off x="4637175" y="30931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670;p79">
                <a:extLst>
                  <a:ext uri="{FF2B5EF4-FFF2-40B4-BE49-F238E27FC236}">
                    <a16:creationId xmlns:a16="http://schemas.microsoft.com/office/drawing/2014/main" id="{EAD54571-6B8B-F24F-1375-7D1AD81834C9}"/>
                  </a:ext>
                </a:extLst>
              </p:cNvPr>
              <p:cNvSpPr/>
              <p:nvPr/>
            </p:nvSpPr>
            <p:spPr>
              <a:xfrm>
                <a:off x="4398975" y="3406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2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671;p79">
                <a:extLst>
                  <a:ext uri="{FF2B5EF4-FFF2-40B4-BE49-F238E27FC236}">
                    <a16:creationId xmlns:a16="http://schemas.microsoft.com/office/drawing/2014/main" id="{1D7AF7D4-5E0B-071E-9DBF-2301E42B5785}"/>
                  </a:ext>
                </a:extLst>
              </p:cNvPr>
              <p:cNvSpPr/>
              <p:nvPr/>
            </p:nvSpPr>
            <p:spPr>
              <a:xfrm>
                <a:off x="4609575" y="30755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672;p79">
                <a:extLst>
                  <a:ext uri="{FF2B5EF4-FFF2-40B4-BE49-F238E27FC236}">
                    <a16:creationId xmlns:a16="http://schemas.microsoft.com/office/drawing/2014/main" id="{5191D9B2-383E-50FC-416E-30BEEAA6B506}"/>
                  </a:ext>
                </a:extLst>
              </p:cNvPr>
              <p:cNvSpPr/>
              <p:nvPr/>
            </p:nvSpPr>
            <p:spPr>
              <a:xfrm>
                <a:off x="4371375" y="33895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673;p79">
                <a:extLst>
                  <a:ext uri="{FF2B5EF4-FFF2-40B4-BE49-F238E27FC236}">
                    <a16:creationId xmlns:a16="http://schemas.microsoft.com/office/drawing/2014/main" id="{5B6CA1A7-33B5-7214-55BE-B6B4171C949D}"/>
                  </a:ext>
                </a:extLst>
              </p:cNvPr>
              <p:cNvSpPr/>
              <p:nvPr/>
            </p:nvSpPr>
            <p:spPr>
              <a:xfrm>
                <a:off x="4599375" y="30303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674;p79">
                <a:extLst>
                  <a:ext uri="{FF2B5EF4-FFF2-40B4-BE49-F238E27FC236}">
                    <a16:creationId xmlns:a16="http://schemas.microsoft.com/office/drawing/2014/main" id="{0D287D83-F4E0-30C4-72E9-A0F5EB848E8C}"/>
                  </a:ext>
                </a:extLst>
              </p:cNvPr>
              <p:cNvSpPr/>
              <p:nvPr/>
            </p:nvSpPr>
            <p:spPr>
              <a:xfrm>
                <a:off x="4616925" y="3002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675;p79">
                <a:extLst>
                  <a:ext uri="{FF2B5EF4-FFF2-40B4-BE49-F238E27FC236}">
                    <a16:creationId xmlns:a16="http://schemas.microsoft.com/office/drawing/2014/main" id="{1F0ED954-F07B-25F3-3794-C8FFA7008000}"/>
                  </a:ext>
                </a:extLst>
              </p:cNvPr>
              <p:cNvSpPr/>
              <p:nvPr/>
            </p:nvSpPr>
            <p:spPr>
              <a:xfrm>
                <a:off x="4361175" y="3344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676;p79">
                <a:extLst>
                  <a:ext uri="{FF2B5EF4-FFF2-40B4-BE49-F238E27FC236}">
                    <a16:creationId xmlns:a16="http://schemas.microsoft.com/office/drawing/2014/main" id="{D9C9077A-6D1E-E9B6-AF28-C1284A0C6A9C}"/>
                  </a:ext>
                </a:extLst>
              </p:cNvPr>
              <p:cNvSpPr/>
              <p:nvPr/>
            </p:nvSpPr>
            <p:spPr>
              <a:xfrm>
                <a:off x="4606900" y="2957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677;p79">
                <a:extLst>
                  <a:ext uri="{FF2B5EF4-FFF2-40B4-BE49-F238E27FC236}">
                    <a16:creationId xmlns:a16="http://schemas.microsoft.com/office/drawing/2014/main" id="{2E229E0D-6370-01A9-2D6E-D315652CF44A}"/>
                  </a:ext>
                </a:extLst>
              </p:cNvPr>
              <p:cNvSpPr/>
              <p:nvPr/>
            </p:nvSpPr>
            <p:spPr>
              <a:xfrm>
                <a:off x="4624450" y="29300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678;p79">
                <a:extLst>
                  <a:ext uri="{FF2B5EF4-FFF2-40B4-BE49-F238E27FC236}">
                    <a16:creationId xmlns:a16="http://schemas.microsoft.com/office/drawing/2014/main" id="{8A26C1D2-C068-52DC-8AAD-3233D76F5D3B}"/>
                  </a:ext>
                </a:extLst>
              </p:cNvPr>
              <p:cNvSpPr/>
              <p:nvPr/>
            </p:nvSpPr>
            <p:spPr>
              <a:xfrm>
                <a:off x="4351150" y="3299013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679;p79">
                <a:extLst>
                  <a:ext uri="{FF2B5EF4-FFF2-40B4-BE49-F238E27FC236}">
                    <a16:creationId xmlns:a16="http://schemas.microsoft.com/office/drawing/2014/main" id="{1B440CE1-0B2A-BD41-19B2-6BF1AD80E438}"/>
                  </a:ext>
                </a:extLst>
              </p:cNvPr>
              <p:cNvSpPr/>
              <p:nvPr/>
            </p:nvSpPr>
            <p:spPr>
              <a:xfrm>
                <a:off x="4614425" y="2884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680;p79">
                <a:extLst>
                  <a:ext uri="{FF2B5EF4-FFF2-40B4-BE49-F238E27FC236}">
                    <a16:creationId xmlns:a16="http://schemas.microsoft.com/office/drawing/2014/main" id="{158BB90D-0240-4967-9EA4-DCA6F6B3060F}"/>
                  </a:ext>
                </a:extLst>
              </p:cNvPr>
              <p:cNvSpPr/>
              <p:nvPr/>
            </p:nvSpPr>
            <p:spPr>
              <a:xfrm>
                <a:off x="4631975" y="2857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681;p79">
                <a:extLst>
                  <a:ext uri="{FF2B5EF4-FFF2-40B4-BE49-F238E27FC236}">
                    <a16:creationId xmlns:a16="http://schemas.microsoft.com/office/drawing/2014/main" id="{6EC5524F-69C0-9854-7150-924000AC66F0}"/>
                  </a:ext>
                </a:extLst>
              </p:cNvPr>
              <p:cNvSpPr/>
              <p:nvPr/>
            </p:nvSpPr>
            <p:spPr>
              <a:xfrm>
                <a:off x="4323550" y="3281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682;p79">
                <a:extLst>
                  <a:ext uri="{FF2B5EF4-FFF2-40B4-BE49-F238E27FC236}">
                    <a16:creationId xmlns:a16="http://schemas.microsoft.com/office/drawing/2014/main" id="{0954394E-8702-206A-2316-F7C42530A562}"/>
                  </a:ext>
                </a:extLst>
              </p:cNvPr>
              <p:cNvSpPr/>
              <p:nvPr/>
            </p:nvSpPr>
            <p:spPr>
              <a:xfrm>
                <a:off x="4586825" y="2867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683;p79">
                <a:extLst>
                  <a:ext uri="{FF2B5EF4-FFF2-40B4-BE49-F238E27FC236}">
                    <a16:creationId xmlns:a16="http://schemas.microsoft.com/office/drawing/2014/main" id="{D0FD13DB-B527-6922-0DFD-294A2FE5E973}"/>
                  </a:ext>
                </a:extLst>
              </p:cNvPr>
              <p:cNvSpPr/>
              <p:nvPr/>
            </p:nvSpPr>
            <p:spPr>
              <a:xfrm>
                <a:off x="4604375" y="2839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684;p79">
                <a:extLst>
                  <a:ext uri="{FF2B5EF4-FFF2-40B4-BE49-F238E27FC236}">
                    <a16:creationId xmlns:a16="http://schemas.microsoft.com/office/drawing/2014/main" id="{FBBB6414-C74B-0FA4-1406-27EBF1716AF9}"/>
                  </a:ext>
                </a:extLst>
              </p:cNvPr>
              <p:cNvSpPr/>
              <p:nvPr/>
            </p:nvSpPr>
            <p:spPr>
              <a:xfrm>
                <a:off x="4278375" y="3291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685;p79">
                <a:extLst>
                  <a:ext uri="{FF2B5EF4-FFF2-40B4-BE49-F238E27FC236}">
                    <a16:creationId xmlns:a16="http://schemas.microsoft.com/office/drawing/2014/main" id="{1CBB4F81-6BD0-0583-CF7A-DD21C364D96C}"/>
                  </a:ext>
                </a:extLst>
              </p:cNvPr>
              <p:cNvSpPr/>
              <p:nvPr/>
            </p:nvSpPr>
            <p:spPr>
              <a:xfrm>
                <a:off x="4524100" y="29049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686;p79">
                <a:extLst>
                  <a:ext uri="{FF2B5EF4-FFF2-40B4-BE49-F238E27FC236}">
                    <a16:creationId xmlns:a16="http://schemas.microsoft.com/office/drawing/2014/main" id="{3CEA029C-C705-E759-B967-C1DCE23CFB19}"/>
                  </a:ext>
                </a:extLst>
              </p:cNvPr>
              <p:cNvSpPr/>
              <p:nvPr/>
            </p:nvSpPr>
            <p:spPr>
              <a:xfrm>
                <a:off x="4541650" y="28773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687;p79">
                <a:extLst>
                  <a:ext uri="{FF2B5EF4-FFF2-40B4-BE49-F238E27FC236}">
                    <a16:creationId xmlns:a16="http://schemas.microsoft.com/office/drawing/2014/main" id="{857B2EBC-448E-D727-5CCD-9FC4BCD5448F}"/>
                  </a:ext>
                </a:extLst>
              </p:cNvPr>
              <p:cNvSpPr/>
              <p:nvPr/>
            </p:nvSpPr>
            <p:spPr>
              <a:xfrm>
                <a:off x="4233225" y="3301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688;p79">
                <a:extLst>
                  <a:ext uri="{FF2B5EF4-FFF2-40B4-BE49-F238E27FC236}">
                    <a16:creationId xmlns:a16="http://schemas.microsoft.com/office/drawing/2014/main" id="{6F020517-B4FC-B7C0-3E7E-6435900BD8EF}"/>
                  </a:ext>
                </a:extLst>
              </p:cNvPr>
              <p:cNvSpPr/>
              <p:nvPr/>
            </p:nvSpPr>
            <p:spPr>
              <a:xfrm>
                <a:off x="4461375" y="2942563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689;p79">
                <a:extLst>
                  <a:ext uri="{FF2B5EF4-FFF2-40B4-BE49-F238E27FC236}">
                    <a16:creationId xmlns:a16="http://schemas.microsoft.com/office/drawing/2014/main" id="{B8051407-B2E3-D85B-AF08-2D7A75A9E112}"/>
                  </a:ext>
                </a:extLst>
              </p:cNvPr>
              <p:cNvSpPr/>
              <p:nvPr/>
            </p:nvSpPr>
            <p:spPr>
              <a:xfrm>
                <a:off x="4478925" y="2914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690;p79">
                <a:extLst>
                  <a:ext uri="{FF2B5EF4-FFF2-40B4-BE49-F238E27FC236}">
                    <a16:creationId xmlns:a16="http://schemas.microsoft.com/office/drawing/2014/main" id="{3651C666-4C91-5518-E537-BEEB4C42B702}"/>
                  </a:ext>
                </a:extLst>
              </p:cNvPr>
              <p:cNvSpPr/>
              <p:nvPr/>
            </p:nvSpPr>
            <p:spPr>
              <a:xfrm>
                <a:off x="4205625" y="3284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691;p79">
                <a:extLst>
                  <a:ext uri="{FF2B5EF4-FFF2-40B4-BE49-F238E27FC236}">
                    <a16:creationId xmlns:a16="http://schemas.microsoft.com/office/drawing/2014/main" id="{746CF3FF-8B5B-D881-FC71-09FDF1179414}"/>
                  </a:ext>
                </a:extLst>
              </p:cNvPr>
              <p:cNvSpPr/>
              <p:nvPr/>
            </p:nvSpPr>
            <p:spPr>
              <a:xfrm>
                <a:off x="4416200" y="29527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692;p79">
                <a:extLst>
                  <a:ext uri="{FF2B5EF4-FFF2-40B4-BE49-F238E27FC236}">
                    <a16:creationId xmlns:a16="http://schemas.microsoft.com/office/drawing/2014/main" id="{C6304C29-3D07-B1EB-3EB4-F33B9AB9801A}"/>
                  </a:ext>
                </a:extLst>
              </p:cNvPr>
              <p:cNvSpPr/>
              <p:nvPr/>
            </p:nvSpPr>
            <p:spPr>
              <a:xfrm>
                <a:off x="4160450" y="32941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693;p79">
                <a:extLst>
                  <a:ext uri="{FF2B5EF4-FFF2-40B4-BE49-F238E27FC236}">
                    <a16:creationId xmlns:a16="http://schemas.microsoft.com/office/drawing/2014/main" id="{5E6A9F04-8FBD-FAFE-3F5F-0E71E1C21E30}"/>
                  </a:ext>
                </a:extLst>
              </p:cNvPr>
              <p:cNvSpPr/>
              <p:nvPr/>
            </p:nvSpPr>
            <p:spPr>
              <a:xfrm>
                <a:off x="4388600" y="29352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694;p79">
                <a:extLst>
                  <a:ext uri="{FF2B5EF4-FFF2-40B4-BE49-F238E27FC236}">
                    <a16:creationId xmlns:a16="http://schemas.microsoft.com/office/drawing/2014/main" id="{59F6C03B-AB96-3AB1-41C1-124CE34DF261}"/>
                  </a:ext>
                </a:extLst>
              </p:cNvPr>
              <p:cNvSpPr/>
              <p:nvPr/>
            </p:nvSpPr>
            <p:spPr>
              <a:xfrm>
                <a:off x="4132850" y="32765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2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695;p79">
                <a:extLst>
                  <a:ext uri="{FF2B5EF4-FFF2-40B4-BE49-F238E27FC236}">
                    <a16:creationId xmlns:a16="http://schemas.microsoft.com/office/drawing/2014/main" id="{749FD5A1-2E21-2BF2-0389-9DDDC2BFE040}"/>
                  </a:ext>
                </a:extLst>
              </p:cNvPr>
              <p:cNvSpPr/>
              <p:nvPr/>
            </p:nvSpPr>
            <p:spPr>
              <a:xfrm>
                <a:off x="4185375" y="3193813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696;p79">
                <a:extLst>
                  <a:ext uri="{FF2B5EF4-FFF2-40B4-BE49-F238E27FC236}">
                    <a16:creationId xmlns:a16="http://schemas.microsoft.com/office/drawing/2014/main" id="{382A8C08-32BB-CF42-8721-998947B7FE8F}"/>
                  </a:ext>
                </a:extLst>
              </p:cNvPr>
              <p:cNvSpPr/>
              <p:nvPr/>
            </p:nvSpPr>
            <p:spPr>
              <a:xfrm>
                <a:off x="4202950" y="31662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697;p79">
                <a:extLst>
                  <a:ext uri="{FF2B5EF4-FFF2-40B4-BE49-F238E27FC236}">
                    <a16:creationId xmlns:a16="http://schemas.microsoft.com/office/drawing/2014/main" id="{42308D72-D643-7F0F-33EF-D28C26311727}"/>
                  </a:ext>
                </a:extLst>
              </p:cNvPr>
              <p:cNvSpPr/>
              <p:nvPr/>
            </p:nvSpPr>
            <p:spPr>
              <a:xfrm>
                <a:off x="4220500" y="31386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698;p79">
                <a:extLst>
                  <a:ext uri="{FF2B5EF4-FFF2-40B4-BE49-F238E27FC236}">
                    <a16:creationId xmlns:a16="http://schemas.microsoft.com/office/drawing/2014/main" id="{379DB86C-63FE-1162-7378-9F2221E1E2E3}"/>
                  </a:ext>
                </a:extLst>
              </p:cNvPr>
              <p:cNvSpPr/>
              <p:nvPr/>
            </p:nvSpPr>
            <p:spPr>
              <a:xfrm>
                <a:off x="4238075" y="3111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699;p79">
                <a:extLst>
                  <a:ext uri="{FF2B5EF4-FFF2-40B4-BE49-F238E27FC236}">
                    <a16:creationId xmlns:a16="http://schemas.microsoft.com/office/drawing/2014/main" id="{927487BC-22B4-C1C7-2F17-A6185F4400B6}"/>
                  </a:ext>
                </a:extLst>
              </p:cNvPr>
              <p:cNvSpPr/>
              <p:nvPr/>
            </p:nvSpPr>
            <p:spPr>
              <a:xfrm>
                <a:off x="4255625" y="3083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700;p79">
                <a:extLst>
                  <a:ext uri="{FF2B5EF4-FFF2-40B4-BE49-F238E27FC236}">
                    <a16:creationId xmlns:a16="http://schemas.microsoft.com/office/drawing/2014/main" id="{250E99D2-5871-6BF6-EC3F-5C449644F10B}"/>
                  </a:ext>
                </a:extLst>
              </p:cNvPr>
              <p:cNvSpPr/>
              <p:nvPr/>
            </p:nvSpPr>
            <p:spPr>
              <a:xfrm>
                <a:off x="4361000" y="29176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701;p79">
                <a:extLst>
                  <a:ext uri="{FF2B5EF4-FFF2-40B4-BE49-F238E27FC236}">
                    <a16:creationId xmlns:a16="http://schemas.microsoft.com/office/drawing/2014/main" id="{E03A54AE-61A0-E848-36E9-14B51222D767}"/>
                  </a:ext>
                </a:extLst>
              </p:cNvPr>
              <p:cNvSpPr/>
              <p:nvPr/>
            </p:nvSpPr>
            <p:spPr>
              <a:xfrm>
                <a:off x="4105250" y="32592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702;p79">
                <a:extLst>
                  <a:ext uri="{FF2B5EF4-FFF2-40B4-BE49-F238E27FC236}">
                    <a16:creationId xmlns:a16="http://schemas.microsoft.com/office/drawing/2014/main" id="{DE844617-E047-F7E5-0E67-A86B86DE2CA6}"/>
                  </a:ext>
                </a:extLst>
              </p:cNvPr>
              <p:cNvSpPr/>
              <p:nvPr/>
            </p:nvSpPr>
            <p:spPr>
              <a:xfrm>
                <a:off x="4122825" y="3231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703;p79">
                <a:extLst>
                  <a:ext uri="{FF2B5EF4-FFF2-40B4-BE49-F238E27FC236}">
                    <a16:creationId xmlns:a16="http://schemas.microsoft.com/office/drawing/2014/main" id="{84896B60-E866-4072-2C46-66DB5C78BDD4}"/>
                  </a:ext>
                </a:extLst>
              </p:cNvPr>
              <p:cNvSpPr/>
              <p:nvPr/>
            </p:nvSpPr>
            <p:spPr>
              <a:xfrm>
                <a:off x="4140225" y="32038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704;p79">
                <a:extLst>
                  <a:ext uri="{FF2B5EF4-FFF2-40B4-BE49-F238E27FC236}">
                    <a16:creationId xmlns:a16="http://schemas.microsoft.com/office/drawing/2014/main" id="{6D7244A2-A88E-A822-C3AA-7488821214EB}"/>
                  </a:ext>
                </a:extLst>
              </p:cNvPr>
              <p:cNvSpPr/>
              <p:nvPr/>
            </p:nvSpPr>
            <p:spPr>
              <a:xfrm>
                <a:off x="4245600" y="30382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705;p79">
                <a:extLst>
                  <a:ext uri="{FF2B5EF4-FFF2-40B4-BE49-F238E27FC236}">
                    <a16:creationId xmlns:a16="http://schemas.microsoft.com/office/drawing/2014/main" id="{E7D1CB0A-F285-EFD3-3CF9-610677E37F7C}"/>
                  </a:ext>
                </a:extLst>
              </p:cNvPr>
              <p:cNvSpPr/>
              <p:nvPr/>
            </p:nvSpPr>
            <p:spPr>
              <a:xfrm>
                <a:off x="4333250" y="29000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706;p79">
                <a:extLst>
                  <a:ext uri="{FF2B5EF4-FFF2-40B4-BE49-F238E27FC236}">
                    <a16:creationId xmlns:a16="http://schemas.microsoft.com/office/drawing/2014/main" id="{70B13444-3CAD-768E-5C08-009ACC6E792F}"/>
                  </a:ext>
                </a:extLst>
              </p:cNvPr>
              <p:cNvSpPr/>
              <p:nvPr/>
            </p:nvSpPr>
            <p:spPr>
              <a:xfrm>
                <a:off x="4235550" y="29930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707;p79">
                <a:extLst>
                  <a:ext uri="{FF2B5EF4-FFF2-40B4-BE49-F238E27FC236}">
                    <a16:creationId xmlns:a16="http://schemas.microsoft.com/office/drawing/2014/main" id="{1CA2801B-F251-FBBA-3165-C1515F6DD722}"/>
                  </a:ext>
                </a:extLst>
              </p:cNvPr>
              <p:cNvSpPr/>
              <p:nvPr/>
            </p:nvSpPr>
            <p:spPr>
              <a:xfrm>
                <a:off x="4288075" y="29101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708;p79">
                <a:extLst>
                  <a:ext uri="{FF2B5EF4-FFF2-40B4-BE49-F238E27FC236}">
                    <a16:creationId xmlns:a16="http://schemas.microsoft.com/office/drawing/2014/main" id="{BE647167-E448-C92C-C291-2CCC205F50FB}"/>
                  </a:ext>
                </a:extLst>
              </p:cNvPr>
              <p:cNvSpPr/>
              <p:nvPr/>
            </p:nvSpPr>
            <p:spPr>
              <a:xfrm>
                <a:off x="4225350" y="2947763"/>
                <a:ext cx="452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14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11" y="1813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709;p79">
                <a:extLst>
                  <a:ext uri="{FF2B5EF4-FFF2-40B4-BE49-F238E27FC236}">
                    <a16:creationId xmlns:a16="http://schemas.microsoft.com/office/drawing/2014/main" id="{07C79089-AC1E-B866-D557-DFE7A3BD9323}"/>
                  </a:ext>
                </a:extLst>
              </p:cNvPr>
              <p:cNvSpPr/>
              <p:nvPr/>
            </p:nvSpPr>
            <p:spPr>
              <a:xfrm>
                <a:off x="4260475" y="28925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710;p79">
                <a:extLst>
                  <a:ext uri="{FF2B5EF4-FFF2-40B4-BE49-F238E27FC236}">
                    <a16:creationId xmlns:a16="http://schemas.microsoft.com/office/drawing/2014/main" id="{9FF398C6-C38F-66EA-6B82-F490FEE963A7}"/>
                  </a:ext>
                </a:extLst>
              </p:cNvPr>
              <p:cNvSpPr/>
              <p:nvPr/>
            </p:nvSpPr>
            <p:spPr>
              <a:xfrm>
                <a:off x="4215325" y="2902763"/>
                <a:ext cx="451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1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0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711;p79">
                <a:extLst>
                  <a:ext uri="{FF2B5EF4-FFF2-40B4-BE49-F238E27FC236}">
                    <a16:creationId xmlns:a16="http://schemas.microsoft.com/office/drawing/2014/main" id="{2DFDB205-E398-20E5-AFA8-7E3C773A7BFC}"/>
                  </a:ext>
                </a:extLst>
              </p:cNvPr>
              <p:cNvSpPr/>
              <p:nvPr/>
            </p:nvSpPr>
            <p:spPr>
              <a:xfrm>
                <a:off x="4232875" y="28749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712;p79">
                <a:extLst>
                  <a:ext uri="{FF2B5EF4-FFF2-40B4-BE49-F238E27FC236}">
                    <a16:creationId xmlns:a16="http://schemas.microsoft.com/office/drawing/2014/main" id="{A8022C1C-3268-6564-A40D-F92FDE34C17C}"/>
                  </a:ext>
                </a:extLst>
              </p:cNvPr>
              <p:cNvSpPr/>
              <p:nvPr/>
            </p:nvSpPr>
            <p:spPr>
              <a:xfrm>
                <a:off x="4419309" y="3497052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2" name="Google Shape;13713;p79">
              <a:extLst>
                <a:ext uri="{FF2B5EF4-FFF2-40B4-BE49-F238E27FC236}">
                  <a16:creationId xmlns:a16="http://schemas.microsoft.com/office/drawing/2014/main" id="{5DDD7786-0971-E57C-454E-07133708E53B}"/>
                </a:ext>
              </a:extLst>
            </p:cNvPr>
            <p:cNvSpPr/>
            <p:nvPr/>
          </p:nvSpPr>
          <p:spPr>
            <a:xfrm>
              <a:off x="4446608" y="3514041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69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3" name="Google Shape;13495;p79">
            <a:extLst>
              <a:ext uri="{FF2B5EF4-FFF2-40B4-BE49-F238E27FC236}">
                <a16:creationId xmlns:a16="http://schemas.microsoft.com/office/drawing/2014/main" id="{D0E1D2C6-B217-FD76-DBED-1EF68DAEE447}"/>
              </a:ext>
            </a:extLst>
          </p:cNvPr>
          <p:cNvGrpSpPr/>
          <p:nvPr/>
        </p:nvGrpSpPr>
        <p:grpSpPr>
          <a:xfrm>
            <a:off x="8043299" y="2792864"/>
            <a:ext cx="697525" cy="719503"/>
            <a:chOff x="4105250" y="2839713"/>
            <a:chExt cx="697525" cy="719503"/>
          </a:xfrm>
        </p:grpSpPr>
        <p:sp>
          <p:nvSpPr>
            <p:cNvPr id="13484" name="Google Shape;13496;p79">
              <a:extLst>
                <a:ext uri="{FF2B5EF4-FFF2-40B4-BE49-F238E27FC236}">
                  <a16:creationId xmlns:a16="http://schemas.microsoft.com/office/drawing/2014/main" id="{62DB5769-E2B3-9ED8-FC0B-B8D7879B822C}"/>
                </a:ext>
              </a:extLst>
            </p:cNvPr>
            <p:cNvSpPr/>
            <p:nvPr/>
          </p:nvSpPr>
          <p:spPr>
            <a:xfrm>
              <a:off x="4534125" y="2950088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703" y="1"/>
                  </a:moveTo>
                  <a:lnTo>
                    <a:pt x="1" y="1105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97;p79">
              <a:extLst>
                <a:ext uri="{FF2B5EF4-FFF2-40B4-BE49-F238E27FC236}">
                  <a16:creationId xmlns:a16="http://schemas.microsoft.com/office/drawing/2014/main" id="{FACA0210-12B8-F873-3421-517C090153D8}"/>
                </a:ext>
              </a:extLst>
            </p:cNvPr>
            <p:cNvSpPr/>
            <p:nvPr/>
          </p:nvSpPr>
          <p:spPr>
            <a:xfrm>
              <a:off x="4551700" y="2922488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98;p79">
              <a:extLst>
                <a:ext uri="{FF2B5EF4-FFF2-40B4-BE49-F238E27FC236}">
                  <a16:creationId xmlns:a16="http://schemas.microsoft.com/office/drawing/2014/main" id="{BD1D9076-C0D2-1F45-FA05-6D23E94EF388}"/>
                </a:ext>
              </a:extLst>
            </p:cNvPr>
            <p:cNvSpPr/>
            <p:nvPr/>
          </p:nvSpPr>
          <p:spPr>
            <a:xfrm>
              <a:off x="4569250" y="2894913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6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99;p79">
              <a:extLst>
                <a:ext uri="{FF2B5EF4-FFF2-40B4-BE49-F238E27FC236}">
                  <a16:creationId xmlns:a16="http://schemas.microsoft.com/office/drawing/2014/main" id="{9EDDD24F-3F67-0E94-C7BA-1156C4230E08}"/>
                </a:ext>
              </a:extLst>
            </p:cNvPr>
            <p:cNvSpPr/>
            <p:nvPr/>
          </p:nvSpPr>
          <p:spPr>
            <a:xfrm>
              <a:off x="4471400" y="2987888"/>
              <a:ext cx="45200" cy="45025"/>
            </a:xfrm>
            <a:custGeom>
              <a:avLst/>
              <a:gdLst/>
              <a:ahLst/>
              <a:cxnLst/>
              <a:rect l="l" t="t" r="r" b="b"/>
              <a:pathLst>
                <a:path w="1808" h="1801" extrusionOk="0">
                  <a:moveTo>
                    <a:pt x="703" y="1"/>
                  </a:moveTo>
                  <a:lnTo>
                    <a:pt x="1" y="1105"/>
                  </a:lnTo>
                  <a:lnTo>
                    <a:pt x="1105" y="1801"/>
                  </a:lnTo>
                  <a:lnTo>
                    <a:pt x="1807" y="69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500;p79">
              <a:extLst>
                <a:ext uri="{FF2B5EF4-FFF2-40B4-BE49-F238E27FC236}">
                  <a16:creationId xmlns:a16="http://schemas.microsoft.com/office/drawing/2014/main" id="{F844A472-F78A-EA98-92BF-A2E29990FA64}"/>
                </a:ext>
              </a:extLst>
            </p:cNvPr>
            <p:cNvSpPr/>
            <p:nvPr/>
          </p:nvSpPr>
          <p:spPr>
            <a:xfrm>
              <a:off x="4488975" y="2960138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11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501;p79">
              <a:extLst>
                <a:ext uri="{FF2B5EF4-FFF2-40B4-BE49-F238E27FC236}">
                  <a16:creationId xmlns:a16="http://schemas.microsoft.com/office/drawing/2014/main" id="{496F48D7-2A6F-1880-0F47-17C73ECE9BE0}"/>
                </a:ext>
              </a:extLst>
            </p:cNvPr>
            <p:cNvSpPr/>
            <p:nvPr/>
          </p:nvSpPr>
          <p:spPr>
            <a:xfrm>
              <a:off x="4506525" y="293253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502;p79">
              <a:extLst>
                <a:ext uri="{FF2B5EF4-FFF2-40B4-BE49-F238E27FC236}">
                  <a16:creationId xmlns:a16="http://schemas.microsoft.com/office/drawing/2014/main" id="{48CF5733-A4C0-2E2A-5336-6F94D8CC01F8}"/>
                </a:ext>
              </a:extLst>
            </p:cNvPr>
            <p:cNvSpPr/>
            <p:nvPr/>
          </p:nvSpPr>
          <p:spPr>
            <a:xfrm>
              <a:off x="4426250" y="2997938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503;p79">
              <a:extLst>
                <a:ext uri="{FF2B5EF4-FFF2-40B4-BE49-F238E27FC236}">
                  <a16:creationId xmlns:a16="http://schemas.microsoft.com/office/drawing/2014/main" id="{83585D4C-9629-B847-C0FF-7F549562710E}"/>
                </a:ext>
              </a:extLst>
            </p:cNvPr>
            <p:cNvSpPr/>
            <p:nvPr/>
          </p:nvSpPr>
          <p:spPr>
            <a:xfrm>
              <a:off x="4443800" y="297033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504;p79">
              <a:extLst>
                <a:ext uri="{FF2B5EF4-FFF2-40B4-BE49-F238E27FC236}">
                  <a16:creationId xmlns:a16="http://schemas.microsoft.com/office/drawing/2014/main" id="{EE3A58FA-DD28-0373-AAA1-7EBA2E9AB6D3}"/>
                </a:ext>
              </a:extLst>
            </p:cNvPr>
            <p:cNvSpPr/>
            <p:nvPr/>
          </p:nvSpPr>
          <p:spPr>
            <a:xfrm>
              <a:off x="4398650" y="2980363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505;p79">
              <a:extLst>
                <a:ext uri="{FF2B5EF4-FFF2-40B4-BE49-F238E27FC236}">
                  <a16:creationId xmlns:a16="http://schemas.microsoft.com/office/drawing/2014/main" id="{50EA9649-8833-9B56-9BA4-A176355854FF}"/>
                </a:ext>
              </a:extLst>
            </p:cNvPr>
            <p:cNvSpPr/>
            <p:nvPr/>
          </p:nvSpPr>
          <p:spPr>
            <a:xfrm>
              <a:off x="4371050" y="2962813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506;p79">
              <a:extLst>
                <a:ext uri="{FF2B5EF4-FFF2-40B4-BE49-F238E27FC236}">
                  <a16:creationId xmlns:a16="http://schemas.microsoft.com/office/drawing/2014/main" id="{88329CC6-2968-E168-1164-8B3BB6158773}"/>
                </a:ext>
              </a:extLst>
            </p:cNvPr>
            <p:cNvSpPr/>
            <p:nvPr/>
          </p:nvSpPr>
          <p:spPr>
            <a:xfrm>
              <a:off x="4343450" y="2945238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507;p79">
              <a:extLst>
                <a:ext uri="{FF2B5EF4-FFF2-40B4-BE49-F238E27FC236}">
                  <a16:creationId xmlns:a16="http://schemas.microsoft.com/office/drawing/2014/main" id="{B6124A0C-8C12-795C-34D7-03500F2B91A0}"/>
                </a:ext>
              </a:extLst>
            </p:cNvPr>
            <p:cNvSpPr/>
            <p:nvPr/>
          </p:nvSpPr>
          <p:spPr>
            <a:xfrm>
              <a:off x="4298275" y="2955288"/>
              <a:ext cx="45200" cy="45175"/>
            </a:xfrm>
            <a:custGeom>
              <a:avLst/>
              <a:gdLst/>
              <a:ahLst/>
              <a:cxnLst/>
              <a:rect l="l" t="t" r="r" b="b"/>
              <a:pathLst>
                <a:path w="1808" h="1807" extrusionOk="0">
                  <a:moveTo>
                    <a:pt x="697" y="0"/>
                  </a:moveTo>
                  <a:lnTo>
                    <a:pt x="1" y="1104"/>
                  </a:lnTo>
                  <a:lnTo>
                    <a:pt x="1105" y="1807"/>
                  </a:lnTo>
                  <a:lnTo>
                    <a:pt x="1807" y="70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508;p79">
              <a:extLst>
                <a:ext uri="{FF2B5EF4-FFF2-40B4-BE49-F238E27FC236}">
                  <a16:creationId xmlns:a16="http://schemas.microsoft.com/office/drawing/2014/main" id="{5B130EA1-AA30-42E6-ABBA-DDD122FC0B0C}"/>
                </a:ext>
              </a:extLst>
            </p:cNvPr>
            <p:cNvSpPr/>
            <p:nvPr/>
          </p:nvSpPr>
          <p:spPr>
            <a:xfrm>
              <a:off x="4315675" y="2927688"/>
              <a:ext cx="45350" cy="45175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703" y="0"/>
                  </a:moveTo>
                  <a:lnTo>
                    <a:pt x="1" y="1104"/>
                  </a:lnTo>
                  <a:lnTo>
                    <a:pt x="1111" y="1807"/>
                  </a:lnTo>
                  <a:lnTo>
                    <a:pt x="1814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7" name="Google Shape;13509;p79">
              <a:extLst>
                <a:ext uri="{FF2B5EF4-FFF2-40B4-BE49-F238E27FC236}">
                  <a16:creationId xmlns:a16="http://schemas.microsoft.com/office/drawing/2014/main" id="{5A176060-49FA-261D-98AF-A18608636A8E}"/>
                </a:ext>
              </a:extLst>
            </p:cNvPr>
            <p:cNvGrpSpPr/>
            <p:nvPr/>
          </p:nvGrpSpPr>
          <p:grpSpPr>
            <a:xfrm>
              <a:off x="4150425" y="2912463"/>
              <a:ext cx="607200" cy="602350"/>
              <a:chOff x="4150425" y="2912463"/>
              <a:chExt cx="607200" cy="602350"/>
            </a:xfrm>
          </p:grpSpPr>
          <p:sp>
            <p:nvSpPr>
              <p:cNvPr id="13564" name="Google Shape;13510;p79">
                <a:extLst>
                  <a:ext uri="{FF2B5EF4-FFF2-40B4-BE49-F238E27FC236}">
                    <a16:creationId xmlns:a16="http://schemas.microsoft.com/office/drawing/2014/main" id="{8C97C42A-FEDD-1FD6-F706-CD8EA172BA7A}"/>
                  </a:ext>
                </a:extLst>
              </p:cNvPr>
              <p:cNvSpPr/>
              <p:nvPr/>
            </p:nvSpPr>
            <p:spPr>
              <a:xfrm>
                <a:off x="4712425" y="32185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2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11;p79">
                <a:extLst>
                  <a:ext uri="{FF2B5EF4-FFF2-40B4-BE49-F238E27FC236}">
                    <a16:creationId xmlns:a16="http://schemas.microsoft.com/office/drawing/2014/main" id="{337D28D7-0EDC-759D-BD27-6CC752E953A0}"/>
                  </a:ext>
                </a:extLst>
              </p:cNvPr>
              <p:cNvSpPr/>
              <p:nvPr/>
            </p:nvSpPr>
            <p:spPr>
              <a:xfrm>
                <a:off x="4667275" y="32285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12;p79">
                <a:extLst>
                  <a:ext uri="{FF2B5EF4-FFF2-40B4-BE49-F238E27FC236}">
                    <a16:creationId xmlns:a16="http://schemas.microsoft.com/office/drawing/2014/main" id="{66A46A59-C7A6-556F-126E-73FC13FAC3F0}"/>
                  </a:ext>
                </a:extLst>
              </p:cNvPr>
              <p:cNvSpPr/>
              <p:nvPr/>
            </p:nvSpPr>
            <p:spPr>
              <a:xfrm>
                <a:off x="4684825" y="32009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4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13;p79">
                <a:extLst>
                  <a:ext uri="{FF2B5EF4-FFF2-40B4-BE49-F238E27FC236}">
                    <a16:creationId xmlns:a16="http://schemas.microsoft.com/office/drawing/2014/main" id="{B7C50066-8F28-A1F0-0F63-9E72078A659E}"/>
                  </a:ext>
                </a:extLst>
              </p:cNvPr>
              <p:cNvSpPr/>
              <p:nvPr/>
            </p:nvSpPr>
            <p:spPr>
              <a:xfrm>
                <a:off x="4622125" y="32386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6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14;p79">
                <a:extLst>
                  <a:ext uri="{FF2B5EF4-FFF2-40B4-BE49-F238E27FC236}">
                    <a16:creationId xmlns:a16="http://schemas.microsoft.com/office/drawing/2014/main" id="{E5708AD7-437D-EE4B-4085-C6DF6903D5EA}"/>
                  </a:ext>
                </a:extLst>
              </p:cNvPr>
              <p:cNvSpPr/>
              <p:nvPr/>
            </p:nvSpPr>
            <p:spPr>
              <a:xfrm>
                <a:off x="4639675" y="32110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15;p79">
                <a:extLst>
                  <a:ext uri="{FF2B5EF4-FFF2-40B4-BE49-F238E27FC236}">
                    <a16:creationId xmlns:a16="http://schemas.microsoft.com/office/drawing/2014/main" id="{1E3401CC-3304-B83C-1647-A1C22F186E36}"/>
                  </a:ext>
                </a:extLst>
              </p:cNvPr>
              <p:cNvSpPr/>
              <p:nvPr/>
            </p:nvSpPr>
            <p:spPr>
              <a:xfrm>
                <a:off x="4657250" y="3183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16;p79">
                <a:extLst>
                  <a:ext uri="{FF2B5EF4-FFF2-40B4-BE49-F238E27FC236}">
                    <a16:creationId xmlns:a16="http://schemas.microsoft.com/office/drawing/2014/main" id="{DBEFB968-3973-DA1E-3CDC-C5537C6C31D2}"/>
                  </a:ext>
                </a:extLst>
              </p:cNvPr>
              <p:cNvSpPr/>
              <p:nvPr/>
            </p:nvSpPr>
            <p:spPr>
              <a:xfrm>
                <a:off x="4674800" y="31558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17;p79">
                <a:extLst>
                  <a:ext uri="{FF2B5EF4-FFF2-40B4-BE49-F238E27FC236}">
                    <a16:creationId xmlns:a16="http://schemas.microsoft.com/office/drawing/2014/main" id="{E02540D6-F26F-B94F-2A77-ECA9D1C52753}"/>
                  </a:ext>
                </a:extLst>
              </p:cNvPr>
              <p:cNvSpPr/>
              <p:nvPr/>
            </p:nvSpPr>
            <p:spPr>
              <a:xfrm>
                <a:off x="4436625" y="3469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2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18;p79">
                <a:extLst>
                  <a:ext uri="{FF2B5EF4-FFF2-40B4-BE49-F238E27FC236}">
                    <a16:creationId xmlns:a16="http://schemas.microsoft.com/office/drawing/2014/main" id="{28DB34D0-AA07-F071-DF20-AE175468D741}"/>
                  </a:ext>
                </a:extLst>
              </p:cNvPr>
              <p:cNvSpPr/>
              <p:nvPr/>
            </p:nvSpPr>
            <p:spPr>
              <a:xfrm>
                <a:off x="4454175" y="34420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4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19;p79">
                <a:extLst>
                  <a:ext uri="{FF2B5EF4-FFF2-40B4-BE49-F238E27FC236}">
                    <a16:creationId xmlns:a16="http://schemas.microsoft.com/office/drawing/2014/main" id="{8FAF0826-C57F-D579-60CC-A80D13572EB5}"/>
                  </a:ext>
                </a:extLst>
              </p:cNvPr>
              <p:cNvSpPr/>
              <p:nvPr/>
            </p:nvSpPr>
            <p:spPr>
              <a:xfrm>
                <a:off x="4471750" y="3414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20;p79">
                <a:extLst>
                  <a:ext uri="{FF2B5EF4-FFF2-40B4-BE49-F238E27FC236}">
                    <a16:creationId xmlns:a16="http://schemas.microsoft.com/office/drawing/2014/main" id="{FCC30981-F513-8760-3774-8AC462B78E6D}"/>
                  </a:ext>
                </a:extLst>
              </p:cNvPr>
              <p:cNvSpPr/>
              <p:nvPr/>
            </p:nvSpPr>
            <p:spPr>
              <a:xfrm>
                <a:off x="4576950" y="32486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21;p79">
                <a:extLst>
                  <a:ext uri="{FF2B5EF4-FFF2-40B4-BE49-F238E27FC236}">
                    <a16:creationId xmlns:a16="http://schemas.microsoft.com/office/drawing/2014/main" id="{331ED745-C7D2-F254-19EA-2371216B077F}"/>
                  </a:ext>
                </a:extLst>
              </p:cNvPr>
              <p:cNvSpPr/>
              <p:nvPr/>
            </p:nvSpPr>
            <p:spPr>
              <a:xfrm>
                <a:off x="4594525" y="32210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22;p79">
                <a:extLst>
                  <a:ext uri="{FF2B5EF4-FFF2-40B4-BE49-F238E27FC236}">
                    <a16:creationId xmlns:a16="http://schemas.microsoft.com/office/drawing/2014/main" id="{DE83C5D6-F633-1A0D-2EA1-9B914AA7DE69}"/>
                  </a:ext>
                </a:extLst>
              </p:cNvPr>
              <p:cNvSpPr/>
              <p:nvPr/>
            </p:nvSpPr>
            <p:spPr>
              <a:xfrm>
                <a:off x="4612075" y="31934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23;p79">
                <a:extLst>
                  <a:ext uri="{FF2B5EF4-FFF2-40B4-BE49-F238E27FC236}">
                    <a16:creationId xmlns:a16="http://schemas.microsoft.com/office/drawing/2014/main" id="{7A0CD06F-3D24-D466-7DC7-A24926F5216B}"/>
                  </a:ext>
                </a:extLst>
              </p:cNvPr>
              <p:cNvSpPr/>
              <p:nvPr/>
            </p:nvSpPr>
            <p:spPr>
              <a:xfrm>
                <a:off x="4629650" y="3165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24;p79">
                <a:extLst>
                  <a:ext uri="{FF2B5EF4-FFF2-40B4-BE49-F238E27FC236}">
                    <a16:creationId xmlns:a16="http://schemas.microsoft.com/office/drawing/2014/main" id="{7D671250-D323-7572-759A-2AAE8B95419F}"/>
                  </a:ext>
                </a:extLst>
              </p:cNvPr>
              <p:cNvSpPr/>
              <p:nvPr/>
            </p:nvSpPr>
            <p:spPr>
              <a:xfrm>
                <a:off x="4647200" y="3138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25;p79">
                <a:extLst>
                  <a:ext uri="{FF2B5EF4-FFF2-40B4-BE49-F238E27FC236}">
                    <a16:creationId xmlns:a16="http://schemas.microsoft.com/office/drawing/2014/main" id="{9A6D48D8-E29E-F563-B243-E22EB929282A}"/>
                  </a:ext>
                </a:extLst>
              </p:cNvPr>
              <p:cNvSpPr/>
              <p:nvPr/>
            </p:nvSpPr>
            <p:spPr>
              <a:xfrm>
                <a:off x="4426575" y="3424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26;p79">
                <a:extLst>
                  <a:ext uri="{FF2B5EF4-FFF2-40B4-BE49-F238E27FC236}">
                    <a16:creationId xmlns:a16="http://schemas.microsoft.com/office/drawing/2014/main" id="{5CDCE6B4-F440-FA86-D47E-1DF543390218}"/>
                  </a:ext>
                </a:extLst>
              </p:cNvPr>
              <p:cNvSpPr/>
              <p:nvPr/>
            </p:nvSpPr>
            <p:spPr>
              <a:xfrm>
                <a:off x="4444150" y="33968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1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27;p79">
                <a:extLst>
                  <a:ext uri="{FF2B5EF4-FFF2-40B4-BE49-F238E27FC236}">
                    <a16:creationId xmlns:a16="http://schemas.microsoft.com/office/drawing/2014/main" id="{88C62A5A-E744-8713-AB3B-BE1CC6DFEA78}"/>
                  </a:ext>
                </a:extLst>
              </p:cNvPr>
              <p:cNvSpPr/>
              <p:nvPr/>
            </p:nvSpPr>
            <p:spPr>
              <a:xfrm>
                <a:off x="4461700" y="3369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28;p79">
                <a:extLst>
                  <a:ext uri="{FF2B5EF4-FFF2-40B4-BE49-F238E27FC236}">
                    <a16:creationId xmlns:a16="http://schemas.microsoft.com/office/drawing/2014/main" id="{59748CD9-522D-5DD8-F17B-D2D150FB84D1}"/>
                  </a:ext>
                </a:extLst>
              </p:cNvPr>
              <p:cNvSpPr/>
              <p:nvPr/>
            </p:nvSpPr>
            <p:spPr>
              <a:xfrm>
                <a:off x="4479275" y="33416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29;p79">
                <a:extLst>
                  <a:ext uri="{FF2B5EF4-FFF2-40B4-BE49-F238E27FC236}">
                    <a16:creationId xmlns:a16="http://schemas.microsoft.com/office/drawing/2014/main" id="{554B863C-98BD-ED8F-9464-E38D0E66CE52}"/>
                  </a:ext>
                </a:extLst>
              </p:cNvPr>
              <p:cNvSpPr/>
              <p:nvPr/>
            </p:nvSpPr>
            <p:spPr>
              <a:xfrm>
                <a:off x="4496675" y="3314063"/>
                <a:ext cx="45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13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30;p79">
                <a:extLst>
                  <a:ext uri="{FF2B5EF4-FFF2-40B4-BE49-F238E27FC236}">
                    <a16:creationId xmlns:a16="http://schemas.microsoft.com/office/drawing/2014/main" id="{66C1E2B6-8AC5-EA7A-F4DB-A0B8D1E14E25}"/>
                  </a:ext>
                </a:extLst>
              </p:cNvPr>
              <p:cNvSpPr/>
              <p:nvPr/>
            </p:nvSpPr>
            <p:spPr>
              <a:xfrm>
                <a:off x="4514225" y="32864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31;p79">
                <a:extLst>
                  <a:ext uri="{FF2B5EF4-FFF2-40B4-BE49-F238E27FC236}">
                    <a16:creationId xmlns:a16="http://schemas.microsoft.com/office/drawing/2014/main" id="{0A139850-CC1A-2D3F-11A8-532B1F726F60}"/>
                  </a:ext>
                </a:extLst>
              </p:cNvPr>
              <p:cNvSpPr/>
              <p:nvPr/>
            </p:nvSpPr>
            <p:spPr>
              <a:xfrm>
                <a:off x="4531800" y="3258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32;p79">
                <a:extLst>
                  <a:ext uri="{FF2B5EF4-FFF2-40B4-BE49-F238E27FC236}">
                    <a16:creationId xmlns:a16="http://schemas.microsoft.com/office/drawing/2014/main" id="{E09DD5E2-2BDE-C319-4018-D9E612CD1243}"/>
                  </a:ext>
                </a:extLst>
              </p:cNvPr>
              <p:cNvSpPr/>
              <p:nvPr/>
            </p:nvSpPr>
            <p:spPr>
              <a:xfrm>
                <a:off x="4549350" y="3231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33;p79">
                <a:extLst>
                  <a:ext uri="{FF2B5EF4-FFF2-40B4-BE49-F238E27FC236}">
                    <a16:creationId xmlns:a16="http://schemas.microsoft.com/office/drawing/2014/main" id="{98456D2D-76AC-71DF-3203-765662530ED2}"/>
                  </a:ext>
                </a:extLst>
              </p:cNvPr>
              <p:cNvSpPr/>
              <p:nvPr/>
            </p:nvSpPr>
            <p:spPr>
              <a:xfrm>
                <a:off x="4566925" y="32035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34;p79">
                <a:extLst>
                  <a:ext uri="{FF2B5EF4-FFF2-40B4-BE49-F238E27FC236}">
                    <a16:creationId xmlns:a16="http://schemas.microsoft.com/office/drawing/2014/main" id="{E7985399-B4D8-BE19-1890-DE0446C99082}"/>
                  </a:ext>
                </a:extLst>
              </p:cNvPr>
              <p:cNvSpPr/>
              <p:nvPr/>
            </p:nvSpPr>
            <p:spPr>
              <a:xfrm>
                <a:off x="4584475" y="31759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35;p79">
                <a:extLst>
                  <a:ext uri="{FF2B5EF4-FFF2-40B4-BE49-F238E27FC236}">
                    <a16:creationId xmlns:a16="http://schemas.microsoft.com/office/drawing/2014/main" id="{C7CDE13D-C947-6FF6-08BD-D9A5A45D74FF}"/>
                  </a:ext>
                </a:extLst>
              </p:cNvPr>
              <p:cNvSpPr/>
              <p:nvPr/>
            </p:nvSpPr>
            <p:spPr>
              <a:xfrm>
                <a:off x="4602050" y="3148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36;p79">
                <a:extLst>
                  <a:ext uri="{FF2B5EF4-FFF2-40B4-BE49-F238E27FC236}">
                    <a16:creationId xmlns:a16="http://schemas.microsoft.com/office/drawing/2014/main" id="{130B667D-3F08-2CEF-6EBF-3AA411350D13}"/>
                  </a:ext>
                </a:extLst>
              </p:cNvPr>
              <p:cNvSpPr/>
              <p:nvPr/>
            </p:nvSpPr>
            <p:spPr>
              <a:xfrm>
                <a:off x="4619600" y="3120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37;p79">
                <a:extLst>
                  <a:ext uri="{FF2B5EF4-FFF2-40B4-BE49-F238E27FC236}">
                    <a16:creationId xmlns:a16="http://schemas.microsoft.com/office/drawing/2014/main" id="{9A19EB28-8364-A2CD-AF7F-CB172D916FCC}"/>
                  </a:ext>
                </a:extLst>
              </p:cNvPr>
              <p:cNvSpPr/>
              <p:nvPr/>
            </p:nvSpPr>
            <p:spPr>
              <a:xfrm>
                <a:off x="4416550" y="3379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38;p79">
                <a:extLst>
                  <a:ext uri="{FF2B5EF4-FFF2-40B4-BE49-F238E27FC236}">
                    <a16:creationId xmlns:a16="http://schemas.microsoft.com/office/drawing/2014/main" id="{248CEADF-06A4-1CA8-59FD-D7083B48E7F2}"/>
                  </a:ext>
                </a:extLst>
              </p:cNvPr>
              <p:cNvSpPr/>
              <p:nvPr/>
            </p:nvSpPr>
            <p:spPr>
              <a:xfrm>
                <a:off x="4434100" y="3351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39;p79">
                <a:extLst>
                  <a:ext uri="{FF2B5EF4-FFF2-40B4-BE49-F238E27FC236}">
                    <a16:creationId xmlns:a16="http://schemas.microsoft.com/office/drawing/2014/main" id="{8914543A-DFFB-741D-602E-533A6BFFFE3B}"/>
                  </a:ext>
                </a:extLst>
              </p:cNvPr>
              <p:cNvSpPr/>
              <p:nvPr/>
            </p:nvSpPr>
            <p:spPr>
              <a:xfrm>
                <a:off x="4451675" y="3324113"/>
                <a:ext cx="4502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0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40;p79">
                <a:extLst>
                  <a:ext uri="{FF2B5EF4-FFF2-40B4-BE49-F238E27FC236}">
                    <a16:creationId xmlns:a16="http://schemas.microsoft.com/office/drawing/2014/main" id="{C1D89E01-1D79-96D3-BE76-AFBC006E7EC4}"/>
                  </a:ext>
                </a:extLst>
              </p:cNvPr>
              <p:cNvSpPr/>
              <p:nvPr/>
            </p:nvSpPr>
            <p:spPr>
              <a:xfrm>
                <a:off x="4469075" y="32965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41;p79">
                <a:extLst>
                  <a:ext uri="{FF2B5EF4-FFF2-40B4-BE49-F238E27FC236}">
                    <a16:creationId xmlns:a16="http://schemas.microsoft.com/office/drawing/2014/main" id="{5A8A88FB-02ED-0ABF-977D-2231B730174E}"/>
                  </a:ext>
                </a:extLst>
              </p:cNvPr>
              <p:cNvSpPr/>
              <p:nvPr/>
            </p:nvSpPr>
            <p:spPr>
              <a:xfrm>
                <a:off x="4486625" y="32689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42;p79">
                <a:extLst>
                  <a:ext uri="{FF2B5EF4-FFF2-40B4-BE49-F238E27FC236}">
                    <a16:creationId xmlns:a16="http://schemas.microsoft.com/office/drawing/2014/main" id="{CFBB10CD-3D1B-8FF9-C10D-B13D6B06F6D8}"/>
                  </a:ext>
                </a:extLst>
              </p:cNvPr>
              <p:cNvSpPr/>
              <p:nvPr/>
            </p:nvSpPr>
            <p:spPr>
              <a:xfrm>
                <a:off x="4504200" y="3241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43;p79">
                <a:extLst>
                  <a:ext uri="{FF2B5EF4-FFF2-40B4-BE49-F238E27FC236}">
                    <a16:creationId xmlns:a16="http://schemas.microsoft.com/office/drawing/2014/main" id="{9D0B1F58-4633-396B-A2C6-5713CA5DE7C4}"/>
                  </a:ext>
                </a:extLst>
              </p:cNvPr>
              <p:cNvSpPr/>
              <p:nvPr/>
            </p:nvSpPr>
            <p:spPr>
              <a:xfrm>
                <a:off x="4521750" y="3213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44;p79">
                <a:extLst>
                  <a:ext uri="{FF2B5EF4-FFF2-40B4-BE49-F238E27FC236}">
                    <a16:creationId xmlns:a16="http://schemas.microsoft.com/office/drawing/2014/main" id="{BE08FC05-4C67-3167-94A7-E3D9DF245EEE}"/>
                  </a:ext>
                </a:extLst>
              </p:cNvPr>
              <p:cNvSpPr/>
              <p:nvPr/>
            </p:nvSpPr>
            <p:spPr>
              <a:xfrm>
                <a:off x="4539325" y="3185938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45;p79">
                <a:extLst>
                  <a:ext uri="{FF2B5EF4-FFF2-40B4-BE49-F238E27FC236}">
                    <a16:creationId xmlns:a16="http://schemas.microsoft.com/office/drawing/2014/main" id="{172DAABC-B921-EBE5-341E-1A8F387C7379}"/>
                  </a:ext>
                </a:extLst>
              </p:cNvPr>
              <p:cNvSpPr/>
              <p:nvPr/>
            </p:nvSpPr>
            <p:spPr>
              <a:xfrm>
                <a:off x="4556875" y="3158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546;p79">
                <a:extLst>
                  <a:ext uri="{FF2B5EF4-FFF2-40B4-BE49-F238E27FC236}">
                    <a16:creationId xmlns:a16="http://schemas.microsoft.com/office/drawing/2014/main" id="{D09EC769-D608-C667-6018-A84FB1D6321B}"/>
                  </a:ext>
                </a:extLst>
              </p:cNvPr>
              <p:cNvSpPr/>
              <p:nvPr/>
            </p:nvSpPr>
            <p:spPr>
              <a:xfrm>
                <a:off x="4574450" y="31307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547;p79">
                <a:extLst>
                  <a:ext uri="{FF2B5EF4-FFF2-40B4-BE49-F238E27FC236}">
                    <a16:creationId xmlns:a16="http://schemas.microsoft.com/office/drawing/2014/main" id="{7694FB70-00F4-E132-5624-8829D569B277}"/>
                  </a:ext>
                </a:extLst>
              </p:cNvPr>
              <p:cNvSpPr/>
              <p:nvPr/>
            </p:nvSpPr>
            <p:spPr>
              <a:xfrm>
                <a:off x="4592000" y="31031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548;p79">
                <a:extLst>
                  <a:ext uri="{FF2B5EF4-FFF2-40B4-BE49-F238E27FC236}">
                    <a16:creationId xmlns:a16="http://schemas.microsoft.com/office/drawing/2014/main" id="{D2A6370D-0CE8-C37A-D31B-234981D6CFB0}"/>
                  </a:ext>
                </a:extLst>
              </p:cNvPr>
              <p:cNvSpPr/>
              <p:nvPr/>
            </p:nvSpPr>
            <p:spPr>
              <a:xfrm>
                <a:off x="4388950" y="33617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549;p79">
                <a:extLst>
                  <a:ext uri="{FF2B5EF4-FFF2-40B4-BE49-F238E27FC236}">
                    <a16:creationId xmlns:a16="http://schemas.microsoft.com/office/drawing/2014/main" id="{2F1EE5F3-F0F8-D326-1487-BE5A65209E45}"/>
                  </a:ext>
                </a:extLst>
              </p:cNvPr>
              <p:cNvSpPr/>
              <p:nvPr/>
            </p:nvSpPr>
            <p:spPr>
              <a:xfrm>
                <a:off x="4406350" y="3334138"/>
                <a:ext cx="45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13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550;p79">
                <a:extLst>
                  <a:ext uri="{FF2B5EF4-FFF2-40B4-BE49-F238E27FC236}">
                    <a16:creationId xmlns:a16="http://schemas.microsoft.com/office/drawing/2014/main" id="{1F2FAF98-417E-2ABE-2914-FC951EA5FA79}"/>
                  </a:ext>
                </a:extLst>
              </p:cNvPr>
              <p:cNvSpPr/>
              <p:nvPr/>
            </p:nvSpPr>
            <p:spPr>
              <a:xfrm>
                <a:off x="4423900" y="33065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551;p79">
                <a:extLst>
                  <a:ext uri="{FF2B5EF4-FFF2-40B4-BE49-F238E27FC236}">
                    <a16:creationId xmlns:a16="http://schemas.microsoft.com/office/drawing/2014/main" id="{CFB9AE5B-652F-4E34-BDF7-CEA5112EA7D5}"/>
                  </a:ext>
                </a:extLst>
              </p:cNvPr>
              <p:cNvSpPr/>
              <p:nvPr/>
            </p:nvSpPr>
            <p:spPr>
              <a:xfrm>
                <a:off x="4441475" y="32789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552;p79">
                <a:extLst>
                  <a:ext uri="{FF2B5EF4-FFF2-40B4-BE49-F238E27FC236}">
                    <a16:creationId xmlns:a16="http://schemas.microsoft.com/office/drawing/2014/main" id="{9FC6BFB8-042D-35C8-B06A-AA1D8CA3C526}"/>
                  </a:ext>
                </a:extLst>
              </p:cNvPr>
              <p:cNvSpPr/>
              <p:nvPr/>
            </p:nvSpPr>
            <p:spPr>
              <a:xfrm>
                <a:off x="4459025" y="3251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553;p79">
                <a:extLst>
                  <a:ext uri="{FF2B5EF4-FFF2-40B4-BE49-F238E27FC236}">
                    <a16:creationId xmlns:a16="http://schemas.microsoft.com/office/drawing/2014/main" id="{FF0FC9EF-AFEE-1A74-407D-02A01C9A999F}"/>
                  </a:ext>
                </a:extLst>
              </p:cNvPr>
              <p:cNvSpPr/>
              <p:nvPr/>
            </p:nvSpPr>
            <p:spPr>
              <a:xfrm>
                <a:off x="4476600" y="32237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554;p79">
                <a:extLst>
                  <a:ext uri="{FF2B5EF4-FFF2-40B4-BE49-F238E27FC236}">
                    <a16:creationId xmlns:a16="http://schemas.microsoft.com/office/drawing/2014/main" id="{8EC4616A-4C83-7826-1DAB-6D79748D4F4F}"/>
                  </a:ext>
                </a:extLst>
              </p:cNvPr>
              <p:cNvSpPr/>
              <p:nvPr/>
            </p:nvSpPr>
            <p:spPr>
              <a:xfrm>
                <a:off x="4494150" y="31961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555;p79">
                <a:extLst>
                  <a:ext uri="{FF2B5EF4-FFF2-40B4-BE49-F238E27FC236}">
                    <a16:creationId xmlns:a16="http://schemas.microsoft.com/office/drawing/2014/main" id="{62B77C3E-E4BB-8BE0-4584-1EFDCAE142DA}"/>
                  </a:ext>
                </a:extLst>
              </p:cNvPr>
              <p:cNvSpPr/>
              <p:nvPr/>
            </p:nvSpPr>
            <p:spPr>
              <a:xfrm>
                <a:off x="4511725" y="31685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556;p79">
                <a:extLst>
                  <a:ext uri="{FF2B5EF4-FFF2-40B4-BE49-F238E27FC236}">
                    <a16:creationId xmlns:a16="http://schemas.microsoft.com/office/drawing/2014/main" id="{32563025-1829-33FA-4D3A-2A438890F954}"/>
                  </a:ext>
                </a:extLst>
              </p:cNvPr>
              <p:cNvSpPr/>
              <p:nvPr/>
            </p:nvSpPr>
            <p:spPr>
              <a:xfrm>
                <a:off x="4529275" y="3140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557;p79">
                <a:extLst>
                  <a:ext uri="{FF2B5EF4-FFF2-40B4-BE49-F238E27FC236}">
                    <a16:creationId xmlns:a16="http://schemas.microsoft.com/office/drawing/2014/main" id="{39CFB83A-439C-95D5-F888-8C0218F14498}"/>
                  </a:ext>
                </a:extLst>
              </p:cNvPr>
              <p:cNvSpPr/>
              <p:nvPr/>
            </p:nvSpPr>
            <p:spPr>
              <a:xfrm>
                <a:off x="4546850" y="3113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558;p79">
                <a:extLst>
                  <a:ext uri="{FF2B5EF4-FFF2-40B4-BE49-F238E27FC236}">
                    <a16:creationId xmlns:a16="http://schemas.microsoft.com/office/drawing/2014/main" id="{7023D410-5276-80C3-1154-BF9D3B7DD19E}"/>
                  </a:ext>
                </a:extLst>
              </p:cNvPr>
              <p:cNvSpPr/>
              <p:nvPr/>
            </p:nvSpPr>
            <p:spPr>
              <a:xfrm>
                <a:off x="4564400" y="3085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559;p79">
                <a:extLst>
                  <a:ext uri="{FF2B5EF4-FFF2-40B4-BE49-F238E27FC236}">
                    <a16:creationId xmlns:a16="http://schemas.microsoft.com/office/drawing/2014/main" id="{C544630F-6F2B-7442-3901-F00DC70CD578}"/>
                  </a:ext>
                </a:extLst>
              </p:cNvPr>
              <p:cNvSpPr/>
              <p:nvPr/>
            </p:nvSpPr>
            <p:spPr>
              <a:xfrm>
                <a:off x="4581800" y="305798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560;p79">
                <a:extLst>
                  <a:ext uri="{FF2B5EF4-FFF2-40B4-BE49-F238E27FC236}">
                    <a16:creationId xmlns:a16="http://schemas.microsoft.com/office/drawing/2014/main" id="{6971ABC9-E161-DA5C-2707-E8BC62D3094B}"/>
                  </a:ext>
                </a:extLst>
              </p:cNvPr>
              <p:cNvSpPr/>
              <p:nvPr/>
            </p:nvSpPr>
            <p:spPr>
              <a:xfrm>
                <a:off x="4378750" y="33165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561;p79">
                <a:extLst>
                  <a:ext uri="{FF2B5EF4-FFF2-40B4-BE49-F238E27FC236}">
                    <a16:creationId xmlns:a16="http://schemas.microsoft.com/office/drawing/2014/main" id="{769EA375-6A32-E004-BE36-07710700F05D}"/>
                  </a:ext>
                </a:extLst>
              </p:cNvPr>
              <p:cNvSpPr/>
              <p:nvPr/>
            </p:nvSpPr>
            <p:spPr>
              <a:xfrm>
                <a:off x="4396300" y="32889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562;p79">
                <a:extLst>
                  <a:ext uri="{FF2B5EF4-FFF2-40B4-BE49-F238E27FC236}">
                    <a16:creationId xmlns:a16="http://schemas.microsoft.com/office/drawing/2014/main" id="{4CB5B6C5-EC24-D5C4-22C6-D1E0038DAD93}"/>
                  </a:ext>
                </a:extLst>
              </p:cNvPr>
              <p:cNvSpPr/>
              <p:nvPr/>
            </p:nvSpPr>
            <p:spPr>
              <a:xfrm>
                <a:off x="4413875" y="32613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563;p79">
                <a:extLst>
                  <a:ext uri="{FF2B5EF4-FFF2-40B4-BE49-F238E27FC236}">
                    <a16:creationId xmlns:a16="http://schemas.microsoft.com/office/drawing/2014/main" id="{408B128D-0EE8-A9BC-F335-EA2F9C249D4B}"/>
                  </a:ext>
                </a:extLst>
              </p:cNvPr>
              <p:cNvSpPr/>
              <p:nvPr/>
            </p:nvSpPr>
            <p:spPr>
              <a:xfrm>
                <a:off x="4431425" y="3233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564;p79">
                <a:extLst>
                  <a:ext uri="{FF2B5EF4-FFF2-40B4-BE49-F238E27FC236}">
                    <a16:creationId xmlns:a16="http://schemas.microsoft.com/office/drawing/2014/main" id="{D852499A-FEF0-902C-6C5D-1E1490FC0FAB}"/>
                  </a:ext>
                </a:extLst>
              </p:cNvPr>
              <p:cNvSpPr/>
              <p:nvPr/>
            </p:nvSpPr>
            <p:spPr>
              <a:xfrm>
                <a:off x="4449000" y="3206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565;p79">
                <a:extLst>
                  <a:ext uri="{FF2B5EF4-FFF2-40B4-BE49-F238E27FC236}">
                    <a16:creationId xmlns:a16="http://schemas.microsoft.com/office/drawing/2014/main" id="{7ADA019D-DC10-33CE-8D68-FA27816B3826}"/>
                  </a:ext>
                </a:extLst>
              </p:cNvPr>
              <p:cNvSpPr/>
              <p:nvPr/>
            </p:nvSpPr>
            <p:spPr>
              <a:xfrm>
                <a:off x="4466550" y="3178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566;p79">
                <a:extLst>
                  <a:ext uri="{FF2B5EF4-FFF2-40B4-BE49-F238E27FC236}">
                    <a16:creationId xmlns:a16="http://schemas.microsoft.com/office/drawing/2014/main" id="{9BD547E4-BA0F-CD37-3498-06A5C78C3EC7}"/>
                  </a:ext>
                </a:extLst>
              </p:cNvPr>
              <p:cNvSpPr/>
              <p:nvPr/>
            </p:nvSpPr>
            <p:spPr>
              <a:xfrm>
                <a:off x="4484125" y="31509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567;p79">
                <a:extLst>
                  <a:ext uri="{FF2B5EF4-FFF2-40B4-BE49-F238E27FC236}">
                    <a16:creationId xmlns:a16="http://schemas.microsoft.com/office/drawing/2014/main" id="{22090194-0496-18DD-B491-9C023C5272CC}"/>
                  </a:ext>
                </a:extLst>
              </p:cNvPr>
              <p:cNvSpPr/>
              <p:nvPr/>
            </p:nvSpPr>
            <p:spPr>
              <a:xfrm>
                <a:off x="4501675" y="31233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568;p79">
                <a:extLst>
                  <a:ext uri="{FF2B5EF4-FFF2-40B4-BE49-F238E27FC236}">
                    <a16:creationId xmlns:a16="http://schemas.microsoft.com/office/drawing/2014/main" id="{E41FE923-D65B-3477-0BA1-930F6F388094}"/>
                  </a:ext>
                </a:extLst>
              </p:cNvPr>
              <p:cNvSpPr/>
              <p:nvPr/>
            </p:nvSpPr>
            <p:spPr>
              <a:xfrm>
                <a:off x="4519250" y="3095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569;p79">
                <a:extLst>
                  <a:ext uri="{FF2B5EF4-FFF2-40B4-BE49-F238E27FC236}">
                    <a16:creationId xmlns:a16="http://schemas.microsoft.com/office/drawing/2014/main" id="{E3917F9F-D5DF-5609-A1BD-4F7E7905D4ED}"/>
                  </a:ext>
                </a:extLst>
              </p:cNvPr>
              <p:cNvSpPr/>
              <p:nvPr/>
            </p:nvSpPr>
            <p:spPr>
              <a:xfrm>
                <a:off x="4536650" y="30680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570;p79">
                <a:extLst>
                  <a:ext uri="{FF2B5EF4-FFF2-40B4-BE49-F238E27FC236}">
                    <a16:creationId xmlns:a16="http://schemas.microsoft.com/office/drawing/2014/main" id="{A173A221-F6CA-908C-8BB0-395AD654A545}"/>
                  </a:ext>
                </a:extLst>
              </p:cNvPr>
              <p:cNvSpPr/>
              <p:nvPr/>
            </p:nvSpPr>
            <p:spPr>
              <a:xfrm>
                <a:off x="4554200" y="30404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571;p79">
                <a:extLst>
                  <a:ext uri="{FF2B5EF4-FFF2-40B4-BE49-F238E27FC236}">
                    <a16:creationId xmlns:a16="http://schemas.microsoft.com/office/drawing/2014/main" id="{EF503F21-19D7-25AB-531D-DAF6E97BBE3D}"/>
                  </a:ext>
                </a:extLst>
              </p:cNvPr>
              <p:cNvSpPr/>
              <p:nvPr/>
            </p:nvSpPr>
            <p:spPr>
              <a:xfrm>
                <a:off x="4571775" y="30128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572;p79">
                <a:extLst>
                  <a:ext uri="{FF2B5EF4-FFF2-40B4-BE49-F238E27FC236}">
                    <a16:creationId xmlns:a16="http://schemas.microsoft.com/office/drawing/2014/main" id="{99099CB4-6EC5-6D7C-8F21-2DD72904FE8F}"/>
                  </a:ext>
                </a:extLst>
              </p:cNvPr>
              <p:cNvSpPr/>
              <p:nvPr/>
            </p:nvSpPr>
            <p:spPr>
              <a:xfrm>
                <a:off x="4589325" y="2985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573;p79">
                <a:extLst>
                  <a:ext uri="{FF2B5EF4-FFF2-40B4-BE49-F238E27FC236}">
                    <a16:creationId xmlns:a16="http://schemas.microsoft.com/office/drawing/2014/main" id="{85E6B1A5-F612-D78A-3A6D-E9FE80BA47E0}"/>
                  </a:ext>
                </a:extLst>
              </p:cNvPr>
              <p:cNvSpPr/>
              <p:nvPr/>
            </p:nvSpPr>
            <p:spPr>
              <a:xfrm>
                <a:off x="4368700" y="32714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574;p79">
                <a:extLst>
                  <a:ext uri="{FF2B5EF4-FFF2-40B4-BE49-F238E27FC236}">
                    <a16:creationId xmlns:a16="http://schemas.microsoft.com/office/drawing/2014/main" id="{E376D261-7B99-48F5-B2F8-C702C911BBEE}"/>
                  </a:ext>
                </a:extLst>
              </p:cNvPr>
              <p:cNvSpPr/>
              <p:nvPr/>
            </p:nvSpPr>
            <p:spPr>
              <a:xfrm>
                <a:off x="4386275" y="32438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575;p79">
                <a:extLst>
                  <a:ext uri="{FF2B5EF4-FFF2-40B4-BE49-F238E27FC236}">
                    <a16:creationId xmlns:a16="http://schemas.microsoft.com/office/drawing/2014/main" id="{82FD97E2-2AA8-CEFF-0DCD-252533908C00}"/>
                  </a:ext>
                </a:extLst>
              </p:cNvPr>
              <p:cNvSpPr/>
              <p:nvPr/>
            </p:nvSpPr>
            <p:spPr>
              <a:xfrm>
                <a:off x="4403825" y="3216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576;p79">
                <a:extLst>
                  <a:ext uri="{FF2B5EF4-FFF2-40B4-BE49-F238E27FC236}">
                    <a16:creationId xmlns:a16="http://schemas.microsoft.com/office/drawing/2014/main" id="{FDE8A4D8-9A52-B218-D994-B892463EDDE0}"/>
                  </a:ext>
                </a:extLst>
              </p:cNvPr>
              <p:cNvSpPr/>
              <p:nvPr/>
            </p:nvSpPr>
            <p:spPr>
              <a:xfrm>
                <a:off x="4421400" y="3188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577;p79">
                <a:extLst>
                  <a:ext uri="{FF2B5EF4-FFF2-40B4-BE49-F238E27FC236}">
                    <a16:creationId xmlns:a16="http://schemas.microsoft.com/office/drawing/2014/main" id="{FC45F4EA-D363-98A5-B068-F15A04FD9290}"/>
                  </a:ext>
                </a:extLst>
              </p:cNvPr>
              <p:cNvSpPr/>
              <p:nvPr/>
            </p:nvSpPr>
            <p:spPr>
              <a:xfrm>
                <a:off x="4438950" y="31610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578;p79">
                <a:extLst>
                  <a:ext uri="{FF2B5EF4-FFF2-40B4-BE49-F238E27FC236}">
                    <a16:creationId xmlns:a16="http://schemas.microsoft.com/office/drawing/2014/main" id="{50487087-0D88-A55C-BD82-D459CE935FEF}"/>
                  </a:ext>
                </a:extLst>
              </p:cNvPr>
              <p:cNvSpPr/>
              <p:nvPr/>
            </p:nvSpPr>
            <p:spPr>
              <a:xfrm>
                <a:off x="4456525" y="31334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579;p79">
                <a:extLst>
                  <a:ext uri="{FF2B5EF4-FFF2-40B4-BE49-F238E27FC236}">
                    <a16:creationId xmlns:a16="http://schemas.microsoft.com/office/drawing/2014/main" id="{11B1F1EA-ADB4-FF0F-09B8-4C356235A18D}"/>
                  </a:ext>
                </a:extLst>
              </p:cNvPr>
              <p:cNvSpPr/>
              <p:nvPr/>
            </p:nvSpPr>
            <p:spPr>
              <a:xfrm>
                <a:off x="4474075" y="31058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580;p79">
                <a:extLst>
                  <a:ext uri="{FF2B5EF4-FFF2-40B4-BE49-F238E27FC236}">
                    <a16:creationId xmlns:a16="http://schemas.microsoft.com/office/drawing/2014/main" id="{32026AB1-DA51-61FF-7B4E-BA1DD358F7F8}"/>
                  </a:ext>
                </a:extLst>
              </p:cNvPr>
              <p:cNvSpPr/>
              <p:nvPr/>
            </p:nvSpPr>
            <p:spPr>
              <a:xfrm>
                <a:off x="4491475" y="30782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581;p79">
                <a:extLst>
                  <a:ext uri="{FF2B5EF4-FFF2-40B4-BE49-F238E27FC236}">
                    <a16:creationId xmlns:a16="http://schemas.microsoft.com/office/drawing/2014/main" id="{905719F4-DDD4-FF32-0E23-D6BAE497C7CA}"/>
                  </a:ext>
                </a:extLst>
              </p:cNvPr>
              <p:cNvSpPr/>
              <p:nvPr/>
            </p:nvSpPr>
            <p:spPr>
              <a:xfrm>
                <a:off x="4509050" y="30504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582;p79">
                <a:extLst>
                  <a:ext uri="{FF2B5EF4-FFF2-40B4-BE49-F238E27FC236}">
                    <a16:creationId xmlns:a16="http://schemas.microsoft.com/office/drawing/2014/main" id="{D7911E1A-8B4B-4E19-613A-89B01667BE73}"/>
                  </a:ext>
                </a:extLst>
              </p:cNvPr>
              <p:cNvSpPr/>
              <p:nvPr/>
            </p:nvSpPr>
            <p:spPr>
              <a:xfrm>
                <a:off x="4526600" y="30228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583;p79">
                <a:extLst>
                  <a:ext uri="{FF2B5EF4-FFF2-40B4-BE49-F238E27FC236}">
                    <a16:creationId xmlns:a16="http://schemas.microsoft.com/office/drawing/2014/main" id="{304192E0-4CEE-38A0-A383-5D3B667310E9}"/>
                  </a:ext>
                </a:extLst>
              </p:cNvPr>
              <p:cNvSpPr/>
              <p:nvPr/>
            </p:nvSpPr>
            <p:spPr>
              <a:xfrm>
                <a:off x="4544175" y="2995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584;p79">
                <a:extLst>
                  <a:ext uri="{FF2B5EF4-FFF2-40B4-BE49-F238E27FC236}">
                    <a16:creationId xmlns:a16="http://schemas.microsoft.com/office/drawing/2014/main" id="{ECF169CE-AC8B-2E61-5E66-4DAC02FE6E6E}"/>
                  </a:ext>
                </a:extLst>
              </p:cNvPr>
              <p:cNvSpPr/>
              <p:nvPr/>
            </p:nvSpPr>
            <p:spPr>
              <a:xfrm>
                <a:off x="4561725" y="2967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585;p79">
                <a:extLst>
                  <a:ext uri="{FF2B5EF4-FFF2-40B4-BE49-F238E27FC236}">
                    <a16:creationId xmlns:a16="http://schemas.microsoft.com/office/drawing/2014/main" id="{244A1CF6-899D-F4E8-9243-23CAE1C6C0D1}"/>
                  </a:ext>
                </a:extLst>
              </p:cNvPr>
              <p:cNvSpPr/>
              <p:nvPr/>
            </p:nvSpPr>
            <p:spPr>
              <a:xfrm>
                <a:off x="4579300" y="2940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586;p79">
                <a:extLst>
                  <a:ext uri="{FF2B5EF4-FFF2-40B4-BE49-F238E27FC236}">
                    <a16:creationId xmlns:a16="http://schemas.microsoft.com/office/drawing/2014/main" id="{A9B6E57B-B235-7993-7169-E257CB333808}"/>
                  </a:ext>
                </a:extLst>
              </p:cNvPr>
              <p:cNvSpPr/>
              <p:nvPr/>
            </p:nvSpPr>
            <p:spPr>
              <a:xfrm>
                <a:off x="4596850" y="2912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1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587;p79">
                <a:extLst>
                  <a:ext uri="{FF2B5EF4-FFF2-40B4-BE49-F238E27FC236}">
                    <a16:creationId xmlns:a16="http://schemas.microsoft.com/office/drawing/2014/main" id="{0B94950B-86A4-C2EB-0666-99142C8CAFAD}"/>
                  </a:ext>
                </a:extLst>
              </p:cNvPr>
              <p:cNvSpPr/>
              <p:nvPr/>
            </p:nvSpPr>
            <p:spPr>
              <a:xfrm>
                <a:off x="4341100" y="32538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588;p79">
                <a:extLst>
                  <a:ext uri="{FF2B5EF4-FFF2-40B4-BE49-F238E27FC236}">
                    <a16:creationId xmlns:a16="http://schemas.microsoft.com/office/drawing/2014/main" id="{06034362-F9A0-AB8D-913E-3239D3B054F2}"/>
                  </a:ext>
                </a:extLst>
              </p:cNvPr>
              <p:cNvSpPr/>
              <p:nvPr/>
            </p:nvSpPr>
            <p:spPr>
              <a:xfrm>
                <a:off x="4358675" y="3226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589;p79">
                <a:extLst>
                  <a:ext uri="{FF2B5EF4-FFF2-40B4-BE49-F238E27FC236}">
                    <a16:creationId xmlns:a16="http://schemas.microsoft.com/office/drawing/2014/main" id="{F1527931-58AE-E993-C07D-66E6F886B754}"/>
                  </a:ext>
                </a:extLst>
              </p:cNvPr>
              <p:cNvSpPr/>
              <p:nvPr/>
            </p:nvSpPr>
            <p:spPr>
              <a:xfrm>
                <a:off x="4376225" y="3198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590;p79">
                <a:extLst>
                  <a:ext uri="{FF2B5EF4-FFF2-40B4-BE49-F238E27FC236}">
                    <a16:creationId xmlns:a16="http://schemas.microsoft.com/office/drawing/2014/main" id="{1CDBC8AA-151B-FC79-D1B0-7E642A9622EA}"/>
                  </a:ext>
                </a:extLst>
              </p:cNvPr>
              <p:cNvSpPr/>
              <p:nvPr/>
            </p:nvSpPr>
            <p:spPr>
              <a:xfrm>
                <a:off x="4393800" y="3171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591;p79">
                <a:extLst>
                  <a:ext uri="{FF2B5EF4-FFF2-40B4-BE49-F238E27FC236}">
                    <a16:creationId xmlns:a16="http://schemas.microsoft.com/office/drawing/2014/main" id="{B7351302-531A-6B75-0599-BEE2D8C826F6}"/>
                  </a:ext>
                </a:extLst>
              </p:cNvPr>
              <p:cNvSpPr/>
              <p:nvPr/>
            </p:nvSpPr>
            <p:spPr>
              <a:xfrm>
                <a:off x="4411350" y="3143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592;p79">
                <a:extLst>
                  <a:ext uri="{FF2B5EF4-FFF2-40B4-BE49-F238E27FC236}">
                    <a16:creationId xmlns:a16="http://schemas.microsoft.com/office/drawing/2014/main" id="{9E9ACDCA-5215-7887-9536-3A554F8CE26A}"/>
                  </a:ext>
                </a:extLst>
              </p:cNvPr>
              <p:cNvSpPr/>
              <p:nvPr/>
            </p:nvSpPr>
            <p:spPr>
              <a:xfrm>
                <a:off x="4428925" y="31158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593;p79">
                <a:extLst>
                  <a:ext uri="{FF2B5EF4-FFF2-40B4-BE49-F238E27FC236}">
                    <a16:creationId xmlns:a16="http://schemas.microsoft.com/office/drawing/2014/main" id="{E21B5418-7600-2776-99F6-7CBB47689A65}"/>
                  </a:ext>
                </a:extLst>
              </p:cNvPr>
              <p:cNvSpPr/>
              <p:nvPr/>
            </p:nvSpPr>
            <p:spPr>
              <a:xfrm>
                <a:off x="4446325" y="30882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594;p79">
                <a:extLst>
                  <a:ext uri="{FF2B5EF4-FFF2-40B4-BE49-F238E27FC236}">
                    <a16:creationId xmlns:a16="http://schemas.microsoft.com/office/drawing/2014/main" id="{190BDDEC-7B40-19C0-13C6-70A6FDA74F23}"/>
                  </a:ext>
                </a:extLst>
              </p:cNvPr>
              <p:cNvSpPr/>
              <p:nvPr/>
            </p:nvSpPr>
            <p:spPr>
              <a:xfrm>
                <a:off x="4463875" y="3060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595;p79">
                <a:extLst>
                  <a:ext uri="{FF2B5EF4-FFF2-40B4-BE49-F238E27FC236}">
                    <a16:creationId xmlns:a16="http://schemas.microsoft.com/office/drawing/2014/main" id="{4BE302D8-281A-BEBA-4483-CFB229ACD444}"/>
                  </a:ext>
                </a:extLst>
              </p:cNvPr>
              <p:cNvSpPr/>
              <p:nvPr/>
            </p:nvSpPr>
            <p:spPr>
              <a:xfrm>
                <a:off x="4481450" y="3032888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596;p79">
                <a:extLst>
                  <a:ext uri="{FF2B5EF4-FFF2-40B4-BE49-F238E27FC236}">
                    <a16:creationId xmlns:a16="http://schemas.microsoft.com/office/drawing/2014/main" id="{0CAD89E7-231F-DD1A-8270-D4026E734640}"/>
                  </a:ext>
                </a:extLst>
              </p:cNvPr>
              <p:cNvSpPr/>
              <p:nvPr/>
            </p:nvSpPr>
            <p:spPr>
              <a:xfrm>
                <a:off x="4499000" y="30052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597;p79">
                <a:extLst>
                  <a:ext uri="{FF2B5EF4-FFF2-40B4-BE49-F238E27FC236}">
                    <a16:creationId xmlns:a16="http://schemas.microsoft.com/office/drawing/2014/main" id="{1F069915-F140-6982-3AE6-EF07DAF589D2}"/>
                  </a:ext>
                </a:extLst>
              </p:cNvPr>
              <p:cNvSpPr/>
              <p:nvPr/>
            </p:nvSpPr>
            <p:spPr>
              <a:xfrm>
                <a:off x="4516575" y="2977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598;p79">
                <a:extLst>
                  <a:ext uri="{FF2B5EF4-FFF2-40B4-BE49-F238E27FC236}">
                    <a16:creationId xmlns:a16="http://schemas.microsoft.com/office/drawing/2014/main" id="{2CAEB278-DEE8-A9D5-3532-D5CDECFDDEE0}"/>
                  </a:ext>
                </a:extLst>
              </p:cNvPr>
              <p:cNvSpPr/>
              <p:nvPr/>
            </p:nvSpPr>
            <p:spPr>
              <a:xfrm>
                <a:off x="4295950" y="32640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599;p79">
                <a:extLst>
                  <a:ext uri="{FF2B5EF4-FFF2-40B4-BE49-F238E27FC236}">
                    <a16:creationId xmlns:a16="http://schemas.microsoft.com/office/drawing/2014/main" id="{1FB78404-85E0-E29C-4C08-1AADC4E690B0}"/>
                  </a:ext>
                </a:extLst>
              </p:cNvPr>
              <p:cNvSpPr/>
              <p:nvPr/>
            </p:nvSpPr>
            <p:spPr>
              <a:xfrm>
                <a:off x="4313500" y="32364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00;p79">
                <a:extLst>
                  <a:ext uri="{FF2B5EF4-FFF2-40B4-BE49-F238E27FC236}">
                    <a16:creationId xmlns:a16="http://schemas.microsoft.com/office/drawing/2014/main" id="{AD9CE1C7-57A2-5612-6A5F-30A33130EAB6}"/>
                  </a:ext>
                </a:extLst>
              </p:cNvPr>
              <p:cNvSpPr/>
              <p:nvPr/>
            </p:nvSpPr>
            <p:spPr>
              <a:xfrm>
                <a:off x="4331075" y="3208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01;p79">
                <a:extLst>
                  <a:ext uri="{FF2B5EF4-FFF2-40B4-BE49-F238E27FC236}">
                    <a16:creationId xmlns:a16="http://schemas.microsoft.com/office/drawing/2014/main" id="{B8B179A3-FE18-FFF3-0F21-33D1E6CC6A68}"/>
                  </a:ext>
                </a:extLst>
              </p:cNvPr>
              <p:cNvSpPr/>
              <p:nvPr/>
            </p:nvSpPr>
            <p:spPr>
              <a:xfrm>
                <a:off x="4348625" y="3181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02;p79">
                <a:extLst>
                  <a:ext uri="{FF2B5EF4-FFF2-40B4-BE49-F238E27FC236}">
                    <a16:creationId xmlns:a16="http://schemas.microsoft.com/office/drawing/2014/main" id="{548D87A0-9F76-3568-B44E-837ADB8B6923}"/>
                  </a:ext>
                </a:extLst>
              </p:cNvPr>
              <p:cNvSpPr/>
              <p:nvPr/>
            </p:nvSpPr>
            <p:spPr>
              <a:xfrm>
                <a:off x="4366200" y="3153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03;p79">
                <a:extLst>
                  <a:ext uri="{FF2B5EF4-FFF2-40B4-BE49-F238E27FC236}">
                    <a16:creationId xmlns:a16="http://schemas.microsoft.com/office/drawing/2014/main" id="{891B3033-F9EE-9B9E-4630-877910FC7512}"/>
                  </a:ext>
                </a:extLst>
              </p:cNvPr>
              <p:cNvSpPr/>
              <p:nvPr/>
            </p:nvSpPr>
            <p:spPr>
              <a:xfrm>
                <a:off x="4383750" y="3125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04;p79">
                <a:extLst>
                  <a:ext uri="{FF2B5EF4-FFF2-40B4-BE49-F238E27FC236}">
                    <a16:creationId xmlns:a16="http://schemas.microsoft.com/office/drawing/2014/main" id="{07C5A098-F267-4D68-264B-EADB3203FE94}"/>
                  </a:ext>
                </a:extLst>
              </p:cNvPr>
              <p:cNvSpPr/>
              <p:nvPr/>
            </p:nvSpPr>
            <p:spPr>
              <a:xfrm>
                <a:off x="4401150" y="30982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05;p79">
                <a:extLst>
                  <a:ext uri="{FF2B5EF4-FFF2-40B4-BE49-F238E27FC236}">
                    <a16:creationId xmlns:a16="http://schemas.microsoft.com/office/drawing/2014/main" id="{0DBFE771-107C-B6A0-7B8D-39DFB1A22037}"/>
                  </a:ext>
                </a:extLst>
              </p:cNvPr>
              <p:cNvSpPr/>
              <p:nvPr/>
            </p:nvSpPr>
            <p:spPr>
              <a:xfrm>
                <a:off x="4418725" y="3070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06;p79">
                <a:extLst>
                  <a:ext uri="{FF2B5EF4-FFF2-40B4-BE49-F238E27FC236}">
                    <a16:creationId xmlns:a16="http://schemas.microsoft.com/office/drawing/2014/main" id="{478EC163-F7B2-8B2F-5153-9323273DC613}"/>
                  </a:ext>
                </a:extLst>
              </p:cNvPr>
              <p:cNvSpPr/>
              <p:nvPr/>
            </p:nvSpPr>
            <p:spPr>
              <a:xfrm>
                <a:off x="4436275" y="3043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07;p79">
                <a:extLst>
                  <a:ext uri="{FF2B5EF4-FFF2-40B4-BE49-F238E27FC236}">
                    <a16:creationId xmlns:a16="http://schemas.microsoft.com/office/drawing/2014/main" id="{30BE12F9-BA8E-D78A-721B-FC9ED95B857A}"/>
                  </a:ext>
                </a:extLst>
              </p:cNvPr>
              <p:cNvSpPr/>
              <p:nvPr/>
            </p:nvSpPr>
            <p:spPr>
              <a:xfrm>
                <a:off x="4453850" y="3015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08;p79">
                <a:extLst>
                  <a:ext uri="{FF2B5EF4-FFF2-40B4-BE49-F238E27FC236}">
                    <a16:creationId xmlns:a16="http://schemas.microsoft.com/office/drawing/2014/main" id="{65E70615-9C6A-11AA-DE5C-58394A606FA7}"/>
                  </a:ext>
                </a:extLst>
              </p:cNvPr>
              <p:cNvSpPr/>
              <p:nvPr/>
            </p:nvSpPr>
            <p:spPr>
              <a:xfrm>
                <a:off x="4250775" y="32740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09;p79">
                <a:extLst>
                  <a:ext uri="{FF2B5EF4-FFF2-40B4-BE49-F238E27FC236}">
                    <a16:creationId xmlns:a16="http://schemas.microsoft.com/office/drawing/2014/main" id="{DC3B53B8-3F42-B10A-1C34-376DE8607339}"/>
                  </a:ext>
                </a:extLst>
              </p:cNvPr>
              <p:cNvSpPr/>
              <p:nvPr/>
            </p:nvSpPr>
            <p:spPr>
              <a:xfrm>
                <a:off x="4268350" y="32464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10;p79">
                <a:extLst>
                  <a:ext uri="{FF2B5EF4-FFF2-40B4-BE49-F238E27FC236}">
                    <a16:creationId xmlns:a16="http://schemas.microsoft.com/office/drawing/2014/main" id="{FA299B4B-D171-9E48-3CE8-D28860ED1E88}"/>
                  </a:ext>
                </a:extLst>
              </p:cNvPr>
              <p:cNvSpPr/>
              <p:nvPr/>
            </p:nvSpPr>
            <p:spPr>
              <a:xfrm>
                <a:off x="4285900" y="3218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11;p79">
                <a:extLst>
                  <a:ext uri="{FF2B5EF4-FFF2-40B4-BE49-F238E27FC236}">
                    <a16:creationId xmlns:a16="http://schemas.microsoft.com/office/drawing/2014/main" id="{28077DDA-A6E7-850D-7819-A450E5884FC3}"/>
                  </a:ext>
                </a:extLst>
              </p:cNvPr>
              <p:cNvSpPr/>
              <p:nvPr/>
            </p:nvSpPr>
            <p:spPr>
              <a:xfrm>
                <a:off x="4303475" y="31912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12;p79">
                <a:extLst>
                  <a:ext uri="{FF2B5EF4-FFF2-40B4-BE49-F238E27FC236}">
                    <a16:creationId xmlns:a16="http://schemas.microsoft.com/office/drawing/2014/main" id="{80C36B69-E217-A742-FA3D-2234F89B6ABC}"/>
                  </a:ext>
                </a:extLst>
              </p:cNvPr>
              <p:cNvSpPr/>
              <p:nvPr/>
            </p:nvSpPr>
            <p:spPr>
              <a:xfrm>
                <a:off x="4321025" y="3163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13;p79">
                <a:extLst>
                  <a:ext uri="{FF2B5EF4-FFF2-40B4-BE49-F238E27FC236}">
                    <a16:creationId xmlns:a16="http://schemas.microsoft.com/office/drawing/2014/main" id="{A02EDB71-A041-0327-8F26-F8F64351B564}"/>
                  </a:ext>
                </a:extLst>
              </p:cNvPr>
              <p:cNvSpPr/>
              <p:nvPr/>
            </p:nvSpPr>
            <p:spPr>
              <a:xfrm>
                <a:off x="4338425" y="313593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14;p79">
                <a:extLst>
                  <a:ext uri="{FF2B5EF4-FFF2-40B4-BE49-F238E27FC236}">
                    <a16:creationId xmlns:a16="http://schemas.microsoft.com/office/drawing/2014/main" id="{E8E1DA60-BB45-8489-D05A-93DF6D2BF715}"/>
                  </a:ext>
                </a:extLst>
              </p:cNvPr>
              <p:cNvSpPr/>
              <p:nvPr/>
            </p:nvSpPr>
            <p:spPr>
              <a:xfrm>
                <a:off x="4356000" y="31083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15;p79">
                <a:extLst>
                  <a:ext uri="{FF2B5EF4-FFF2-40B4-BE49-F238E27FC236}">
                    <a16:creationId xmlns:a16="http://schemas.microsoft.com/office/drawing/2014/main" id="{A89F34E9-6525-3AEC-60AB-600EE7C3A14B}"/>
                  </a:ext>
                </a:extLst>
              </p:cNvPr>
              <p:cNvSpPr/>
              <p:nvPr/>
            </p:nvSpPr>
            <p:spPr>
              <a:xfrm>
                <a:off x="4373550" y="30807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16;p79">
                <a:extLst>
                  <a:ext uri="{FF2B5EF4-FFF2-40B4-BE49-F238E27FC236}">
                    <a16:creationId xmlns:a16="http://schemas.microsoft.com/office/drawing/2014/main" id="{3300D6E2-8C4E-9173-6DF5-A8D604654135}"/>
                  </a:ext>
                </a:extLst>
              </p:cNvPr>
              <p:cNvSpPr/>
              <p:nvPr/>
            </p:nvSpPr>
            <p:spPr>
              <a:xfrm>
                <a:off x="4391125" y="3053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17;p79">
                <a:extLst>
                  <a:ext uri="{FF2B5EF4-FFF2-40B4-BE49-F238E27FC236}">
                    <a16:creationId xmlns:a16="http://schemas.microsoft.com/office/drawing/2014/main" id="{D1AF5EC6-0456-F629-EF23-A3DD6E360982}"/>
                  </a:ext>
                </a:extLst>
              </p:cNvPr>
              <p:cNvSpPr/>
              <p:nvPr/>
            </p:nvSpPr>
            <p:spPr>
              <a:xfrm>
                <a:off x="4408675" y="3025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18;p79">
                <a:extLst>
                  <a:ext uri="{FF2B5EF4-FFF2-40B4-BE49-F238E27FC236}">
                    <a16:creationId xmlns:a16="http://schemas.microsoft.com/office/drawing/2014/main" id="{147B6CC1-0747-7AC7-0A6C-1E6F624BFDB4}"/>
                  </a:ext>
                </a:extLst>
              </p:cNvPr>
              <p:cNvSpPr/>
              <p:nvPr/>
            </p:nvSpPr>
            <p:spPr>
              <a:xfrm>
                <a:off x="4223175" y="32565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19;p79">
                <a:extLst>
                  <a:ext uri="{FF2B5EF4-FFF2-40B4-BE49-F238E27FC236}">
                    <a16:creationId xmlns:a16="http://schemas.microsoft.com/office/drawing/2014/main" id="{0D28A069-9657-AAA1-A848-C7AAF40A1433}"/>
                  </a:ext>
                </a:extLst>
              </p:cNvPr>
              <p:cNvSpPr/>
              <p:nvPr/>
            </p:nvSpPr>
            <p:spPr>
              <a:xfrm>
                <a:off x="4240750" y="32289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20;p79">
                <a:extLst>
                  <a:ext uri="{FF2B5EF4-FFF2-40B4-BE49-F238E27FC236}">
                    <a16:creationId xmlns:a16="http://schemas.microsoft.com/office/drawing/2014/main" id="{AE87907A-916B-9B31-A910-0C02ED855622}"/>
                  </a:ext>
                </a:extLst>
              </p:cNvPr>
              <p:cNvSpPr/>
              <p:nvPr/>
            </p:nvSpPr>
            <p:spPr>
              <a:xfrm>
                <a:off x="4258300" y="32013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21;p79">
                <a:extLst>
                  <a:ext uri="{FF2B5EF4-FFF2-40B4-BE49-F238E27FC236}">
                    <a16:creationId xmlns:a16="http://schemas.microsoft.com/office/drawing/2014/main" id="{510D8B92-27FB-8922-ACC7-F48E2FF2D7B2}"/>
                  </a:ext>
                </a:extLst>
              </p:cNvPr>
              <p:cNvSpPr/>
              <p:nvPr/>
            </p:nvSpPr>
            <p:spPr>
              <a:xfrm>
                <a:off x="4275875" y="31737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22;p79">
                <a:extLst>
                  <a:ext uri="{FF2B5EF4-FFF2-40B4-BE49-F238E27FC236}">
                    <a16:creationId xmlns:a16="http://schemas.microsoft.com/office/drawing/2014/main" id="{1D51939A-23A9-E5C0-E93B-62AB632C9FFF}"/>
                  </a:ext>
                </a:extLst>
              </p:cNvPr>
              <p:cNvSpPr/>
              <p:nvPr/>
            </p:nvSpPr>
            <p:spPr>
              <a:xfrm>
                <a:off x="4293275" y="3146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23;p79">
                <a:extLst>
                  <a:ext uri="{FF2B5EF4-FFF2-40B4-BE49-F238E27FC236}">
                    <a16:creationId xmlns:a16="http://schemas.microsoft.com/office/drawing/2014/main" id="{34E48F8F-8D9C-C03A-97B4-F3FADD7D9909}"/>
                  </a:ext>
                </a:extLst>
              </p:cNvPr>
              <p:cNvSpPr/>
              <p:nvPr/>
            </p:nvSpPr>
            <p:spPr>
              <a:xfrm>
                <a:off x="4310825" y="31183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24;p79">
                <a:extLst>
                  <a:ext uri="{FF2B5EF4-FFF2-40B4-BE49-F238E27FC236}">
                    <a16:creationId xmlns:a16="http://schemas.microsoft.com/office/drawing/2014/main" id="{35E9F880-C367-D34C-ADD7-C284AB68F681}"/>
                  </a:ext>
                </a:extLst>
              </p:cNvPr>
              <p:cNvSpPr/>
              <p:nvPr/>
            </p:nvSpPr>
            <p:spPr>
              <a:xfrm>
                <a:off x="4328400" y="30907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25;p79">
                <a:extLst>
                  <a:ext uri="{FF2B5EF4-FFF2-40B4-BE49-F238E27FC236}">
                    <a16:creationId xmlns:a16="http://schemas.microsoft.com/office/drawing/2014/main" id="{C787A04E-317B-1021-EF83-44B59F804554}"/>
                  </a:ext>
                </a:extLst>
              </p:cNvPr>
              <p:cNvSpPr/>
              <p:nvPr/>
            </p:nvSpPr>
            <p:spPr>
              <a:xfrm>
                <a:off x="4345950" y="30631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26;p79">
                <a:extLst>
                  <a:ext uri="{FF2B5EF4-FFF2-40B4-BE49-F238E27FC236}">
                    <a16:creationId xmlns:a16="http://schemas.microsoft.com/office/drawing/2014/main" id="{CD23CBAC-A308-63F2-0F1B-D92B513238A2}"/>
                  </a:ext>
                </a:extLst>
              </p:cNvPr>
              <p:cNvSpPr/>
              <p:nvPr/>
            </p:nvSpPr>
            <p:spPr>
              <a:xfrm>
                <a:off x="4363525" y="3035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27;p79">
                <a:extLst>
                  <a:ext uri="{FF2B5EF4-FFF2-40B4-BE49-F238E27FC236}">
                    <a16:creationId xmlns:a16="http://schemas.microsoft.com/office/drawing/2014/main" id="{EF7ABB17-BDD0-86C4-2CA0-C0C21B4B72EC}"/>
                  </a:ext>
                </a:extLst>
              </p:cNvPr>
              <p:cNvSpPr/>
              <p:nvPr/>
            </p:nvSpPr>
            <p:spPr>
              <a:xfrm>
                <a:off x="4381075" y="3007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28;p79">
                <a:extLst>
                  <a:ext uri="{FF2B5EF4-FFF2-40B4-BE49-F238E27FC236}">
                    <a16:creationId xmlns:a16="http://schemas.microsoft.com/office/drawing/2014/main" id="{05CFADC2-ECC1-1DB8-E06F-778B4C2311C2}"/>
                  </a:ext>
                </a:extLst>
              </p:cNvPr>
              <p:cNvSpPr/>
              <p:nvPr/>
            </p:nvSpPr>
            <p:spPr>
              <a:xfrm>
                <a:off x="4178025" y="3266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29;p79">
                <a:extLst>
                  <a:ext uri="{FF2B5EF4-FFF2-40B4-BE49-F238E27FC236}">
                    <a16:creationId xmlns:a16="http://schemas.microsoft.com/office/drawing/2014/main" id="{56B1688B-8363-14BC-4E11-82F545CC8A36}"/>
                  </a:ext>
                </a:extLst>
              </p:cNvPr>
              <p:cNvSpPr/>
              <p:nvPr/>
            </p:nvSpPr>
            <p:spPr>
              <a:xfrm>
                <a:off x="4195575" y="3238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30;p79">
                <a:extLst>
                  <a:ext uri="{FF2B5EF4-FFF2-40B4-BE49-F238E27FC236}">
                    <a16:creationId xmlns:a16="http://schemas.microsoft.com/office/drawing/2014/main" id="{C39E0930-DA15-8B6A-7EAC-FE47955745A1}"/>
                  </a:ext>
                </a:extLst>
              </p:cNvPr>
              <p:cNvSpPr/>
              <p:nvPr/>
            </p:nvSpPr>
            <p:spPr>
              <a:xfrm>
                <a:off x="4213150" y="32113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31;p79">
                <a:extLst>
                  <a:ext uri="{FF2B5EF4-FFF2-40B4-BE49-F238E27FC236}">
                    <a16:creationId xmlns:a16="http://schemas.microsoft.com/office/drawing/2014/main" id="{05FF33C0-679D-7119-1D3F-FD42C1EF69D2}"/>
                  </a:ext>
                </a:extLst>
              </p:cNvPr>
              <p:cNvSpPr/>
              <p:nvPr/>
            </p:nvSpPr>
            <p:spPr>
              <a:xfrm>
                <a:off x="4230700" y="31837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32;p79">
                <a:extLst>
                  <a:ext uri="{FF2B5EF4-FFF2-40B4-BE49-F238E27FC236}">
                    <a16:creationId xmlns:a16="http://schemas.microsoft.com/office/drawing/2014/main" id="{EDF41B93-AE81-C87E-7387-CAF4EA734DCB}"/>
                  </a:ext>
                </a:extLst>
              </p:cNvPr>
              <p:cNvSpPr/>
              <p:nvPr/>
            </p:nvSpPr>
            <p:spPr>
              <a:xfrm>
                <a:off x="4248100" y="31561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33;p79">
                <a:extLst>
                  <a:ext uri="{FF2B5EF4-FFF2-40B4-BE49-F238E27FC236}">
                    <a16:creationId xmlns:a16="http://schemas.microsoft.com/office/drawing/2014/main" id="{80124B2F-8E3E-07D2-CBE9-E4D66238C011}"/>
                  </a:ext>
                </a:extLst>
              </p:cNvPr>
              <p:cNvSpPr/>
              <p:nvPr/>
            </p:nvSpPr>
            <p:spPr>
              <a:xfrm>
                <a:off x="4265675" y="31285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34;p79">
                <a:extLst>
                  <a:ext uri="{FF2B5EF4-FFF2-40B4-BE49-F238E27FC236}">
                    <a16:creationId xmlns:a16="http://schemas.microsoft.com/office/drawing/2014/main" id="{69107B40-C77E-8AF7-E6B5-976133D37FE1}"/>
                  </a:ext>
                </a:extLst>
              </p:cNvPr>
              <p:cNvSpPr/>
              <p:nvPr/>
            </p:nvSpPr>
            <p:spPr>
              <a:xfrm>
                <a:off x="4283225" y="3100813"/>
                <a:ext cx="452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14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13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35;p79">
                <a:extLst>
                  <a:ext uri="{FF2B5EF4-FFF2-40B4-BE49-F238E27FC236}">
                    <a16:creationId xmlns:a16="http://schemas.microsoft.com/office/drawing/2014/main" id="{7B2C1A8F-C3C6-12BC-85FE-5D868D64D596}"/>
                  </a:ext>
                </a:extLst>
              </p:cNvPr>
              <p:cNvSpPr/>
              <p:nvPr/>
            </p:nvSpPr>
            <p:spPr>
              <a:xfrm>
                <a:off x="4300800" y="30732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36;p79">
                <a:extLst>
                  <a:ext uri="{FF2B5EF4-FFF2-40B4-BE49-F238E27FC236}">
                    <a16:creationId xmlns:a16="http://schemas.microsoft.com/office/drawing/2014/main" id="{B79F73C5-9684-3533-5E79-8159984DCE2C}"/>
                  </a:ext>
                </a:extLst>
              </p:cNvPr>
              <p:cNvSpPr/>
              <p:nvPr/>
            </p:nvSpPr>
            <p:spPr>
              <a:xfrm>
                <a:off x="4318350" y="30456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37;p79">
                <a:extLst>
                  <a:ext uri="{FF2B5EF4-FFF2-40B4-BE49-F238E27FC236}">
                    <a16:creationId xmlns:a16="http://schemas.microsoft.com/office/drawing/2014/main" id="{EAB6485E-5B80-B756-1884-55B279D09364}"/>
                  </a:ext>
                </a:extLst>
              </p:cNvPr>
              <p:cNvSpPr/>
              <p:nvPr/>
            </p:nvSpPr>
            <p:spPr>
              <a:xfrm>
                <a:off x="4335925" y="3018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38;p79">
                <a:extLst>
                  <a:ext uri="{FF2B5EF4-FFF2-40B4-BE49-F238E27FC236}">
                    <a16:creationId xmlns:a16="http://schemas.microsoft.com/office/drawing/2014/main" id="{FA5F9EA3-8378-0A3D-CD24-33EC691EEC3F}"/>
                  </a:ext>
                </a:extLst>
              </p:cNvPr>
              <p:cNvSpPr/>
              <p:nvPr/>
            </p:nvSpPr>
            <p:spPr>
              <a:xfrm>
                <a:off x="4353475" y="2990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39;p79">
                <a:extLst>
                  <a:ext uri="{FF2B5EF4-FFF2-40B4-BE49-F238E27FC236}">
                    <a16:creationId xmlns:a16="http://schemas.microsoft.com/office/drawing/2014/main" id="{8ED00003-0775-FD88-AA81-138A78B15C81}"/>
                  </a:ext>
                </a:extLst>
              </p:cNvPr>
              <p:cNvSpPr/>
              <p:nvPr/>
            </p:nvSpPr>
            <p:spPr>
              <a:xfrm>
                <a:off x="4150425" y="3249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40;p79">
                <a:extLst>
                  <a:ext uri="{FF2B5EF4-FFF2-40B4-BE49-F238E27FC236}">
                    <a16:creationId xmlns:a16="http://schemas.microsoft.com/office/drawing/2014/main" id="{42D17C38-9D50-164C-D88B-AA786C040412}"/>
                  </a:ext>
                </a:extLst>
              </p:cNvPr>
              <p:cNvSpPr/>
              <p:nvPr/>
            </p:nvSpPr>
            <p:spPr>
              <a:xfrm>
                <a:off x="4167975" y="3221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41;p79">
                <a:extLst>
                  <a:ext uri="{FF2B5EF4-FFF2-40B4-BE49-F238E27FC236}">
                    <a16:creationId xmlns:a16="http://schemas.microsoft.com/office/drawing/2014/main" id="{E763EF23-4A8A-7E6E-DC1B-36C3C8B767B0}"/>
                  </a:ext>
                </a:extLst>
              </p:cNvPr>
              <p:cNvSpPr/>
              <p:nvPr/>
            </p:nvSpPr>
            <p:spPr>
              <a:xfrm>
                <a:off x="4273200" y="30556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42;p79">
                <a:extLst>
                  <a:ext uri="{FF2B5EF4-FFF2-40B4-BE49-F238E27FC236}">
                    <a16:creationId xmlns:a16="http://schemas.microsoft.com/office/drawing/2014/main" id="{D1554197-1DD8-1A19-7BA1-076D0A351624}"/>
                  </a:ext>
                </a:extLst>
              </p:cNvPr>
              <p:cNvSpPr/>
              <p:nvPr/>
            </p:nvSpPr>
            <p:spPr>
              <a:xfrm>
                <a:off x="4290750" y="30280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43;p79">
                <a:extLst>
                  <a:ext uri="{FF2B5EF4-FFF2-40B4-BE49-F238E27FC236}">
                    <a16:creationId xmlns:a16="http://schemas.microsoft.com/office/drawing/2014/main" id="{153A668C-8D41-A001-E1FA-8FF1D963AB05}"/>
                  </a:ext>
                </a:extLst>
              </p:cNvPr>
              <p:cNvSpPr/>
              <p:nvPr/>
            </p:nvSpPr>
            <p:spPr>
              <a:xfrm>
                <a:off x="4308325" y="30004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44;p79">
                <a:extLst>
                  <a:ext uri="{FF2B5EF4-FFF2-40B4-BE49-F238E27FC236}">
                    <a16:creationId xmlns:a16="http://schemas.microsoft.com/office/drawing/2014/main" id="{D33BABB3-7967-89ED-3F6E-BC4E635BA577}"/>
                  </a:ext>
                </a:extLst>
              </p:cNvPr>
              <p:cNvSpPr/>
              <p:nvPr/>
            </p:nvSpPr>
            <p:spPr>
              <a:xfrm>
                <a:off x="4325875" y="29728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45;p79">
                <a:extLst>
                  <a:ext uri="{FF2B5EF4-FFF2-40B4-BE49-F238E27FC236}">
                    <a16:creationId xmlns:a16="http://schemas.microsoft.com/office/drawing/2014/main" id="{5F1C4AF8-B841-BDE9-6995-91AB98B05E46}"/>
                  </a:ext>
                </a:extLst>
              </p:cNvPr>
              <p:cNvSpPr/>
              <p:nvPr/>
            </p:nvSpPr>
            <p:spPr>
              <a:xfrm>
                <a:off x="4263150" y="30104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646;p79">
                <a:extLst>
                  <a:ext uri="{FF2B5EF4-FFF2-40B4-BE49-F238E27FC236}">
                    <a16:creationId xmlns:a16="http://schemas.microsoft.com/office/drawing/2014/main" id="{4F6290F7-81CB-1D4F-069E-9A964BE49437}"/>
                  </a:ext>
                </a:extLst>
              </p:cNvPr>
              <p:cNvSpPr/>
              <p:nvPr/>
            </p:nvSpPr>
            <p:spPr>
              <a:xfrm>
                <a:off x="4280725" y="29828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647;p79">
                <a:extLst>
                  <a:ext uri="{FF2B5EF4-FFF2-40B4-BE49-F238E27FC236}">
                    <a16:creationId xmlns:a16="http://schemas.microsoft.com/office/drawing/2014/main" id="{58337370-7160-600E-D6F7-7177CAD0A2AF}"/>
                  </a:ext>
                </a:extLst>
              </p:cNvPr>
              <p:cNvSpPr/>
              <p:nvPr/>
            </p:nvSpPr>
            <p:spPr>
              <a:xfrm>
                <a:off x="4253125" y="29653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98" name="Google Shape;13648;p79">
              <a:extLst>
                <a:ext uri="{FF2B5EF4-FFF2-40B4-BE49-F238E27FC236}">
                  <a16:creationId xmlns:a16="http://schemas.microsoft.com/office/drawing/2014/main" id="{C4528F87-1F18-B8F4-FBC0-3E332A57E780}"/>
                </a:ext>
              </a:extLst>
            </p:cNvPr>
            <p:cNvSpPr/>
            <p:nvPr/>
          </p:nvSpPr>
          <p:spPr>
            <a:xfrm>
              <a:off x="4270525" y="2937713"/>
              <a:ext cx="45175" cy="45200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703" y="1"/>
                  </a:moveTo>
                  <a:lnTo>
                    <a:pt x="0" y="1105"/>
                  </a:lnTo>
                  <a:lnTo>
                    <a:pt x="1111" y="1807"/>
                  </a:lnTo>
                  <a:lnTo>
                    <a:pt x="1807" y="70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649;p79">
              <a:extLst>
                <a:ext uri="{FF2B5EF4-FFF2-40B4-BE49-F238E27FC236}">
                  <a16:creationId xmlns:a16="http://schemas.microsoft.com/office/drawing/2014/main" id="{7EAF1B12-A6AD-ECAE-866C-15C197C9ED50}"/>
                </a:ext>
              </a:extLst>
            </p:cNvPr>
            <p:cNvSpPr/>
            <p:nvPr/>
          </p:nvSpPr>
          <p:spPr>
            <a:xfrm>
              <a:off x="4242925" y="2920163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703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00" name="Google Shape;13650;p79">
              <a:extLst>
                <a:ext uri="{FF2B5EF4-FFF2-40B4-BE49-F238E27FC236}">
                  <a16:creationId xmlns:a16="http://schemas.microsoft.com/office/drawing/2014/main" id="{7D98BD35-20B5-6568-7E64-53D933C7E51A}"/>
                </a:ext>
              </a:extLst>
            </p:cNvPr>
            <p:cNvGrpSpPr/>
            <p:nvPr/>
          </p:nvGrpSpPr>
          <p:grpSpPr>
            <a:xfrm>
              <a:off x="4105250" y="2839713"/>
              <a:ext cx="697525" cy="702514"/>
              <a:chOff x="4105250" y="2839713"/>
              <a:chExt cx="697525" cy="702514"/>
            </a:xfrm>
          </p:grpSpPr>
          <p:sp>
            <p:nvSpPr>
              <p:cNvPr id="13502" name="Google Shape;13651;p79">
                <a:extLst>
                  <a:ext uri="{FF2B5EF4-FFF2-40B4-BE49-F238E27FC236}">
                    <a16:creationId xmlns:a16="http://schemas.microsoft.com/office/drawing/2014/main" id="{4635AEC4-3027-DA24-1CEB-C1FBB6D17526}"/>
                  </a:ext>
                </a:extLst>
              </p:cNvPr>
              <p:cNvSpPr/>
              <p:nvPr/>
            </p:nvSpPr>
            <p:spPr>
              <a:xfrm>
                <a:off x="4740200" y="32361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6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652;p79">
                <a:extLst>
                  <a:ext uri="{FF2B5EF4-FFF2-40B4-BE49-F238E27FC236}">
                    <a16:creationId xmlns:a16="http://schemas.microsoft.com/office/drawing/2014/main" id="{A407F54E-D399-7B48-131D-EB9510DFE07A}"/>
                  </a:ext>
                </a:extLst>
              </p:cNvPr>
              <p:cNvSpPr/>
              <p:nvPr/>
            </p:nvSpPr>
            <p:spPr>
              <a:xfrm>
                <a:off x="4757600" y="32085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653;p79">
                <a:extLst>
                  <a:ext uri="{FF2B5EF4-FFF2-40B4-BE49-F238E27FC236}">
                    <a16:creationId xmlns:a16="http://schemas.microsoft.com/office/drawing/2014/main" id="{57EEF9E9-A9FD-7A82-233F-4AF673C5DE99}"/>
                  </a:ext>
                </a:extLst>
              </p:cNvPr>
              <p:cNvSpPr/>
              <p:nvPr/>
            </p:nvSpPr>
            <p:spPr>
              <a:xfrm>
                <a:off x="4695050" y="32461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654;p79">
                <a:extLst>
                  <a:ext uri="{FF2B5EF4-FFF2-40B4-BE49-F238E27FC236}">
                    <a16:creationId xmlns:a16="http://schemas.microsoft.com/office/drawing/2014/main" id="{F9FBC259-32E0-9702-B5F4-D4FCFBC2F20A}"/>
                  </a:ext>
                </a:extLst>
              </p:cNvPr>
              <p:cNvSpPr/>
              <p:nvPr/>
            </p:nvSpPr>
            <p:spPr>
              <a:xfrm>
                <a:off x="4730000" y="319096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655;p79">
                <a:extLst>
                  <a:ext uri="{FF2B5EF4-FFF2-40B4-BE49-F238E27FC236}">
                    <a16:creationId xmlns:a16="http://schemas.microsoft.com/office/drawing/2014/main" id="{411FE5A7-3DDD-7A35-5452-79456270907F}"/>
                  </a:ext>
                </a:extLst>
              </p:cNvPr>
              <p:cNvSpPr/>
              <p:nvPr/>
            </p:nvSpPr>
            <p:spPr>
              <a:xfrm>
                <a:off x="4649875" y="32561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6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656;p79">
                <a:extLst>
                  <a:ext uri="{FF2B5EF4-FFF2-40B4-BE49-F238E27FC236}">
                    <a16:creationId xmlns:a16="http://schemas.microsoft.com/office/drawing/2014/main" id="{C3141FFD-8BE7-A70B-179B-EA1E5AE31F9C}"/>
                  </a:ext>
                </a:extLst>
              </p:cNvPr>
              <p:cNvSpPr/>
              <p:nvPr/>
            </p:nvSpPr>
            <p:spPr>
              <a:xfrm>
                <a:off x="4702400" y="31733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657;p79">
                <a:extLst>
                  <a:ext uri="{FF2B5EF4-FFF2-40B4-BE49-F238E27FC236}">
                    <a16:creationId xmlns:a16="http://schemas.microsoft.com/office/drawing/2014/main" id="{3DE7C66D-FB8F-2C4A-6F3C-2404A160CB95}"/>
                  </a:ext>
                </a:extLst>
              </p:cNvPr>
              <p:cNvSpPr/>
              <p:nvPr/>
            </p:nvSpPr>
            <p:spPr>
              <a:xfrm>
                <a:off x="4464225" y="34871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658;p79">
                <a:extLst>
                  <a:ext uri="{FF2B5EF4-FFF2-40B4-BE49-F238E27FC236}">
                    <a16:creationId xmlns:a16="http://schemas.microsoft.com/office/drawing/2014/main" id="{CC9F615D-9430-C0D5-1039-EDECEA86AD61}"/>
                  </a:ext>
                </a:extLst>
              </p:cNvPr>
              <p:cNvSpPr/>
              <p:nvPr/>
            </p:nvSpPr>
            <p:spPr>
              <a:xfrm>
                <a:off x="4481775" y="34595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1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659;p79">
                <a:extLst>
                  <a:ext uri="{FF2B5EF4-FFF2-40B4-BE49-F238E27FC236}">
                    <a16:creationId xmlns:a16="http://schemas.microsoft.com/office/drawing/2014/main" id="{FD9BE858-B52C-044B-76F7-79183124BB42}"/>
                  </a:ext>
                </a:extLst>
              </p:cNvPr>
              <p:cNvSpPr/>
              <p:nvPr/>
            </p:nvSpPr>
            <p:spPr>
              <a:xfrm>
                <a:off x="4499350" y="34319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660;p79">
                <a:extLst>
                  <a:ext uri="{FF2B5EF4-FFF2-40B4-BE49-F238E27FC236}">
                    <a16:creationId xmlns:a16="http://schemas.microsoft.com/office/drawing/2014/main" id="{42AFAA4A-EF31-2226-D23E-CA22F293D0D8}"/>
                  </a:ext>
                </a:extLst>
              </p:cNvPr>
              <p:cNvSpPr/>
              <p:nvPr/>
            </p:nvSpPr>
            <p:spPr>
              <a:xfrm>
                <a:off x="4604550" y="3266238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661;p79">
                <a:extLst>
                  <a:ext uri="{FF2B5EF4-FFF2-40B4-BE49-F238E27FC236}">
                    <a16:creationId xmlns:a16="http://schemas.microsoft.com/office/drawing/2014/main" id="{27F2E5B5-7B9F-E4B6-186F-B7E1633F1C1E}"/>
                  </a:ext>
                </a:extLst>
              </p:cNvPr>
              <p:cNvSpPr/>
              <p:nvPr/>
            </p:nvSpPr>
            <p:spPr>
              <a:xfrm>
                <a:off x="4692375" y="3128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662;p79">
                <a:extLst>
                  <a:ext uri="{FF2B5EF4-FFF2-40B4-BE49-F238E27FC236}">
                    <a16:creationId xmlns:a16="http://schemas.microsoft.com/office/drawing/2014/main" id="{0B8C2125-3534-81C4-27B5-4F9B3393D4A0}"/>
                  </a:ext>
                </a:extLst>
              </p:cNvPr>
              <p:cNvSpPr/>
              <p:nvPr/>
            </p:nvSpPr>
            <p:spPr>
              <a:xfrm>
                <a:off x="4489300" y="33868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663;p79">
                <a:extLst>
                  <a:ext uri="{FF2B5EF4-FFF2-40B4-BE49-F238E27FC236}">
                    <a16:creationId xmlns:a16="http://schemas.microsoft.com/office/drawing/2014/main" id="{AC81405E-F728-AAE7-E329-5090FE9D2A1D}"/>
                  </a:ext>
                </a:extLst>
              </p:cNvPr>
              <p:cNvSpPr/>
              <p:nvPr/>
            </p:nvSpPr>
            <p:spPr>
              <a:xfrm>
                <a:off x="4506875" y="3359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664;p79">
                <a:extLst>
                  <a:ext uri="{FF2B5EF4-FFF2-40B4-BE49-F238E27FC236}">
                    <a16:creationId xmlns:a16="http://schemas.microsoft.com/office/drawing/2014/main" id="{1ABFB06E-09A3-3831-D099-7B053D13EF33}"/>
                  </a:ext>
                </a:extLst>
              </p:cNvPr>
              <p:cNvSpPr/>
              <p:nvPr/>
            </p:nvSpPr>
            <p:spPr>
              <a:xfrm>
                <a:off x="4524425" y="33316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665;p79">
                <a:extLst>
                  <a:ext uri="{FF2B5EF4-FFF2-40B4-BE49-F238E27FC236}">
                    <a16:creationId xmlns:a16="http://schemas.microsoft.com/office/drawing/2014/main" id="{D336F7B3-469D-7626-982C-34111F7BE587}"/>
                  </a:ext>
                </a:extLst>
              </p:cNvPr>
              <p:cNvSpPr/>
              <p:nvPr/>
            </p:nvSpPr>
            <p:spPr>
              <a:xfrm>
                <a:off x="4542000" y="33040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666;p79">
                <a:extLst>
                  <a:ext uri="{FF2B5EF4-FFF2-40B4-BE49-F238E27FC236}">
                    <a16:creationId xmlns:a16="http://schemas.microsoft.com/office/drawing/2014/main" id="{FCC81CF4-F496-A010-6905-BD50A5FAEC40}"/>
                  </a:ext>
                </a:extLst>
              </p:cNvPr>
              <p:cNvSpPr/>
              <p:nvPr/>
            </p:nvSpPr>
            <p:spPr>
              <a:xfrm>
                <a:off x="4559400" y="3276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6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667;p79">
                <a:extLst>
                  <a:ext uri="{FF2B5EF4-FFF2-40B4-BE49-F238E27FC236}">
                    <a16:creationId xmlns:a16="http://schemas.microsoft.com/office/drawing/2014/main" id="{FE10E5FB-82D5-2692-27A4-334C5BA824A8}"/>
                  </a:ext>
                </a:extLst>
              </p:cNvPr>
              <p:cNvSpPr/>
              <p:nvPr/>
            </p:nvSpPr>
            <p:spPr>
              <a:xfrm>
                <a:off x="4664775" y="31106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668;p79">
                <a:extLst>
                  <a:ext uri="{FF2B5EF4-FFF2-40B4-BE49-F238E27FC236}">
                    <a16:creationId xmlns:a16="http://schemas.microsoft.com/office/drawing/2014/main" id="{1D8208FA-E6F4-EACB-6045-2ABDB5CE4B80}"/>
                  </a:ext>
                </a:extLst>
              </p:cNvPr>
              <p:cNvSpPr/>
              <p:nvPr/>
            </p:nvSpPr>
            <p:spPr>
              <a:xfrm>
                <a:off x="4409025" y="34522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669;p79">
                <a:extLst>
                  <a:ext uri="{FF2B5EF4-FFF2-40B4-BE49-F238E27FC236}">
                    <a16:creationId xmlns:a16="http://schemas.microsoft.com/office/drawing/2014/main" id="{6C34CEB2-71BC-35B5-56E9-B6FD5912ED03}"/>
                  </a:ext>
                </a:extLst>
              </p:cNvPr>
              <p:cNvSpPr/>
              <p:nvPr/>
            </p:nvSpPr>
            <p:spPr>
              <a:xfrm>
                <a:off x="4637175" y="30931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670;p79">
                <a:extLst>
                  <a:ext uri="{FF2B5EF4-FFF2-40B4-BE49-F238E27FC236}">
                    <a16:creationId xmlns:a16="http://schemas.microsoft.com/office/drawing/2014/main" id="{BCBC9043-0DF1-1E7D-F720-1E129D197999}"/>
                  </a:ext>
                </a:extLst>
              </p:cNvPr>
              <p:cNvSpPr/>
              <p:nvPr/>
            </p:nvSpPr>
            <p:spPr>
              <a:xfrm>
                <a:off x="4398975" y="34068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2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671;p79">
                <a:extLst>
                  <a:ext uri="{FF2B5EF4-FFF2-40B4-BE49-F238E27FC236}">
                    <a16:creationId xmlns:a16="http://schemas.microsoft.com/office/drawing/2014/main" id="{31637399-BCFD-9BE7-219D-AB6B547AC6BD}"/>
                  </a:ext>
                </a:extLst>
              </p:cNvPr>
              <p:cNvSpPr/>
              <p:nvPr/>
            </p:nvSpPr>
            <p:spPr>
              <a:xfrm>
                <a:off x="4609575" y="30755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672;p79">
                <a:extLst>
                  <a:ext uri="{FF2B5EF4-FFF2-40B4-BE49-F238E27FC236}">
                    <a16:creationId xmlns:a16="http://schemas.microsoft.com/office/drawing/2014/main" id="{CD77B8E9-A38F-EED5-8C71-AB4943C5C2CC}"/>
                  </a:ext>
                </a:extLst>
              </p:cNvPr>
              <p:cNvSpPr/>
              <p:nvPr/>
            </p:nvSpPr>
            <p:spPr>
              <a:xfrm>
                <a:off x="4371375" y="33895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673;p79">
                <a:extLst>
                  <a:ext uri="{FF2B5EF4-FFF2-40B4-BE49-F238E27FC236}">
                    <a16:creationId xmlns:a16="http://schemas.microsoft.com/office/drawing/2014/main" id="{B8ECD650-FFC0-DC17-978D-9BB48FC1F9E2}"/>
                  </a:ext>
                </a:extLst>
              </p:cNvPr>
              <p:cNvSpPr/>
              <p:nvPr/>
            </p:nvSpPr>
            <p:spPr>
              <a:xfrm>
                <a:off x="4599375" y="30303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674;p79">
                <a:extLst>
                  <a:ext uri="{FF2B5EF4-FFF2-40B4-BE49-F238E27FC236}">
                    <a16:creationId xmlns:a16="http://schemas.microsoft.com/office/drawing/2014/main" id="{2E80B9DE-8E0A-7B0D-16AD-FBBF7B48BE0D}"/>
                  </a:ext>
                </a:extLst>
              </p:cNvPr>
              <p:cNvSpPr/>
              <p:nvPr/>
            </p:nvSpPr>
            <p:spPr>
              <a:xfrm>
                <a:off x="4616925" y="30027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675;p79">
                <a:extLst>
                  <a:ext uri="{FF2B5EF4-FFF2-40B4-BE49-F238E27FC236}">
                    <a16:creationId xmlns:a16="http://schemas.microsoft.com/office/drawing/2014/main" id="{B965004C-E819-99AB-61F4-321ED976E423}"/>
                  </a:ext>
                </a:extLst>
              </p:cNvPr>
              <p:cNvSpPr/>
              <p:nvPr/>
            </p:nvSpPr>
            <p:spPr>
              <a:xfrm>
                <a:off x="4361175" y="33443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11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676;p79">
                <a:extLst>
                  <a:ext uri="{FF2B5EF4-FFF2-40B4-BE49-F238E27FC236}">
                    <a16:creationId xmlns:a16="http://schemas.microsoft.com/office/drawing/2014/main" id="{54A85337-54A5-27E3-5057-054D39245A29}"/>
                  </a:ext>
                </a:extLst>
              </p:cNvPr>
              <p:cNvSpPr/>
              <p:nvPr/>
            </p:nvSpPr>
            <p:spPr>
              <a:xfrm>
                <a:off x="4606900" y="2957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677;p79">
                <a:extLst>
                  <a:ext uri="{FF2B5EF4-FFF2-40B4-BE49-F238E27FC236}">
                    <a16:creationId xmlns:a16="http://schemas.microsoft.com/office/drawing/2014/main" id="{B3A6B48B-A7B0-7C1D-7888-F324B2CB548B}"/>
                  </a:ext>
                </a:extLst>
              </p:cNvPr>
              <p:cNvSpPr/>
              <p:nvPr/>
            </p:nvSpPr>
            <p:spPr>
              <a:xfrm>
                <a:off x="4624450" y="29300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6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678;p79">
                <a:extLst>
                  <a:ext uri="{FF2B5EF4-FFF2-40B4-BE49-F238E27FC236}">
                    <a16:creationId xmlns:a16="http://schemas.microsoft.com/office/drawing/2014/main" id="{882559EF-BD44-4E31-EB96-20B202D90386}"/>
                  </a:ext>
                </a:extLst>
              </p:cNvPr>
              <p:cNvSpPr/>
              <p:nvPr/>
            </p:nvSpPr>
            <p:spPr>
              <a:xfrm>
                <a:off x="4351150" y="3299013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679;p79">
                <a:extLst>
                  <a:ext uri="{FF2B5EF4-FFF2-40B4-BE49-F238E27FC236}">
                    <a16:creationId xmlns:a16="http://schemas.microsoft.com/office/drawing/2014/main" id="{72E5CA4C-EF44-5789-2E53-22E2E73485F8}"/>
                  </a:ext>
                </a:extLst>
              </p:cNvPr>
              <p:cNvSpPr/>
              <p:nvPr/>
            </p:nvSpPr>
            <p:spPr>
              <a:xfrm>
                <a:off x="4614425" y="288486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680;p79">
                <a:extLst>
                  <a:ext uri="{FF2B5EF4-FFF2-40B4-BE49-F238E27FC236}">
                    <a16:creationId xmlns:a16="http://schemas.microsoft.com/office/drawing/2014/main" id="{D5D1C4BD-6D6B-35DB-B733-F72F904F8E9F}"/>
                  </a:ext>
                </a:extLst>
              </p:cNvPr>
              <p:cNvSpPr/>
              <p:nvPr/>
            </p:nvSpPr>
            <p:spPr>
              <a:xfrm>
                <a:off x="4631975" y="28572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681;p79">
                <a:extLst>
                  <a:ext uri="{FF2B5EF4-FFF2-40B4-BE49-F238E27FC236}">
                    <a16:creationId xmlns:a16="http://schemas.microsoft.com/office/drawing/2014/main" id="{E782B0C5-D78C-DDD9-A326-09C513D59F5D}"/>
                  </a:ext>
                </a:extLst>
              </p:cNvPr>
              <p:cNvSpPr/>
              <p:nvPr/>
            </p:nvSpPr>
            <p:spPr>
              <a:xfrm>
                <a:off x="4323550" y="3281613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682;p79">
                <a:extLst>
                  <a:ext uri="{FF2B5EF4-FFF2-40B4-BE49-F238E27FC236}">
                    <a16:creationId xmlns:a16="http://schemas.microsoft.com/office/drawing/2014/main" id="{9EFBC44B-F99B-41E3-27CA-312CD6212107}"/>
                  </a:ext>
                </a:extLst>
              </p:cNvPr>
              <p:cNvSpPr/>
              <p:nvPr/>
            </p:nvSpPr>
            <p:spPr>
              <a:xfrm>
                <a:off x="4586825" y="28673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683;p79">
                <a:extLst>
                  <a:ext uri="{FF2B5EF4-FFF2-40B4-BE49-F238E27FC236}">
                    <a16:creationId xmlns:a16="http://schemas.microsoft.com/office/drawing/2014/main" id="{107CAC5B-D160-CC51-500D-DAD7D9CDED9F}"/>
                  </a:ext>
                </a:extLst>
              </p:cNvPr>
              <p:cNvSpPr/>
              <p:nvPr/>
            </p:nvSpPr>
            <p:spPr>
              <a:xfrm>
                <a:off x="4604375" y="28397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697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684;p79">
                <a:extLst>
                  <a:ext uri="{FF2B5EF4-FFF2-40B4-BE49-F238E27FC236}">
                    <a16:creationId xmlns:a16="http://schemas.microsoft.com/office/drawing/2014/main" id="{019744A2-B7B3-471A-CB54-6B1A1F79022A}"/>
                  </a:ext>
                </a:extLst>
              </p:cNvPr>
              <p:cNvSpPr/>
              <p:nvPr/>
            </p:nvSpPr>
            <p:spPr>
              <a:xfrm>
                <a:off x="4278375" y="32916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685;p79">
                <a:extLst>
                  <a:ext uri="{FF2B5EF4-FFF2-40B4-BE49-F238E27FC236}">
                    <a16:creationId xmlns:a16="http://schemas.microsoft.com/office/drawing/2014/main" id="{48014194-1A1E-A695-118C-C605353379DC}"/>
                  </a:ext>
                </a:extLst>
              </p:cNvPr>
              <p:cNvSpPr/>
              <p:nvPr/>
            </p:nvSpPr>
            <p:spPr>
              <a:xfrm>
                <a:off x="4524100" y="29049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686;p79">
                <a:extLst>
                  <a:ext uri="{FF2B5EF4-FFF2-40B4-BE49-F238E27FC236}">
                    <a16:creationId xmlns:a16="http://schemas.microsoft.com/office/drawing/2014/main" id="{E85508E4-B222-EB00-7F81-27FFA377E4A6}"/>
                  </a:ext>
                </a:extLst>
              </p:cNvPr>
              <p:cNvSpPr/>
              <p:nvPr/>
            </p:nvSpPr>
            <p:spPr>
              <a:xfrm>
                <a:off x="4541650" y="287733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687;p79">
                <a:extLst>
                  <a:ext uri="{FF2B5EF4-FFF2-40B4-BE49-F238E27FC236}">
                    <a16:creationId xmlns:a16="http://schemas.microsoft.com/office/drawing/2014/main" id="{6C365716-1257-633B-D57B-4C77A981A56C}"/>
                  </a:ext>
                </a:extLst>
              </p:cNvPr>
              <p:cNvSpPr/>
              <p:nvPr/>
            </p:nvSpPr>
            <p:spPr>
              <a:xfrm>
                <a:off x="4233225" y="330168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688;p79">
                <a:extLst>
                  <a:ext uri="{FF2B5EF4-FFF2-40B4-BE49-F238E27FC236}">
                    <a16:creationId xmlns:a16="http://schemas.microsoft.com/office/drawing/2014/main" id="{721F42E9-C461-081C-2AC3-494BB52CD88D}"/>
                  </a:ext>
                </a:extLst>
              </p:cNvPr>
              <p:cNvSpPr/>
              <p:nvPr/>
            </p:nvSpPr>
            <p:spPr>
              <a:xfrm>
                <a:off x="4461375" y="2942563"/>
                <a:ext cx="451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14" extrusionOk="0">
                    <a:moveTo>
                      <a:pt x="703" y="1"/>
                    </a:moveTo>
                    <a:lnTo>
                      <a:pt x="0" y="1111"/>
                    </a:lnTo>
                    <a:lnTo>
                      <a:pt x="1104" y="1814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689;p79">
                <a:extLst>
                  <a:ext uri="{FF2B5EF4-FFF2-40B4-BE49-F238E27FC236}">
                    <a16:creationId xmlns:a16="http://schemas.microsoft.com/office/drawing/2014/main" id="{8FB654CF-B373-BC09-74AF-406ED70219DF}"/>
                  </a:ext>
                </a:extLst>
              </p:cNvPr>
              <p:cNvSpPr/>
              <p:nvPr/>
            </p:nvSpPr>
            <p:spPr>
              <a:xfrm>
                <a:off x="4478925" y="29149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690;p79">
                <a:extLst>
                  <a:ext uri="{FF2B5EF4-FFF2-40B4-BE49-F238E27FC236}">
                    <a16:creationId xmlns:a16="http://schemas.microsoft.com/office/drawing/2014/main" id="{CEF8B3EE-A461-A460-11FB-6F66B75ECD80}"/>
                  </a:ext>
                </a:extLst>
              </p:cNvPr>
              <p:cNvSpPr/>
              <p:nvPr/>
            </p:nvSpPr>
            <p:spPr>
              <a:xfrm>
                <a:off x="4205625" y="32841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691;p79">
                <a:extLst>
                  <a:ext uri="{FF2B5EF4-FFF2-40B4-BE49-F238E27FC236}">
                    <a16:creationId xmlns:a16="http://schemas.microsoft.com/office/drawing/2014/main" id="{AAB58088-A592-07A2-7071-FFE01816DD02}"/>
                  </a:ext>
                </a:extLst>
              </p:cNvPr>
              <p:cNvSpPr/>
              <p:nvPr/>
            </p:nvSpPr>
            <p:spPr>
              <a:xfrm>
                <a:off x="4416200" y="295276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692;p79">
                <a:extLst>
                  <a:ext uri="{FF2B5EF4-FFF2-40B4-BE49-F238E27FC236}">
                    <a16:creationId xmlns:a16="http://schemas.microsoft.com/office/drawing/2014/main" id="{DEC14075-D94C-AAEF-19EE-0A990D483F8C}"/>
                  </a:ext>
                </a:extLst>
              </p:cNvPr>
              <p:cNvSpPr/>
              <p:nvPr/>
            </p:nvSpPr>
            <p:spPr>
              <a:xfrm>
                <a:off x="4160450" y="32941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693;p79">
                <a:extLst>
                  <a:ext uri="{FF2B5EF4-FFF2-40B4-BE49-F238E27FC236}">
                    <a16:creationId xmlns:a16="http://schemas.microsoft.com/office/drawing/2014/main" id="{1314FB9C-11E5-93B9-D078-71E0878054E4}"/>
                  </a:ext>
                </a:extLst>
              </p:cNvPr>
              <p:cNvSpPr/>
              <p:nvPr/>
            </p:nvSpPr>
            <p:spPr>
              <a:xfrm>
                <a:off x="4388600" y="29352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694;p79">
                <a:extLst>
                  <a:ext uri="{FF2B5EF4-FFF2-40B4-BE49-F238E27FC236}">
                    <a16:creationId xmlns:a16="http://schemas.microsoft.com/office/drawing/2014/main" id="{3DE5C747-A58D-9A53-F0C2-E83097381A1F}"/>
                  </a:ext>
                </a:extLst>
              </p:cNvPr>
              <p:cNvSpPr/>
              <p:nvPr/>
            </p:nvSpPr>
            <p:spPr>
              <a:xfrm>
                <a:off x="4132850" y="32765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2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695;p79">
                <a:extLst>
                  <a:ext uri="{FF2B5EF4-FFF2-40B4-BE49-F238E27FC236}">
                    <a16:creationId xmlns:a16="http://schemas.microsoft.com/office/drawing/2014/main" id="{9CE00E55-B717-8AD9-A895-AA2AD5A9867E}"/>
                  </a:ext>
                </a:extLst>
              </p:cNvPr>
              <p:cNvSpPr/>
              <p:nvPr/>
            </p:nvSpPr>
            <p:spPr>
              <a:xfrm>
                <a:off x="4185375" y="3193813"/>
                <a:ext cx="453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11" y="1807"/>
                    </a:lnTo>
                    <a:lnTo>
                      <a:pt x="1814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696;p79">
                <a:extLst>
                  <a:ext uri="{FF2B5EF4-FFF2-40B4-BE49-F238E27FC236}">
                    <a16:creationId xmlns:a16="http://schemas.microsoft.com/office/drawing/2014/main" id="{D28DD48C-0AE4-05F9-2A17-13A65757230E}"/>
                  </a:ext>
                </a:extLst>
              </p:cNvPr>
              <p:cNvSpPr/>
              <p:nvPr/>
            </p:nvSpPr>
            <p:spPr>
              <a:xfrm>
                <a:off x="4202950" y="31662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697;p79">
                <a:extLst>
                  <a:ext uri="{FF2B5EF4-FFF2-40B4-BE49-F238E27FC236}">
                    <a16:creationId xmlns:a16="http://schemas.microsoft.com/office/drawing/2014/main" id="{75461628-93D7-6BA8-446D-B15C27DF921A}"/>
                  </a:ext>
                </a:extLst>
              </p:cNvPr>
              <p:cNvSpPr/>
              <p:nvPr/>
            </p:nvSpPr>
            <p:spPr>
              <a:xfrm>
                <a:off x="4220500" y="31386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698;p79">
                <a:extLst>
                  <a:ext uri="{FF2B5EF4-FFF2-40B4-BE49-F238E27FC236}">
                    <a16:creationId xmlns:a16="http://schemas.microsoft.com/office/drawing/2014/main" id="{71FD2735-39CA-43F2-E521-9579B61A8680}"/>
                  </a:ext>
                </a:extLst>
              </p:cNvPr>
              <p:cNvSpPr/>
              <p:nvPr/>
            </p:nvSpPr>
            <p:spPr>
              <a:xfrm>
                <a:off x="4238075" y="3111013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699;p79">
                <a:extLst>
                  <a:ext uri="{FF2B5EF4-FFF2-40B4-BE49-F238E27FC236}">
                    <a16:creationId xmlns:a16="http://schemas.microsoft.com/office/drawing/2014/main" id="{7D668A01-BD48-0D9A-A9BD-3F56B11EC679}"/>
                  </a:ext>
                </a:extLst>
              </p:cNvPr>
              <p:cNvSpPr/>
              <p:nvPr/>
            </p:nvSpPr>
            <p:spPr>
              <a:xfrm>
                <a:off x="4255625" y="30834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700;p79">
                <a:extLst>
                  <a:ext uri="{FF2B5EF4-FFF2-40B4-BE49-F238E27FC236}">
                    <a16:creationId xmlns:a16="http://schemas.microsoft.com/office/drawing/2014/main" id="{4E18BDBF-3F58-B5CE-EB8D-B46647B6361F}"/>
                  </a:ext>
                </a:extLst>
              </p:cNvPr>
              <p:cNvSpPr/>
              <p:nvPr/>
            </p:nvSpPr>
            <p:spPr>
              <a:xfrm>
                <a:off x="4361000" y="291763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697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701;p79">
                <a:extLst>
                  <a:ext uri="{FF2B5EF4-FFF2-40B4-BE49-F238E27FC236}">
                    <a16:creationId xmlns:a16="http://schemas.microsoft.com/office/drawing/2014/main" id="{B6F5E0F0-3172-8BAE-5E8C-00BCC15F1CE0}"/>
                  </a:ext>
                </a:extLst>
              </p:cNvPr>
              <p:cNvSpPr/>
              <p:nvPr/>
            </p:nvSpPr>
            <p:spPr>
              <a:xfrm>
                <a:off x="4105250" y="325921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702;p79">
                <a:extLst>
                  <a:ext uri="{FF2B5EF4-FFF2-40B4-BE49-F238E27FC236}">
                    <a16:creationId xmlns:a16="http://schemas.microsoft.com/office/drawing/2014/main" id="{1BA1CD28-6A87-38D8-D5A8-4923A51003E6}"/>
                  </a:ext>
                </a:extLst>
              </p:cNvPr>
              <p:cNvSpPr/>
              <p:nvPr/>
            </p:nvSpPr>
            <p:spPr>
              <a:xfrm>
                <a:off x="4122825" y="323143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696" y="1"/>
                    </a:moveTo>
                    <a:lnTo>
                      <a:pt x="0" y="1111"/>
                    </a:lnTo>
                    <a:lnTo>
                      <a:pt x="1104" y="1807"/>
                    </a:lnTo>
                    <a:lnTo>
                      <a:pt x="1807" y="703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703;p79">
                <a:extLst>
                  <a:ext uri="{FF2B5EF4-FFF2-40B4-BE49-F238E27FC236}">
                    <a16:creationId xmlns:a16="http://schemas.microsoft.com/office/drawing/2014/main" id="{B838C5E6-380B-ADA1-F14B-D8040AC2F37A}"/>
                  </a:ext>
                </a:extLst>
              </p:cNvPr>
              <p:cNvSpPr/>
              <p:nvPr/>
            </p:nvSpPr>
            <p:spPr>
              <a:xfrm>
                <a:off x="4140225" y="32038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704;p79">
                <a:extLst>
                  <a:ext uri="{FF2B5EF4-FFF2-40B4-BE49-F238E27FC236}">
                    <a16:creationId xmlns:a16="http://schemas.microsoft.com/office/drawing/2014/main" id="{AE349CAA-F093-4CB5-1A65-0A7F90A8CD8E}"/>
                  </a:ext>
                </a:extLst>
              </p:cNvPr>
              <p:cNvSpPr/>
              <p:nvPr/>
            </p:nvSpPr>
            <p:spPr>
              <a:xfrm>
                <a:off x="4245600" y="3038238"/>
                <a:ext cx="4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703" y="1"/>
                    </a:moveTo>
                    <a:lnTo>
                      <a:pt x="0" y="1105"/>
                    </a:lnTo>
                    <a:lnTo>
                      <a:pt x="1104" y="1807"/>
                    </a:lnTo>
                    <a:lnTo>
                      <a:pt x="1807" y="6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705;p79">
                <a:extLst>
                  <a:ext uri="{FF2B5EF4-FFF2-40B4-BE49-F238E27FC236}">
                    <a16:creationId xmlns:a16="http://schemas.microsoft.com/office/drawing/2014/main" id="{A1F5BB25-07F6-C498-0384-38952AE01D20}"/>
                  </a:ext>
                </a:extLst>
              </p:cNvPr>
              <p:cNvSpPr/>
              <p:nvPr/>
            </p:nvSpPr>
            <p:spPr>
              <a:xfrm>
                <a:off x="4333250" y="2900088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11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706;p79">
                <a:extLst>
                  <a:ext uri="{FF2B5EF4-FFF2-40B4-BE49-F238E27FC236}">
                    <a16:creationId xmlns:a16="http://schemas.microsoft.com/office/drawing/2014/main" id="{39606A68-A59F-CC58-C236-A1C1322199F7}"/>
                  </a:ext>
                </a:extLst>
              </p:cNvPr>
              <p:cNvSpPr/>
              <p:nvPr/>
            </p:nvSpPr>
            <p:spPr>
              <a:xfrm>
                <a:off x="4235550" y="2993088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707;p79">
                <a:extLst>
                  <a:ext uri="{FF2B5EF4-FFF2-40B4-BE49-F238E27FC236}">
                    <a16:creationId xmlns:a16="http://schemas.microsoft.com/office/drawing/2014/main" id="{0D29DD30-AB47-6E13-3787-7A8C2B606DB9}"/>
                  </a:ext>
                </a:extLst>
              </p:cNvPr>
              <p:cNvSpPr/>
              <p:nvPr/>
            </p:nvSpPr>
            <p:spPr>
              <a:xfrm>
                <a:off x="4288075" y="2910113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05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708;p79">
                <a:extLst>
                  <a:ext uri="{FF2B5EF4-FFF2-40B4-BE49-F238E27FC236}">
                    <a16:creationId xmlns:a16="http://schemas.microsoft.com/office/drawing/2014/main" id="{EC50B317-D0C4-3D7E-EAB1-CC87C9A18EFB}"/>
                  </a:ext>
                </a:extLst>
              </p:cNvPr>
              <p:cNvSpPr/>
              <p:nvPr/>
            </p:nvSpPr>
            <p:spPr>
              <a:xfrm>
                <a:off x="4225350" y="2947763"/>
                <a:ext cx="452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14" extrusionOk="0">
                    <a:moveTo>
                      <a:pt x="703" y="0"/>
                    </a:moveTo>
                    <a:lnTo>
                      <a:pt x="1" y="1111"/>
                    </a:lnTo>
                    <a:lnTo>
                      <a:pt x="1111" y="1813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709;p79">
                <a:extLst>
                  <a:ext uri="{FF2B5EF4-FFF2-40B4-BE49-F238E27FC236}">
                    <a16:creationId xmlns:a16="http://schemas.microsoft.com/office/drawing/2014/main" id="{E065791C-3E27-71C8-A007-20D47D5143C0}"/>
                  </a:ext>
                </a:extLst>
              </p:cNvPr>
              <p:cNvSpPr/>
              <p:nvPr/>
            </p:nvSpPr>
            <p:spPr>
              <a:xfrm>
                <a:off x="4260475" y="2892563"/>
                <a:ext cx="452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7" extrusionOk="0">
                    <a:moveTo>
                      <a:pt x="703" y="0"/>
                    </a:moveTo>
                    <a:lnTo>
                      <a:pt x="1" y="1104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710;p79">
                <a:extLst>
                  <a:ext uri="{FF2B5EF4-FFF2-40B4-BE49-F238E27FC236}">
                    <a16:creationId xmlns:a16="http://schemas.microsoft.com/office/drawing/2014/main" id="{460960A9-098B-73D5-3AC8-02849584B8AC}"/>
                  </a:ext>
                </a:extLst>
              </p:cNvPr>
              <p:cNvSpPr/>
              <p:nvPr/>
            </p:nvSpPr>
            <p:spPr>
              <a:xfrm>
                <a:off x="4215325" y="2902763"/>
                <a:ext cx="451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1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0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711;p79">
                <a:extLst>
                  <a:ext uri="{FF2B5EF4-FFF2-40B4-BE49-F238E27FC236}">
                    <a16:creationId xmlns:a16="http://schemas.microsoft.com/office/drawing/2014/main" id="{A3C93B9C-D113-88A3-801F-21C9696B4A42}"/>
                  </a:ext>
                </a:extLst>
              </p:cNvPr>
              <p:cNvSpPr/>
              <p:nvPr/>
            </p:nvSpPr>
            <p:spPr>
              <a:xfrm>
                <a:off x="4232875" y="2874988"/>
                <a:ext cx="4520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703" y="1"/>
                    </a:moveTo>
                    <a:lnTo>
                      <a:pt x="1" y="1111"/>
                    </a:lnTo>
                    <a:lnTo>
                      <a:pt x="1105" y="1807"/>
                    </a:lnTo>
                    <a:lnTo>
                      <a:pt x="1807" y="703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712;p79">
                <a:extLst>
                  <a:ext uri="{FF2B5EF4-FFF2-40B4-BE49-F238E27FC236}">
                    <a16:creationId xmlns:a16="http://schemas.microsoft.com/office/drawing/2014/main" id="{41CFDBBE-F9F2-A9A1-7CEB-000D5D9D4C4A}"/>
                  </a:ext>
                </a:extLst>
              </p:cNvPr>
              <p:cNvSpPr/>
              <p:nvPr/>
            </p:nvSpPr>
            <p:spPr>
              <a:xfrm>
                <a:off x="4419309" y="3497052"/>
                <a:ext cx="4517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7" extrusionOk="0">
                    <a:moveTo>
                      <a:pt x="703" y="0"/>
                    </a:moveTo>
                    <a:lnTo>
                      <a:pt x="0" y="1104"/>
                    </a:lnTo>
                    <a:lnTo>
                      <a:pt x="1104" y="1807"/>
                    </a:lnTo>
                    <a:lnTo>
                      <a:pt x="1807" y="69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01" name="Google Shape;13713;p79">
              <a:extLst>
                <a:ext uri="{FF2B5EF4-FFF2-40B4-BE49-F238E27FC236}">
                  <a16:creationId xmlns:a16="http://schemas.microsoft.com/office/drawing/2014/main" id="{DD007F2A-CE95-FC10-C38A-991C5DECC936}"/>
                </a:ext>
              </a:extLst>
            </p:cNvPr>
            <p:cNvSpPr/>
            <p:nvPr/>
          </p:nvSpPr>
          <p:spPr>
            <a:xfrm>
              <a:off x="4446608" y="3514041"/>
              <a:ext cx="45175" cy="45175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703" y="0"/>
                  </a:moveTo>
                  <a:lnTo>
                    <a:pt x="0" y="1104"/>
                  </a:lnTo>
                  <a:lnTo>
                    <a:pt x="1104" y="1807"/>
                  </a:lnTo>
                  <a:lnTo>
                    <a:pt x="1807" y="69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2" name="Google Shape;13187;p79">
            <a:extLst>
              <a:ext uri="{FF2B5EF4-FFF2-40B4-BE49-F238E27FC236}">
                <a16:creationId xmlns:a16="http://schemas.microsoft.com/office/drawing/2014/main" id="{05641498-8E20-E94D-B3D1-31E7CA6DE6E9}"/>
              </a:ext>
            </a:extLst>
          </p:cNvPr>
          <p:cNvGrpSpPr/>
          <p:nvPr/>
        </p:nvGrpSpPr>
        <p:grpSpPr>
          <a:xfrm>
            <a:off x="3048078" y="3457914"/>
            <a:ext cx="401338" cy="634755"/>
            <a:chOff x="2703225" y="1824000"/>
            <a:chExt cx="652900" cy="1032625"/>
          </a:xfrm>
        </p:grpSpPr>
        <p:sp>
          <p:nvSpPr>
            <p:cNvPr id="13703" name="Google Shape;13188;p79">
              <a:extLst>
                <a:ext uri="{FF2B5EF4-FFF2-40B4-BE49-F238E27FC236}">
                  <a16:creationId xmlns:a16="http://schemas.microsoft.com/office/drawing/2014/main" id="{AF880712-813F-B188-9424-50B3C1BFB083}"/>
                </a:ext>
              </a:extLst>
            </p:cNvPr>
            <p:cNvSpPr/>
            <p:nvPr/>
          </p:nvSpPr>
          <p:spPr>
            <a:xfrm>
              <a:off x="2742675" y="1897325"/>
              <a:ext cx="593400" cy="927975"/>
            </a:xfrm>
            <a:custGeom>
              <a:avLst/>
              <a:gdLst/>
              <a:ahLst/>
              <a:cxnLst/>
              <a:rect l="l" t="t" r="r" b="b"/>
              <a:pathLst>
                <a:path w="23736" h="37119" extrusionOk="0">
                  <a:moveTo>
                    <a:pt x="778" y="50"/>
                  </a:moveTo>
                  <a:lnTo>
                    <a:pt x="1405" y="0"/>
                  </a:lnTo>
                  <a:lnTo>
                    <a:pt x="23610" y="22331"/>
                  </a:lnTo>
                  <a:lnTo>
                    <a:pt x="23735" y="24211"/>
                  </a:lnTo>
                  <a:lnTo>
                    <a:pt x="14512" y="24286"/>
                  </a:lnTo>
                  <a:lnTo>
                    <a:pt x="15139" y="25940"/>
                  </a:lnTo>
                  <a:lnTo>
                    <a:pt x="19149" y="34035"/>
                  </a:lnTo>
                  <a:lnTo>
                    <a:pt x="18974" y="34938"/>
                  </a:lnTo>
                  <a:lnTo>
                    <a:pt x="17194" y="36943"/>
                  </a:lnTo>
                  <a:lnTo>
                    <a:pt x="14688" y="37118"/>
                  </a:lnTo>
                  <a:lnTo>
                    <a:pt x="12908" y="35439"/>
                  </a:lnTo>
                  <a:lnTo>
                    <a:pt x="10327" y="29248"/>
                  </a:lnTo>
                  <a:lnTo>
                    <a:pt x="8497" y="26065"/>
                  </a:lnTo>
                  <a:lnTo>
                    <a:pt x="1680" y="32933"/>
                  </a:lnTo>
                  <a:lnTo>
                    <a:pt x="1" y="32757"/>
                  </a:lnTo>
                  <a:lnTo>
                    <a:pt x="1" y="3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189;p79">
              <a:extLst>
                <a:ext uri="{FF2B5EF4-FFF2-40B4-BE49-F238E27FC236}">
                  <a16:creationId xmlns:a16="http://schemas.microsoft.com/office/drawing/2014/main" id="{D147164F-8E06-4D53-246B-84BFF586BACF}"/>
                </a:ext>
              </a:extLst>
            </p:cNvPr>
            <p:cNvSpPr/>
            <p:nvPr/>
          </p:nvSpPr>
          <p:spPr>
            <a:xfrm>
              <a:off x="2811600" y="1933025"/>
              <a:ext cx="54550" cy="55175"/>
            </a:xfrm>
            <a:custGeom>
              <a:avLst/>
              <a:gdLst/>
              <a:ahLst/>
              <a:cxnLst/>
              <a:rect l="l" t="t" r="r" b="b"/>
              <a:pathLst>
                <a:path w="2182" h="2207" extrusionOk="0">
                  <a:moveTo>
                    <a:pt x="2181" y="2206"/>
                  </a:moveTo>
                  <a:cubicBezTo>
                    <a:pt x="1655" y="2181"/>
                    <a:pt x="1129" y="2181"/>
                    <a:pt x="602" y="2181"/>
                  </a:cubicBezTo>
                  <a:cubicBezTo>
                    <a:pt x="402" y="2181"/>
                    <a:pt x="226" y="2181"/>
                    <a:pt x="26" y="2181"/>
                  </a:cubicBezTo>
                  <a:cubicBezTo>
                    <a:pt x="26" y="1429"/>
                    <a:pt x="26" y="728"/>
                    <a:pt x="26" y="1"/>
                  </a:cubicBezTo>
                  <a:cubicBezTo>
                    <a:pt x="26" y="1"/>
                    <a:pt x="1" y="26"/>
                    <a:pt x="1" y="26"/>
                  </a:cubicBezTo>
                  <a:cubicBezTo>
                    <a:pt x="728" y="26"/>
                    <a:pt x="1429" y="26"/>
                    <a:pt x="2181" y="26"/>
                  </a:cubicBezTo>
                  <a:lnTo>
                    <a:pt x="2181" y="2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190;p79">
              <a:extLst>
                <a:ext uri="{FF2B5EF4-FFF2-40B4-BE49-F238E27FC236}">
                  <a16:creationId xmlns:a16="http://schemas.microsoft.com/office/drawing/2014/main" id="{E7FBF9D1-8C6D-0D72-0B27-8FAB40455A5A}"/>
                </a:ext>
              </a:extLst>
            </p:cNvPr>
            <p:cNvSpPr/>
            <p:nvPr/>
          </p:nvSpPr>
          <p:spPr>
            <a:xfrm>
              <a:off x="3137425" y="2259475"/>
              <a:ext cx="55175" cy="54525"/>
            </a:xfrm>
            <a:custGeom>
              <a:avLst/>
              <a:gdLst/>
              <a:ahLst/>
              <a:cxnLst/>
              <a:rect l="l" t="t" r="r" b="b"/>
              <a:pathLst>
                <a:path w="2207" h="2181" extrusionOk="0">
                  <a:moveTo>
                    <a:pt x="2181" y="2156"/>
                  </a:moveTo>
                  <a:lnTo>
                    <a:pt x="26" y="2156"/>
                  </a:lnTo>
                  <a:cubicBezTo>
                    <a:pt x="26" y="1805"/>
                    <a:pt x="51" y="1479"/>
                    <a:pt x="26" y="1153"/>
                  </a:cubicBezTo>
                  <a:cubicBezTo>
                    <a:pt x="26" y="752"/>
                    <a:pt x="1" y="376"/>
                    <a:pt x="1" y="0"/>
                  </a:cubicBezTo>
                  <a:lnTo>
                    <a:pt x="1" y="0"/>
                  </a:lnTo>
                  <a:lnTo>
                    <a:pt x="2206" y="0"/>
                  </a:lnTo>
                  <a:cubicBezTo>
                    <a:pt x="2206" y="126"/>
                    <a:pt x="2206" y="251"/>
                    <a:pt x="2206" y="376"/>
                  </a:cubicBezTo>
                  <a:cubicBezTo>
                    <a:pt x="2206" y="978"/>
                    <a:pt x="2181" y="1579"/>
                    <a:pt x="2181" y="2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191;p79">
              <a:extLst>
                <a:ext uri="{FF2B5EF4-FFF2-40B4-BE49-F238E27FC236}">
                  <a16:creationId xmlns:a16="http://schemas.microsoft.com/office/drawing/2014/main" id="{BF954165-B8BE-84E6-31AD-B330AD997CB7}"/>
                </a:ext>
              </a:extLst>
            </p:cNvPr>
            <p:cNvSpPr/>
            <p:nvPr/>
          </p:nvSpPr>
          <p:spPr>
            <a:xfrm>
              <a:off x="2866125" y="1986925"/>
              <a:ext cx="54525" cy="53900"/>
            </a:xfrm>
            <a:custGeom>
              <a:avLst/>
              <a:gdLst/>
              <a:ahLst/>
              <a:cxnLst/>
              <a:rect l="l" t="t" r="r" b="b"/>
              <a:pathLst>
                <a:path w="2181" h="2156" extrusionOk="0">
                  <a:moveTo>
                    <a:pt x="0" y="50"/>
                  </a:moveTo>
                  <a:cubicBezTo>
                    <a:pt x="426" y="50"/>
                    <a:pt x="853" y="25"/>
                    <a:pt x="1279" y="25"/>
                  </a:cubicBezTo>
                  <a:cubicBezTo>
                    <a:pt x="1579" y="0"/>
                    <a:pt x="1855" y="25"/>
                    <a:pt x="2181" y="25"/>
                  </a:cubicBezTo>
                  <a:lnTo>
                    <a:pt x="2181" y="2155"/>
                  </a:lnTo>
                  <a:lnTo>
                    <a:pt x="0" y="2155"/>
                  </a:lnTo>
                  <a:cubicBezTo>
                    <a:pt x="0" y="1454"/>
                    <a:pt x="0" y="752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192;p79">
              <a:extLst>
                <a:ext uri="{FF2B5EF4-FFF2-40B4-BE49-F238E27FC236}">
                  <a16:creationId xmlns:a16="http://schemas.microsoft.com/office/drawing/2014/main" id="{DA0271DE-8B19-B86B-9004-4148FAD2D83B}"/>
                </a:ext>
              </a:extLst>
            </p:cNvPr>
            <p:cNvSpPr/>
            <p:nvPr/>
          </p:nvSpPr>
          <p:spPr>
            <a:xfrm>
              <a:off x="2976400" y="2094675"/>
              <a:ext cx="52650" cy="55175"/>
            </a:xfrm>
            <a:custGeom>
              <a:avLst/>
              <a:gdLst/>
              <a:ahLst/>
              <a:cxnLst/>
              <a:rect l="l" t="t" r="r" b="b"/>
              <a:pathLst>
                <a:path w="2106" h="2207" extrusionOk="0">
                  <a:moveTo>
                    <a:pt x="0" y="1"/>
                  </a:moveTo>
                  <a:cubicBezTo>
                    <a:pt x="351" y="26"/>
                    <a:pt x="702" y="51"/>
                    <a:pt x="1053" y="51"/>
                  </a:cubicBezTo>
                  <a:cubicBezTo>
                    <a:pt x="1379" y="51"/>
                    <a:pt x="1730" y="51"/>
                    <a:pt x="2106" y="51"/>
                  </a:cubicBezTo>
                  <a:lnTo>
                    <a:pt x="2106" y="2206"/>
                  </a:lnTo>
                  <a:lnTo>
                    <a:pt x="0" y="22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193;p79">
              <a:extLst>
                <a:ext uri="{FF2B5EF4-FFF2-40B4-BE49-F238E27FC236}">
                  <a16:creationId xmlns:a16="http://schemas.microsoft.com/office/drawing/2014/main" id="{695E3B3A-8EF8-487F-9454-90A142277BE4}"/>
                </a:ext>
              </a:extLst>
            </p:cNvPr>
            <p:cNvSpPr/>
            <p:nvPr/>
          </p:nvSpPr>
          <p:spPr>
            <a:xfrm>
              <a:off x="3084800" y="2204950"/>
              <a:ext cx="52650" cy="54550"/>
            </a:xfrm>
            <a:custGeom>
              <a:avLst/>
              <a:gdLst/>
              <a:ahLst/>
              <a:cxnLst/>
              <a:rect l="l" t="t" r="r" b="b"/>
              <a:pathLst>
                <a:path w="2106" h="2182" extrusionOk="0">
                  <a:moveTo>
                    <a:pt x="2106" y="2181"/>
                  </a:moveTo>
                  <a:lnTo>
                    <a:pt x="0" y="2181"/>
                  </a:lnTo>
                  <a:lnTo>
                    <a:pt x="0" y="1"/>
                  </a:lnTo>
                  <a:lnTo>
                    <a:pt x="2106" y="1"/>
                  </a:lnTo>
                  <a:cubicBezTo>
                    <a:pt x="2106" y="728"/>
                    <a:pt x="2106" y="1455"/>
                    <a:pt x="2106" y="2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194;p79">
              <a:extLst>
                <a:ext uri="{FF2B5EF4-FFF2-40B4-BE49-F238E27FC236}">
                  <a16:creationId xmlns:a16="http://schemas.microsoft.com/office/drawing/2014/main" id="{FD96D718-4EC8-06DC-6E2A-CA7FF2C5E406}"/>
                </a:ext>
              </a:extLst>
            </p:cNvPr>
            <p:cNvSpPr/>
            <p:nvPr/>
          </p:nvSpPr>
          <p:spPr>
            <a:xfrm>
              <a:off x="3030275" y="2151075"/>
              <a:ext cx="53300" cy="53275"/>
            </a:xfrm>
            <a:custGeom>
              <a:avLst/>
              <a:gdLst/>
              <a:ahLst/>
              <a:cxnLst/>
              <a:rect l="l" t="t" r="r" b="b"/>
              <a:pathLst>
                <a:path w="2132" h="2131" extrusionOk="0">
                  <a:moveTo>
                    <a:pt x="2131" y="2131"/>
                  </a:moveTo>
                  <a:lnTo>
                    <a:pt x="1" y="2131"/>
                  </a:lnTo>
                  <a:lnTo>
                    <a:pt x="1" y="1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195;p79">
              <a:extLst>
                <a:ext uri="{FF2B5EF4-FFF2-40B4-BE49-F238E27FC236}">
                  <a16:creationId xmlns:a16="http://schemas.microsoft.com/office/drawing/2014/main" id="{87EF14F8-6F22-652A-50A3-383AFFF5DB77}"/>
                </a:ext>
              </a:extLst>
            </p:cNvPr>
            <p:cNvSpPr/>
            <p:nvPr/>
          </p:nvSpPr>
          <p:spPr>
            <a:xfrm>
              <a:off x="2921250" y="2042050"/>
              <a:ext cx="55175" cy="52650"/>
            </a:xfrm>
            <a:custGeom>
              <a:avLst/>
              <a:gdLst/>
              <a:ahLst/>
              <a:cxnLst/>
              <a:rect l="l" t="t" r="r" b="b"/>
              <a:pathLst>
                <a:path w="2207" h="2106" extrusionOk="0">
                  <a:moveTo>
                    <a:pt x="2206" y="2106"/>
                  </a:moveTo>
                  <a:lnTo>
                    <a:pt x="1" y="2106"/>
                  </a:lnTo>
                  <a:lnTo>
                    <a:pt x="1" y="1"/>
                  </a:lnTo>
                  <a:lnTo>
                    <a:pt x="2156" y="1"/>
                  </a:lnTo>
                  <a:cubicBezTo>
                    <a:pt x="2156" y="452"/>
                    <a:pt x="2156" y="878"/>
                    <a:pt x="2156" y="1304"/>
                  </a:cubicBezTo>
                  <a:cubicBezTo>
                    <a:pt x="2156" y="1580"/>
                    <a:pt x="2181" y="1830"/>
                    <a:pt x="2206" y="2106"/>
                  </a:cubicBezTo>
                  <a:cubicBezTo>
                    <a:pt x="2206" y="2106"/>
                    <a:pt x="2206" y="2106"/>
                    <a:pt x="2206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196;p79">
              <a:extLst>
                <a:ext uri="{FF2B5EF4-FFF2-40B4-BE49-F238E27FC236}">
                  <a16:creationId xmlns:a16="http://schemas.microsoft.com/office/drawing/2014/main" id="{8A140DEE-A8EE-15F6-0945-6B22F91484D6}"/>
                </a:ext>
              </a:extLst>
            </p:cNvPr>
            <p:cNvSpPr/>
            <p:nvPr/>
          </p:nvSpPr>
          <p:spPr>
            <a:xfrm>
              <a:off x="2703225" y="1824000"/>
              <a:ext cx="109025" cy="924225"/>
            </a:xfrm>
            <a:custGeom>
              <a:avLst/>
              <a:gdLst/>
              <a:ahLst/>
              <a:cxnLst/>
              <a:rect l="l" t="t" r="r" b="b"/>
              <a:pathLst>
                <a:path w="4361" h="36969" extrusionOk="0">
                  <a:moveTo>
                    <a:pt x="4361" y="4362"/>
                  </a:moveTo>
                  <a:lnTo>
                    <a:pt x="2181" y="4362"/>
                  </a:lnTo>
                  <a:lnTo>
                    <a:pt x="2181" y="34763"/>
                  </a:lnTo>
                  <a:lnTo>
                    <a:pt x="4336" y="34763"/>
                  </a:lnTo>
                  <a:lnTo>
                    <a:pt x="4336" y="34763"/>
                  </a:lnTo>
                  <a:lnTo>
                    <a:pt x="4336" y="36968"/>
                  </a:lnTo>
                  <a:lnTo>
                    <a:pt x="0" y="36968"/>
                  </a:lnTo>
                  <a:lnTo>
                    <a:pt x="0" y="1"/>
                  </a:lnTo>
                  <a:lnTo>
                    <a:pt x="2181" y="1"/>
                  </a:lnTo>
                  <a:lnTo>
                    <a:pt x="2181" y="2181"/>
                  </a:lnTo>
                  <a:lnTo>
                    <a:pt x="4336" y="2181"/>
                  </a:lnTo>
                  <a:lnTo>
                    <a:pt x="4336" y="4387"/>
                  </a:lnTo>
                  <a:cubicBezTo>
                    <a:pt x="4336" y="4387"/>
                    <a:pt x="4361" y="4362"/>
                    <a:pt x="4361" y="43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197;p79">
              <a:extLst>
                <a:ext uri="{FF2B5EF4-FFF2-40B4-BE49-F238E27FC236}">
                  <a16:creationId xmlns:a16="http://schemas.microsoft.com/office/drawing/2014/main" id="{7B26D469-E29B-C149-A0BB-2A4CC2785DF9}"/>
                </a:ext>
              </a:extLst>
            </p:cNvPr>
            <p:cNvSpPr/>
            <p:nvPr/>
          </p:nvSpPr>
          <p:spPr>
            <a:xfrm>
              <a:off x="3084175" y="2422375"/>
              <a:ext cx="271950" cy="162300"/>
            </a:xfrm>
            <a:custGeom>
              <a:avLst/>
              <a:gdLst/>
              <a:ahLst/>
              <a:cxnLst/>
              <a:rect l="l" t="t" r="r" b="b"/>
              <a:pathLst>
                <a:path w="10878" h="6492" extrusionOk="0">
                  <a:moveTo>
                    <a:pt x="10877" y="4362"/>
                  </a:moveTo>
                  <a:cubicBezTo>
                    <a:pt x="10802" y="4362"/>
                    <a:pt x="10727" y="4337"/>
                    <a:pt x="10652" y="4337"/>
                  </a:cubicBezTo>
                  <a:cubicBezTo>
                    <a:pt x="7895" y="4337"/>
                    <a:pt x="5163" y="4337"/>
                    <a:pt x="2431" y="4337"/>
                  </a:cubicBezTo>
                  <a:cubicBezTo>
                    <a:pt x="2356" y="4337"/>
                    <a:pt x="2281" y="4362"/>
                    <a:pt x="2181" y="4362"/>
                  </a:cubicBezTo>
                  <a:lnTo>
                    <a:pt x="2181" y="6492"/>
                  </a:lnTo>
                  <a:lnTo>
                    <a:pt x="0" y="6492"/>
                  </a:lnTo>
                  <a:lnTo>
                    <a:pt x="0" y="2181"/>
                  </a:lnTo>
                  <a:lnTo>
                    <a:pt x="8672" y="2181"/>
                  </a:lnTo>
                  <a:cubicBezTo>
                    <a:pt x="8672" y="1454"/>
                    <a:pt x="8672" y="728"/>
                    <a:pt x="8672" y="26"/>
                  </a:cubicBezTo>
                  <a:cubicBezTo>
                    <a:pt x="8672" y="26"/>
                    <a:pt x="8672" y="26"/>
                    <a:pt x="8672" y="26"/>
                  </a:cubicBezTo>
                  <a:cubicBezTo>
                    <a:pt x="9173" y="26"/>
                    <a:pt x="9674" y="1"/>
                    <a:pt x="10151" y="1"/>
                  </a:cubicBezTo>
                  <a:cubicBezTo>
                    <a:pt x="10401" y="1"/>
                    <a:pt x="10627" y="1"/>
                    <a:pt x="10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198;p79">
              <a:extLst>
                <a:ext uri="{FF2B5EF4-FFF2-40B4-BE49-F238E27FC236}">
                  <a16:creationId xmlns:a16="http://schemas.microsoft.com/office/drawing/2014/main" id="{757000B4-EDBB-05E2-1F25-DBC04FF89E42}"/>
                </a:ext>
              </a:extLst>
            </p:cNvPr>
            <p:cNvSpPr/>
            <p:nvPr/>
          </p:nvSpPr>
          <p:spPr>
            <a:xfrm>
              <a:off x="3082925" y="2802075"/>
              <a:ext cx="109675" cy="54550"/>
            </a:xfrm>
            <a:custGeom>
              <a:avLst/>
              <a:gdLst/>
              <a:ahLst/>
              <a:cxnLst/>
              <a:rect l="l" t="t" r="r" b="b"/>
              <a:pathLst>
                <a:path w="4387" h="2182" extrusionOk="0">
                  <a:moveTo>
                    <a:pt x="0" y="51"/>
                  </a:moveTo>
                  <a:cubicBezTo>
                    <a:pt x="1328" y="26"/>
                    <a:pt x="2682" y="26"/>
                    <a:pt x="4010" y="26"/>
                  </a:cubicBezTo>
                  <a:cubicBezTo>
                    <a:pt x="4135" y="26"/>
                    <a:pt x="4236" y="1"/>
                    <a:pt x="4361" y="1"/>
                  </a:cubicBezTo>
                  <a:lnTo>
                    <a:pt x="4361" y="1"/>
                  </a:lnTo>
                  <a:cubicBezTo>
                    <a:pt x="4361" y="402"/>
                    <a:pt x="4386" y="828"/>
                    <a:pt x="4386" y="1229"/>
                  </a:cubicBezTo>
                  <a:cubicBezTo>
                    <a:pt x="4386" y="1530"/>
                    <a:pt x="4386" y="1855"/>
                    <a:pt x="4386" y="2181"/>
                  </a:cubicBezTo>
                  <a:lnTo>
                    <a:pt x="0" y="218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199;p79">
              <a:extLst>
                <a:ext uri="{FF2B5EF4-FFF2-40B4-BE49-F238E27FC236}">
                  <a16:creationId xmlns:a16="http://schemas.microsoft.com/office/drawing/2014/main" id="{101C3E58-3D17-93C3-F3C5-AF2E0A7DC88B}"/>
                </a:ext>
              </a:extLst>
            </p:cNvPr>
            <p:cNvSpPr/>
            <p:nvPr/>
          </p:nvSpPr>
          <p:spPr>
            <a:xfrm>
              <a:off x="3191950" y="2693675"/>
              <a:ext cx="54525" cy="108425"/>
            </a:xfrm>
            <a:custGeom>
              <a:avLst/>
              <a:gdLst/>
              <a:ahLst/>
              <a:cxnLst/>
              <a:rect l="l" t="t" r="r" b="b"/>
              <a:pathLst>
                <a:path w="2181" h="4337" extrusionOk="0">
                  <a:moveTo>
                    <a:pt x="0" y="4337"/>
                  </a:moveTo>
                  <a:cubicBezTo>
                    <a:pt x="0" y="4312"/>
                    <a:pt x="25" y="4287"/>
                    <a:pt x="25" y="4262"/>
                  </a:cubicBezTo>
                  <a:cubicBezTo>
                    <a:pt x="25" y="2833"/>
                    <a:pt x="25" y="1429"/>
                    <a:pt x="25" y="1"/>
                  </a:cubicBezTo>
                  <a:lnTo>
                    <a:pt x="0" y="1"/>
                  </a:lnTo>
                  <a:lnTo>
                    <a:pt x="2180" y="1"/>
                  </a:lnTo>
                  <a:lnTo>
                    <a:pt x="2180" y="433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200;p79">
              <a:extLst>
                <a:ext uri="{FF2B5EF4-FFF2-40B4-BE49-F238E27FC236}">
                  <a16:creationId xmlns:a16="http://schemas.microsoft.com/office/drawing/2014/main" id="{CD5DAF0B-7260-5357-3A9B-5B13B00CC500}"/>
                </a:ext>
              </a:extLst>
            </p:cNvPr>
            <p:cNvSpPr/>
            <p:nvPr/>
          </p:nvSpPr>
          <p:spPr>
            <a:xfrm>
              <a:off x="3029650" y="2694300"/>
              <a:ext cx="53925" cy="109050"/>
            </a:xfrm>
            <a:custGeom>
              <a:avLst/>
              <a:gdLst/>
              <a:ahLst/>
              <a:cxnLst/>
              <a:rect l="l" t="t" r="r" b="b"/>
              <a:pathLst>
                <a:path w="2157" h="4362" extrusionOk="0">
                  <a:moveTo>
                    <a:pt x="2131" y="4337"/>
                  </a:moveTo>
                  <a:lnTo>
                    <a:pt x="1" y="4337"/>
                  </a:lnTo>
                  <a:lnTo>
                    <a:pt x="1" y="1"/>
                  </a:lnTo>
                  <a:lnTo>
                    <a:pt x="2131" y="1"/>
                  </a:lnTo>
                  <a:cubicBezTo>
                    <a:pt x="2131" y="51"/>
                    <a:pt x="2156" y="101"/>
                    <a:pt x="2156" y="176"/>
                  </a:cubicBezTo>
                  <a:cubicBezTo>
                    <a:pt x="2156" y="1505"/>
                    <a:pt x="2156" y="2833"/>
                    <a:pt x="2156" y="4161"/>
                  </a:cubicBezTo>
                  <a:cubicBezTo>
                    <a:pt x="2156" y="4212"/>
                    <a:pt x="2131" y="4287"/>
                    <a:pt x="2131" y="4362"/>
                  </a:cubicBezTo>
                  <a:lnTo>
                    <a:pt x="2131" y="4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201;p79">
              <a:extLst>
                <a:ext uri="{FF2B5EF4-FFF2-40B4-BE49-F238E27FC236}">
                  <a16:creationId xmlns:a16="http://schemas.microsoft.com/office/drawing/2014/main" id="{C6B7B0C3-55D1-A33F-849E-8A1FC7017EE6}"/>
                </a:ext>
              </a:extLst>
            </p:cNvPr>
            <p:cNvSpPr/>
            <p:nvPr/>
          </p:nvSpPr>
          <p:spPr>
            <a:xfrm>
              <a:off x="3138675" y="2585925"/>
              <a:ext cx="53925" cy="107775"/>
            </a:xfrm>
            <a:custGeom>
              <a:avLst/>
              <a:gdLst/>
              <a:ahLst/>
              <a:cxnLst/>
              <a:rect l="l" t="t" r="r" b="b"/>
              <a:pathLst>
                <a:path w="2157" h="4311" extrusionOk="0">
                  <a:moveTo>
                    <a:pt x="2156" y="4311"/>
                  </a:moveTo>
                  <a:lnTo>
                    <a:pt x="1" y="4311"/>
                  </a:lnTo>
                  <a:lnTo>
                    <a:pt x="1" y="0"/>
                  </a:lnTo>
                  <a:lnTo>
                    <a:pt x="2131" y="0"/>
                  </a:lnTo>
                  <a:cubicBezTo>
                    <a:pt x="2131" y="50"/>
                    <a:pt x="2156" y="100"/>
                    <a:pt x="2156" y="150"/>
                  </a:cubicBezTo>
                  <a:cubicBezTo>
                    <a:pt x="2156" y="1504"/>
                    <a:pt x="2156" y="2832"/>
                    <a:pt x="2156" y="4186"/>
                  </a:cubicBezTo>
                  <a:cubicBezTo>
                    <a:pt x="2156" y="4211"/>
                    <a:pt x="2156" y="4261"/>
                    <a:pt x="2131" y="4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202;p79">
              <a:extLst>
                <a:ext uri="{FF2B5EF4-FFF2-40B4-BE49-F238E27FC236}">
                  <a16:creationId xmlns:a16="http://schemas.microsoft.com/office/drawing/2014/main" id="{1324B373-54AE-1F3A-489A-5DEEBE87D606}"/>
                </a:ext>
              </a:extLst>
            </p:cNvPr>
            <p:cNvSpPr/>
            <p:nvPr/>
          </p:nvSpPr>
          <p:spPr>
            <a:xfrm>
              <a:off x="2975775" y="2585925"/>
              <a:ext cx="52650" cy="107775"/>
            </a:xfrm>
            <a:custGeom>
              <a:avLst/>
              <a:gdLst/>
              <a:ahLst/>
              <a:cxnLst/>
              <a:rect l="l" t="t" r="r" b="b"/>
              <a:pathLst>
                <a:path w="2106" h="4311" extrusionOk="0">
                  <a:moveTo>
                    <a:pt x="0" y="0"/>
                  </a:moveTo>
                  <a:lnTo>
                    <a:pt x="2106" y="0"/>
                  </a:lnTo>
                  <a:lnTo>
                    <a:pt x="2106" y="4311"/>
                  </a:lnTo>
                  <a:lnTo>
                    <a:pt x="0" y="43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203;p79">
              <a:extLst>
                <a:ext uri="{FF2B5EF4-FFF2-40B4-BE49-F238E27FC236}">
                  <a16:creationId xmlns:a16="http://schemas.microsoft.com/office/drawing/2014/main" id="{01D838BC-3AD2-F0CA-6E4E-343D94A58448}"/>
                </a:ext>
              </a:extLst>
            </p:cNvPr>
            <p:cNvSpPr/>
            <p:nvPr/>
          </p:nvSpPr>
          <p:spPr>
            <a:xfrm>
              <a:off x="3191950" y="2313350"/>
              <a:ext cx="54525" cy="55175"/>
            </a:xfrm>
            <a:custGeom>
              <a:avLst/>
              <a:gdLst/>
              <a:ahLst/>
              <a:cxnLst/>
              <a:rect l="l" t="t" r="r" b="b"/>
              <a:pathLst>
                <a:path w="2181" h="2207" extrusionOk="0">
                  <a:moveTo>
                    <a:pt x="2180" y="2206"/>
                  </a:moveTo>
                  <a:lnTo>
                    <a:pt x="0" y="2206"/>
                  </a:lnTo>
                  <a:cubicBezTo>
                    <a:pt x="0" y="1454"/>
                    <a:pt x="0" y="728"/>
                    <a:pt x="0" y="1"/>
                  </a:cubicBezTo>
                  <a:cubicBezTo>
                    <a:pt x="0" y="1"/>
                    <a:pt x="0" y="26"/>
                    <a:pt x="0" y="26"/>
                  </a:cubicBezTo>
                  <a:cubicBezTo>
                    <a:pt x="727" y="26"/>
                    <a:pt x="1429" y="26"/>
                    <a:pt x="2180" y="26"/>
                  </a:cubicBezTo>
                  <a:lnTo>
                    <a:pt x="2180" y="2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204;p79">
              <a:extLst>
                <a:ext uri="{FF2B5EF4-FFF2-40B4-BE49-F238E27FC236}">
                  <a16:creationId xmlns:a16="http://schemas.microsoft.com/office/drawing/2014/main" id="{C19AB07E-6E60-6D5E-2634-76DC16611D4E}"/>
                </a:ext>
              </a:extLst>
            </p:cNvPr>
            <p:cNvSpPr/>
            <p:nvPr/>
          </p:nvSpPr>
          <p:spPr>
            <a:xfrm>
              <a:off x="3246450" y="2368500"/>
              <a:ext cx="54525" cy="54525"/>
            </a:xfrm>
            <a:custGeom>
              <a:avLst/>
              <a:gdLst/>
              <a:ahLst/>
              <a:cxnLst/>
              <a:rect l="l" t="t" r="r" b="b"/>
              <a:pathLst>
                <a:path w="2181" h="2181" extrusionOk="0">
                  <a:moveTo>
                    <a:pt x="0" y="0"/>
                  </a:moveTo>
                  <a:lnTo>
                    <a:pt x="2181" y="0"/>
                  </a:lnTo>
                  <a:cubicBezTo>
                    <a:pt x="2181" y="727"/>
                    <a:pt x="2181" y="1454"/>
                    <a:pt x="2181" y="2181"/>
                  </a:cubicBezTo>
                  <a:cubicBezTo>
                    <a:pt x="2181" y="2181"/>
                    <a:pt x="2181" y="2181"/>
                    <a:pt x="2181" y="2181"/>
                  </a:cubicBezTo>
                  <a:cubicBezTo>
                    <a:pt x="1605" y="2181"/>
                    <a:pt x="1053" y="2156"/>
                    <a:pt x="477" y="2156"/>
                  </a:cubicBezTo>
                  <a:cubicBezTo>
                    <a:pt x="326" y="2156"/>
                    <a:pt x="201" y="2156"/>
                    <a:pt x="0" y="2156"/>
                  </a:cubicBezTo>
                  <a:cubicBezTo>
                    <a:pt x="0" y="1404"/>
                    <a:pt x="0" y="70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205;p79">
              <a:extLst>
                <a:ext uri="{FF2B5EF4-FFF2-40B4-BE49-F238E27FC236}">
                  <a16:creationId xmlns:a16="http://schemas.microsoft.com/office/drawing/2014/main" id="{9521F25A-49CF-BC0C-15E3-97753DCDC671}"/>
                </a:ext>
              </a:extLst>
            </p:cNvPr>
            <p:cNvSpPr/>
            <p:nvPr/>
          </p:nvSpPr>
          <p:spPr>
            <a:xfrm>
              <a:off x="2811600" y="2640425"/>
              <a:ext cx="54550" cy="52650"/>
            </a:xfrm>
            <a:custGeom>
              <a:avLst/>
              <a:gdLst/>
              <a:ahLst/>
              <a:cxnLst/>
              <a:rect l="l" t="t" r="r" b="b"/>
              <a:pathLst>
                <a:path w="2182" h="2106" extrusionOk="0">
                  <a:moveTo>
                    <a:pt x="1" y="2106"/>
                  </a:moveTo>
                  <a:lnTo>
                    <a:pt x="1" y="1"/>
                  </a:lnTo>
                  <a:lnTo>
                    <a:pt x="2181" y="1"/>
                  </a:lnTo>
                  <a:lnTo>
                    <a:pt x="2181" y="2106"/>
                  </a:lnTo>
                  <a:cubicBezTo>
                    <a:pt x="1429" y="2106"/>
                    <a:pt x="728" y="2106"/>
                    <a:pt x="1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206;p79">
              <a:extLst>
                <a:ext uri="{FF2B5EF4-FFF2-40B4-BE49-F238E27FC236}">
                  <a16:creationId xmlns:a16="http://schemas.microsoft.com/office/drawing/2014/main" id="{98642E26-B34C-F778-B880-BE3E8E4AF8E6}"/>
                </a:ext>
              </a:extLst>
            </p:cNvPr>
            <p:cNvSpPr/>
            <p:nvPr/>
          </p:nvSpPr>
          <p:spPr>
            <a:xfrm>
              <a:off x="2921250" y="2531400"/>
              <a:ext cx="53300" cy="55175"/>
            </a:xfrm>
            <a:custGeom>
              <a:avLst/>
              <a:gdLst/>
              <a:ahLst/>
              <a:cxnLst/>
              <a:rect l="l" t="t" r="r" b="b"/>
              <a:pathLst>
                <a:path w="2132" h="2207" extrusionOk="0">
                  <a:moveTo>
                    <a:pt x="26" y="2206"/>
                  </a:moveTo>
                  <a:lnTo>
                    <a:pt x="26" y="1"/>
                  </a:lnTo>
                  <a:lnTo>
                    <a:pt x="2131" y="1"/>
                  </a:lnTo>
                  <a:lnTo>
                    <a:pt x="2131" y="2156"/>
                  </a:lnTo>
                  <a:cubicBezTo>
                    <a:pt x="1555" y="2156"/>
                    <a:pt x="1003" y="2156"/>
                    <a:pt x="427" y="2156"/>
                  </a:cubicBezTo>
                  <a:cubicBezTo>
                    <a:pt x="302" y="2156"/>
                    <a:pt x="151" y="2181"/>
                    <a:pt x="1" y="2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207;p79">
              <a:extLst>
                <a:ext uri="{FF2B5EF4-FFF2-40B4-BE49-F238E27FC236}">
                  <a16:creationId xmlns:a16="http://schemas.microsoft.com/office/drawing/2014/main" id="{EDDAE4D1-65EC-E3D0-B284-1EFDD149869F}"/>
                </a:ext>
              </a:extLst>
            </p:cNvPr>
            <p:cNvSpPr/>
            <p:nvPr/>
          </p:nvSpPr>
          <p:spPr>
            <a:xfrm>
              <a:off x="2867375" y="2585300"/>
              <a:ext cx="54525" cy="53900"/>
            </a:xfrm>
            <a:custGeom>
              <a:avLst/>
              <a:gdLst/>
              <a:ahLst/>
              <a:cxnLst/>
              <a:rect l="l" t="t" r="r" b="b"/>
              <a:pathLst>
                <a:path w="2181" h="2156" extrusionOk="0">
                  <a:moveTo>
                    <a:pt x="2156" y="50"/>
                  </a:moveTo>
                  <a:cubicBezTo>
                    <a:pt x="2156" y="576"/>
                    <a:pt x="2156" y="1103"/>
                    <a:pt x="2131" y="1629"/>
                  </a:cubicBezTo>
                  <a:cubicBezTo>
                    <a:pt x="2131" y="1805"/>
                    <a:pt x="2131" y="1955"/>
                    <a:pt x="2131" y="2155"/>
                  </a:cubicBezTo>
                  <a:lnTo>
                    <a:pt x="0" y="2155"/>
                  </a:lnTo>
                  <a:lnTo>
                    <a:pt x="0" y="0"/>
                  </a:lnTo>
                  <a:cubicBezTo>
                    <a:pt x="276" y="0"/>
                    <a:pt x="552" y="0"/>
                    <a:pt x="828" y="0"/>
                  </a:cubicBezTo>
                  <a:cubicBezTo>
                    <a:pt x="1279" y="25"/>
                    <a:pt x="1730" y="25"/>
                    <a:pt x="2181" y="50"/>
                  </a:cubicBezTo>
                  <a:cubicBezTo>
                    <a:pt x="2181" y="50"/>
                    <a:pt x="2156" y="50"/>
                    <a:pt x="2156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8" name="Google Shape;11448;p53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449" name="Google Shape;11449;p53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0" name="Google Shape;11450;p53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451" name="Google Shape;11451;p53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52" name="Google Shape;11452;p53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453" name="Google Shape;11453;p53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4" name="Google Shape;11454;p53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455" name="Google Shape;11455;p53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56" name="Google Shape;11456;p53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dirty="0"/>
              <a:t>Una política de planificación debe </a:t>
            </a:r>
            <a:br>
              <a:rPr lang="es-ES" sz="1600" b="0" dirty="0"/>
            </a:br>
            <a:r>
              <a:rPr lang="es-ES" sz="1600" b="0" dirty="0"/>
              <a:t>intentar maximizar la capacidad de ejecución:</a:t>
            </a:r>
            <a:endParaRPr sz="1600" b="0" dirty="0"/>
          </a:p>
        </p:txBody>
      </p:sp>
      <p:sp>
        <p:nvSpPr>
          <p:cNvPr id="11458" name="Google Shape;11458;p53"/>
          <p:cNvSpPr txBox="1">
            <a:spLocks noGrp="1"/>
          </p:cNvSpPr>
          <p:nvPr>
            <p:ph type="subTitle" idx="2"/>
          </p:nvPr>
        </p:nvSpPr>
        <p:spPr>
          <a:xfrm>
            <a:off x="2020495" y="1992080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Maximizar el número de peticiones servidas por unidad de tiempo.</a:t>
            </a:r>
            <a:endParaRPr dirty="0"/>
          </a:p>
        </p:txBody>
      </p:sp>
      <p:sp>
        <p:nvSpPr>
          <p:cNvPr id="11461" name="Google Shape;11461;p53"/>
          <p:cNvSpPr txBox="1">
            <a:spLocks noGrp="1"/>
          </p:cNvSpPr>
          <p:nvPr>
            <p:ph type="subTitle" idx="4"/>
          </p:nvPr>
        </p:nvSpPr>
        <p:spPr>
          <a:xfrm>
            <a:off x="2072537" y="3499222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Minimizar la media del tiempo de respuesta.</a:t>
            </a:r>
            <a:endParaRPr dirty="0"/>
          </a:p>
        </p:txBody>
      </p:sp>
      <p:sp>
        <p:nvSpPr>
          <p:cNvPr id="11462" name="Google Shape;11462;p53"/>
          <p:cNvSpPr txBox="1">
            <a:spLocks noGrp="1"/>
          </p:cNvSpPr>
          <p:nvPr>
            <p:ph type="subTitle" idx="5"/>
          </p:nvPr>
        </p:nvSpPr>
        <p:spPr>
          <a:xfrm>
            <a:off x="5298853" y="2603486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el rendimiento global, quizás a costa de las peticiones individuales.</a:t>
            </a:r>
            <a:endParaRPr dirty="0"/>
          </a:p>
        </p:txBody>
      </p:sp>
      <p:grpSp>
        <p:nvGrpSpPr>
          <p:cNvPr id="11465" name="Google Shape;11465;p53"/>
          <p:cNvGrpSpPr/>
          <p:nvPr/>
        </p:nvGrpSpPr>
        <p:grpSpPr>
          <a:xfrm>
            <a:off x="1328275" y="1979236"/>
            <a:ext cx="622415" cy="808046"/>
            <a:chOff x="1027020" y="3242428"/>
            <a:chExt cx="622415" cy="808046"/>
          </a:xfrm>
        </p:grpSpPr>
        <p:sp>
          <p:nvSpPr>
            <p:cNvPr id="11466" name="Google Shape;11466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7" name="Google Shape;11467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68" name="Google Shape;11468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9" name="Google Shape;11469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70" name="Google Shape;11470;p53"/>
          <p:cNvGrpSpPr/>
          <p:nvPr/>
        </p:nvGrpSpPr>
        <p:grpSpPr>
          <a:xfrm>
            <a:off x="4603399" y="2571260"/>
            <a:ext cx="622415" cy="808046"/>
            <a:chOff x="1027020" y="3242428"/>
            <a:chExt cx="622415" cy="808046"/>
          </a:xfrm>
        </p:grpSpPr>
        <p:sp>
          <p:nvSpPr>
            <p:cNvPr id="11471" name="Google Shape;11471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72" name="Google Shape;11472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73" name="Google Shape;11473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4" name="Google Shape;11474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0" name="Google Shape;11480;p53"/>
          <p:cNvGrpSpPr/>
          <p:nvPr/>
        </p:nvGrpSpPr>
        <p:grpSpPr>
          <a:xfrm>
            <a:off x="1331675" y="3305405"/>
            <a:ext cx="622415" cy="808046"/>
            <a:chOff x="1027020" y="3242428"/>
            <a:chExt cx="622415" cy="808046"/>
          </a:xfrm>
        </p:grpSpPr>
        <p:sp>
          <p:nvSpPr>
            <p:cNvPr id="11481" name="Google Shape;11481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2" name="Google Shape;11482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83" name="Google Shape;11483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4" name="Google Shape;11484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5" name="Google Shape;11485;p53"/>
          <p:cNvGrpSpPr/>
          <p:nvPr/>
        </p:nvGrpSpPr>
        <p:grpSpPr>
          <a:xfrm>
            <a:off x="1469831" y="2213616"/>
            <a:ext cx="339306" cy="339253"/>
            <a:chOff x="2685825" y="840375"/>
            <a:chExt cx="481900" cy="481825"/>
          </a:xfrm>
        </p:grpSpPr>
        <p:sp>
          <p:nvSpPr>
            <p:cNvPr id="11486" name="Google Shape;11486;p53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87" name="Google Shape;11487;p53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" name="Google Shape;20956;p97">
            <a:extLst>
              <a:ext uri="{FF2B5EF4-FFF2-40B4-BE49-F238E27FC236}">
                <a16:creationId xmlns:a16="http://schemas.microsoft.com/office/drawing/2014/main" id="{18826810-C11A-1661-7893-E5D9A48297E7}"/>
              </a:ext>
            </a:extLst>
          </p:cNvPr>
          <p:cNvGrpSpPr/>
          <p:nvPr/>
        </p:nvGrpSpPr>
        <p:grpSpPr>
          <a:xfrm>
            <a:off x="4732675" y="2846661"/>
            <a:ext cx="399067" cy="399459"/>
            <a:chOff x="-6689825" y="3992050"/>
            <a:chExt cx="293025" cy="291250"/>
          </a:xfrm>
          <a:solidFill>
            <a:schemeClr val="tx1"/>
          </a:solidFill>
        </p:grpSpPr>
        <p:sp>
          <p:nvSpPr>
            <p:cNvPr id="11" name="Google Shape;20957;p97">
              <a:extLst>
                <a:ext uri="{FF2B5EF4-FFF2-40B4-BE49-F238E27FC236}">
                  <a16:creationId xmlns:a16="http://schemas.microsoft.com/office/drawing/2014/main" id="{582EF0E3-8455-5870-6E86-7C6AD1B4BA0A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58;p97">
              <a:extLst>
                <a:ext uri="{FF2B5EF4-FFF2-40B4-BE49-F238E27FC236}">
                  <a16:creationId xmlns:a16="http://schemas.microsoft.com/office/drawing/2014/main" id="{ED8E2D37-E499-C9A8-F6BD-59AC90F1E70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59;p97">
              <a:extLst>
                <a:ext uri="{FF2B5EF4-FFF2-40B4-BE49-F238E27FC236}">
                  <a16:creationId xmlns:a16="http://schemas.microsoft.com/office/drawing/2014/main" id="{CE79A910-D59D-5BC1-1D36-4ACDD84995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60;p97">
              <a:extLst>
                <a:ext uri="{FF2B5EF4-FFF2-40B4-BE49-F238E27FC236}">
                  <a16:creationId xmlns:a16="http://schemas.microsoft.com/office/drawing/2014/main" id="{C214A83E-5806-0F13-619C-A92A59451D5C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61;p97">
              <a:extLst>
                <a:ext uri="{FF2B5EF4-FFF2-40B4-BE49-F238E27FC236}">
                  <a16:creationId xmlns:a16="http://schemas.microsoft.com/office/drawing/2014/main" id="{227FDC75-8311-C93F-9CA5-99FA181FEDDD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962;p97">
              <a:extLst>
                <a:ext uri="{FF2B5EF4-FFF2-40B4-BE49-F238E27FC236}">
                  <a16:creationId xmlns:a16="http://schemas.microsoft.com/office/drawing/2014/main" id="{C70E9D56-5387-868C-8DD6-8686CD624B4F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963;p97">
              <a:extLst>
                <a:ext uri="{FF2B5EF4-FFF2-40B4-BE49-F238E27FC236}">
                  <a16:creationId xmlns:a16="http://schemas.microsoft.com/office/drawing/2014/main" id="{C37B128E-8110-51E6-2CAF-055A59B21D8F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964;p97">
              <a:extLst>
                <a:ext uri="{FF2B5EF4-FFF2-40B4-BE49-F238E27FC236}">
                  <a16:creationId xmlns:a16="http://schemas.microsoft.com/office/drawing/2014/main" id="{18D0E4D0-EFEB-B9E4-C265-279400F04113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65;p97">
              <a:extLst>
                <a:ext uri="{FF2B5EF4-FFF2-40B4-BE49-F238E27FC236}">
                  <a16:creationId xmlns:a16="http://schemas.microsoft.com/office/drawing/2014/main" id="{78B17373-8B26-9178-AEC8-7866666E35B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966;p97">
              <a:extLst>
                <a:ext uri="{FF2B5EF4-FFF2-40B4-BE49-F238E27FC236}">
                  <a16:creationId xmlns:a16="http://schemas.microsoft.com/office/drawing/2014/main" id="{B11C18E8-D48D-CC39-F6AA-13DB6339EA73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967;p97">
              <a:extLst>
                <a:ext uri="{FF2B5EF4-FFF2-40B4-BE49-F238E27FC236}">
                  <a16:creationId xmlns:a16="http://schemas.microsoft.com/office/drawing/2014/main" id="{744CCB73-A2A0-8177-6F1A-0BBDEDBF577E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968;p97">
              <a:extLst>
                <a:ext uri="{FF2B5EF4-FFF2-40B4-BE49-F238E27FC236}">
                  <a16:creationId xmlns:a16="http://schemas.microsoft.com/office/drawing/2014/main" id="{198AE822-8B36-1A30-507D-4B97A1F2D109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231;p91">
            <a:extLst>
              <a:ext uri="{FF2B5EF4-FFF2-40B4-BE49-F238E27FC236}">
                <a16:creationId xmlns:a16="http://schemas.microsoft.com/office/drawing/2014/main" id="{CF6C2502-420F-E25F-9DE6-7398AE37A9E8}"/>
              </a:ext>
            </a:extLst>
          </p:cNvPr>
          <p:cNvGrpSpPr/>
          <p:nvPr/>
        </p:nvGrpSpPr>
        <p:grpSpPr>
          <a:xfrm>
            <a:off x="1473254" y="3598161"/>
            <a:ext cx="339253" cy="339253"/>
            <a:chOff x="3271200" y="1435075"/>
            <a:chExt cx="481825" cy="481825"/>
          </a:xfrm>
          <a:solidFill>
            <a:schemeClr val="tx1"/>
          </a:solidFill>
        </p:grpSpPr>
        <p:sp>
          <p:nvSpPr>
            <p:cNvPr id="24" name="Google Shape;18232;p91">
              <a:extLst>
                <a:ext uri="{FF2B5EF4-FFF2-40B4-BE49-F238E27FC236}">
                  <a16:creationId xmlns:a16="http://schemas.microsoft.com/office/drawing/2014/main" id="{29CE2326-6290-E171-7EF1-CE21FA7730B2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18233;p91">
              <a:extLst>
                <a:ext uri="{FF2B5EF4-FFF2-40B4-BE49-F238E27FC236}">
                  <a16:creationId xmlns:a16="http://schemas.microsoft.com/office/drawing/2014/main" id="{EEF41CDA-8803-0B02-6D3B-A114CA13C606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5" name="Google Shape;11735;p60"/>
          <p:cNvGrpSpPr/>
          <p:nvPr/>
        </p:nvGrpSpPr>
        <p:grpSpPr>
          <a:xfrm>
            <a:off x="1943250" y="535050"/>
            <a:ext cx="5257500" cy="4073400"/>
            <a:chOff x="1936194" y="535000"/>
            <a:chExt cx="5257500" cy="4073400"/>
          </a:xfrm>
        </p:grpSpPr>
        <p:sp>
          <p:nvSpPr>
            <p:cNvPr id="11736" name="Google Shape;11736;p60"/>
            <p:cNvSpPr/>
            <p:nvPr/>
          </p:nvSpPr>
          <p:spPr>
            <a:xfrm>
              <a:off x="1936194" y="535000"/>
              <a:ext cx="5257500" cy="40734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37" name="Google Shape;11737;p60"/>
            <p:cNvGrpSpPr/>
            <p:nvPr/>
          </p:nvGrpSpPr>
          <p:grpSpPr>
            <a:xfrm>
              <a:off x="1936194" y="535000"/>
              <a:ext cx="5257500" cy="242700"/>
              <a:chOff x="1936194" y="535000"/>
              <a:chExt cx="5257500" cy="242700"/>
            </a:xfrm>
          </p:grpSpPr>
          <p:sp>
            <p:nvSpPr>
              <p:cNvPr id="11738" name="Google Shape;11738;p60"/>
              <p:cNvSpPr/>
              <p:nvPr/>
            </p:nvSpPr>
            <p:spPr>
              <a:xfrm>
                <a:off x="1936194" y="535000"/>
                <a:ext cx="52575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39" name="Google Shape;11739;p60"/>
              <p:cNvGrpSpPr/>
              <p:nvPr/>
            </p:nvGrpSpPr>
            <p:grpSpPr>
              <a:xfrm>
                <a:off x="6529305" y="574270"/>
                <a:ext cx="634685" cy="168300"/>
                <a:chOff x="7755386" y="279729"/>
                <a:chExt cx="634685" cy="168300"/>
              </a:xfrm>
            </p:grpSpPr>
            <p:sp>
              <p:nvSpPr>
                <p:cNvPr id="11740" name="Google Shape;11740;p60"/>
                <p:cNvSpPr/>
                <p:nvPr/>
              </p:nvSpPr>
              <p:spPr>
                <a:xfrm>
                  <a:off x="822177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741" name="Google Shape;11741;p60"/>
                <p:cNvGrpSpPr/>
                <p:nvPr/>
              </p:nvGrpSpPr>
              <p:grpSpPr>
                <a:xfrm>
                  <a:off x="8004462" y="307924"/>
                  <a:ext cx="112019" cy="112144"/>
                  <a:chOff x="7914618" y="539287"/>
                  <a:chExt cx="112019" cy="112144"/>
                </a:xfrm>
              </p:grpSpPr>
              <p:sp>
                <p:nvSpPr>
                  <p:cNvPr id="11742" name="Google Shape;11742;p60"/>
                  <p:cNvSpPr/>
                  <p:nvPr/>
                </p:nvSpPr>
                <p:spPr>
                  <a:xfrm>
                    <a:off x="791461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3" name="Google Shape;11743;p60"/>
                  <p:cNvSpPr/>
                  <p:nvPr/>
                </p:nvSpPr>
                <p:spPr>
                  <a:xfrm>
                    <a:off x="794383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1744" name="Google Shape;11744;p60"/>
                <p:cNvCxnSpPr/>
                <p:nvPr/>
              </p:nvCxnSpPr>
              <p:spPr>
                <a:xfrm>
                  <a:off x="775538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746" name="Google Shape;11746;p60"/>
          <p:cNvSpPr txBox="1">
            <a:spLocks noGrp="1"/>
          </p:cNvSpPr>
          <p:nvPr>
            <p:ph type="subTitle" idx="1"/>
          </p:nvPr>
        </p:nvSpPr>
        <p:spPr>
          <a:xfrm>
            <a:off x="2196596" y="2487300"/>
            <a:ext cx="4890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La planificación suele mejorar la imagen total al tiempo que reduce los niveles de servicio de ciertas peticiones: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Se mide utilizando la varianza de los tiempos de respuesta.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La varianza es un término estadístico que indica hasta qué punto tienden a desviarse del promedio de todos los elementos los elementos individuales.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A menor varianza mayor </a:t>
            </a:r>
            <a:r>
              <a:rPr lang="es-ES" sz="1400" dirty="0" err="1"/>
              <a:t>predecibilidad</a:t>
            </a:r>
            <a:r>
              <a:rPr lang="es-ES" sz="14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Se desea una política de planificación que minimice la varianza, es decir que maximice la </a:t>
            </a:r>
            <a:r>
              <a:rPr lang="es-ES" sz="1400" dirty="0" err="1"/>
              <a:t>predecibilidad</a:t>
            </a:r>
            <a:r>
              <a:rPr lang="es-ES" sz="14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• No debe haber peticiones que puedan experimentar niveles de servicio erráticos.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5" name="Google Shape;13115;p78"/>
          <p:cNvSpPr txBox="1">
            <a:spLocks noGrp="1"/>
          </p:cNvSpPr>
          <p:nvPr>
            <p:ph type="ctrTitle"/>
          </p:nvPr>
        </p:nvSpPr>
        <p:spPr>
          <a:xfrm>
            <a:off x="2787150" y="777725"/>
            <a:ext cx="35697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3116" name="Google Shape;13116;p78"/>
          <p:cNvSpPr txBox="1">
            <a:spLocks noGrp="1"/>
          </p:cNvSpPr>
          <p:nvPr>
            <p:ph type="subTitle" idx="1"/>
          </p:nvPr>
        </p:nvSpPr>
        <p:spPr>
          <a:xfrm>
            <a:off x="2787150" y="1445151"/>
            <a:ext cx="35697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Você tem alguma pergunta?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seuemail@freepik.com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seusite.com</a:t>
            </a:r>
            <a:endParaRPr/>
          </a:p>
        </p:txBody>
      </p:sp>
      <p:grpSp>
        <p:nvGrpSpPr>
          <p:cNvPr id="13117" name="Google Shape;13117;p78"/>
          <p:cNvGrpSpPr/>
          <p:nvPr/>
        </p:nvGrpSpPr>
        <p:grpSpPr>
          <a:xfrm>
            <a:off x="4260791" y="2967198"/>
            <a:ext cx="506895" cy="658073"/>
            <a:chOff x="1027020" y="3242428"/>
            <a:chExt cx="622415" cy="808046"/>
          </a:xfrm>
        </p:grpSpPr>
        <p:sp>
          <p:nvSpPr>
            <p:cNvPr id="13118" name="Google Shape;13118;p78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19" name="Google Shape;13119;p78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3120" name="Google Shape;13120;p7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7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22" name="Google Shape;13122;p78"/>
          <p:cNvGrpSpPr/>
          <p:nvPr/>
        </p:nvGrpSpPr>
        <p:grpSpPr>
          <a:xfrm>
            <a:off x="5300775" y="2967190"/>
            <a:ext cx="506895" cy="658073"/>
            <a:chOff x="1027020" y="3242428"/>
            <a:chExt cx="622415" cy="808046"/>
          </a:xfrm>
        </p:grpSpPr>
        <p:sp>
          <p:nvSpPr>
            <p:cNvPr id="13123" name="Google Shape;13123;p78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24" name="Google Shape;13124;p78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3125" name="Google Shape;13125;p7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7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27" name="Google Shape;13127;p78"/>
          <p:cNvSpPr txBox="1"/>
          <p:nvPr/>
        </p:nvSpPr>
        <p:spPr>
          <a:xfrm>
            <a:off x="2787150" y="3775175"/>
            <a:ext cx="3569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Por favor, mantenha este slide para atribuição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128" name="Google Shape;13128;p78"/>
          <p:cNvGrpSpPr/>
          <p:nvPr/>
        </p:nvGrpSpPr>
        <p:grpSpPr>
          <a:xfrm>
            <a:off x="3220816" y="2967198"/>
            <a:ext cx="506895" cy="658073"/>
            <a:chOff x="1027020" y="3242428"/>
            <a:chExt cx="622415" cy="808046"/>
          </a:xfrm>
        </p:grpSpPr>
        <p:sp>
          <p:nvSpPr>
            <p:cNvPr id="13129" name="Google Shape;13129;p78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0" name="Google Shape;13130;p78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3131" name="Google Shape;13131;p7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7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33" name="Google Shape;13133;p78"/>
          <p:cNvGrpSpPr/>
          <p:nvPr/>
        </p:nvGrpSpPr>
        <p:grpSpPr>
          <a:xfrm>
            <a:off x="3280424" y="3122288"/>
            <a:ext cx="387681" cy="387661"/>
            <a:chOff x="266768" y="1721375"/>
            <a:chExt cx="397907" cy="397887"/>
          </a:xfrm>
        </p:grpSpPr>
        <p:sp>
          <p:nvSpPr>
            <p:cNvPr id="13134" name="Google Shape;13134;p7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7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6" name="Google Shape;13136;p78"/>
          <p:cNvGrpSpPr/>
          <p:nvPr/>
        </p:nvGrpSpPr>
        <p:grpSpPr>
          <a:xfrm>
            <a:off x="5360382" y="3122288"/>
            <a:ext cx="387661" cy="387661"/>
            <a:chOff x="1379798" y="1723250"/>
            <a:chExt cx="397887" cy="397887"/>
          </a:xfrm>
        </p:grpSpPr>
        <p:sp>
          <p:nvSpPr>
            <p:cNvPr id="13137" name="Google Shape;13137;p7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7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7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7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1" name="Google Shape;13141;p78"/>
          <p:cNvGrpSpPr/>
          <p:nvPr/>
        </p:nvGrpSpPr>
        <p:grpSpPr>
          <a:xfrm>
            <a:off x="4320417" y="3122288"/>
            <a:ext cx="387641" cy="387661"/>
            <a:chOff x="864491" y="1723250"/>
            <a:chExt cx="397866" cy="397887"/>
          </a:xfrm>
        </p:grpSpPr>
        <p:sp>
          <p:nvSpPr>
            <p:cNvPr id="13142" name="Google Shape;13142;p7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7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7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5" name="Google Shape;13145;p78"/>
          <p:cNvGrpSpPr/>
          <p:nvPr/>
        </p:nvGrpSpPr>
        <p:grpSpPr>
          <a:xfrm rot="4835480">
            <a:off x="2725272" y="2021822"/>
            <a:ext cx="363709" cy="575672"/>
            <a:chOff x="1656150" y="2404175"/>
            <a:chExt cx="627850" cy="993750"/>
          </a:xfrm>
        </p:grpSpPr>
        <p:sp>
          <p:nvSpPr>
            <p:cNvPr id="13146" name="Google Shape;13146;p78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78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78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78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78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78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78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78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78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78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78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78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78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78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78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78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78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78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78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78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78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78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78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78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3" name="Google Shape;10723;p48"/>
          <p:cNvSpPr/>
          <p:nvPr/>
        </p:nvSpPr>
        <p:spPr>
          <a:xfrm>
            <a:off x="720000" y="2290750"/>
            <a:ext cx="7716900" cy="123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4" name="Google Shape;10724;p48"/>
          <p:cNvGrpSpPr/>
          <p:nvPr/>
        </p:nvGrpSpPr>
        <p:grpSpPr>
          <a:xfrm>
            <a:off x="4335915" y="262492"/>
            <a:ext cx="1295909" cy="1602300"/>
            <a:chOff x="-4013848" y="2943836"/>
            <a:chExt cx="1235729" cy="1527601"/>
          </a:xfrm>
        </p:grpSpPr>
        <p:grpSp>
          <p:nvGrpSpPr>
            <p:cNvPr id="10725" name="Google Shape;10725;p48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0726" name="Google Shape;10726;p4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7" name="Google Shape;10727;p4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8" name="Google Shape;10728;p48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0729" name="Google Shape;10729;p4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0" name="Google Shape;10730;p4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1" name="Google Shape;10731;p48"/>
          <p:cNvGrpSpPr/>
          <p:nvPr/>
        </p:nvGrpSpPr>
        <p:grpSpPr>
          <a:xfrm>
            <a:off x="4081639" y="804538"/>
            <a:ext cx="979573" cy="1271724"/>
            <a:chOff x="-3238463" y="1736825"/>
            <a:chExt cx="2320713" cy="3012850"/>
          </a:xfrm>
        </p:grpSpPr>
        <p:sp>
          <p:nvSpPr>
            <p:cNvPr id="10732" name="Google Shape;10732;p48"/>
            <p:cNvSpPr/>
            <p:nvPr/>
          </p:nvSpPr>
          <p:spPr>
            <a:xfrm flipH="1">
              <a:off x="-3238463" y="1736825"/>
              <a:ext cx="2320702" cy="3012850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3" name="Google Shape;10733;p48"/>
            <p:cNvSpPr/>
            <p:nvPr/>
          </p:nvSpPr>
          <p:spPr>
            <a:xfrm>
              <a:off x="-1382150" y="1736825"/>
              <a:ext cx="464400" cy="604500"/>
            </a:xfrm>
            <a:prstGeom prst="rtTriangl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4" name="Google Shape;10734;p48"/>
          <p:cNvGrpSpPr/>
          <p:nvPr/>
        </p:nvGrpSpPr>
        <p:grpSpPr>
          <a:xfrm>
            <a:off x="1637329" y="4046606"/>
            <a:ext cx="6006929" cy="561900"/>
            <a:chOff x="2468725" y="3723750"/>
            <a:chExt cx="4511400" cy="561900"/>
          </a:xfrm>
        </p:grpSpPr>
        <p:sp>
          <p:nvSpPr>
            <p:cNvPr id="10735" name="Google Shape;10735;p48"/>
            <p:cNvSpPr/>
            <p:nvPr/>
          </p:nvSpPr>
          <p:spPr>
            <a:xfrm>
              <a:off x="2621125" y="3876150"/>
              <a:ext cx="4359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48"/>
            <p:cNvSpPr/>
            <p:nvPr/>
          </p:nvSpPr>
          <p:spPr>
            <a:xfrm>
              <a:off x="2544925" y="3799950"/>
              <a:ext cx="4359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48"/>
            <p:cNvSpPr/>
            <p:nvPr/>
          </p:nvSpPr>
          <p:spPr>
            <a:xfrm>
              <a:off x="2468725" y="3723750"/>
              <a:ext cx="4359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8" name="Google Shape;10738;p48"/>
          <p:cNvSpPr txBox="1">
            <a:spLocks noGrp="1"/>
          </p:cNvSpPr>
          <p:nvPr>
            <p:ph type="title"/>
          </p:nvPr>
        </p:nvSpPr>
        <p:spPr>
          <a:xfrm>
            <a:off x="713550" y="2533450"/>
            <a:ext cx="77169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Planificación de procesos.</a:t>
            </a:r>
            <a:endParaRPr sz="3600" dirty="0"/>
          </a:p>
        </p:txBody>
      </p:sp>
      <p:sp>
        <p:nvSpPr>
          <p:cNvPr id="10739" name="Google Shape;10739;p48"/>
          <p:cNvSpPr txBox="1">
            <a:spLocks noGrp="1"/>
          </p:cNvSpPr>
          <p:nvPr>
            <p:ph type="subTitle" idx="1"/>
          </p:nvPr>
        </p:nvSpPr>
        <p:spPr>
          <a:xfrm>
            <a:off x="1413738" y="3863413"/>
            <a:ext cx="5935381" cy="495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Cuando más de un proceso es ejecutable desde el punto de vista lógico, el Sistema Operativo debe decidir cuál de ellos debe ejecutarse en primer término.</a:t>
            </a:r>
            <a:endParaRPr sz="1100" dirty="0"/>
          </a:p>
        </p:txBody>
      </p:sp>
      <p:sp>
        <p:nvSpPr>
          <p:cNvPr id="10740" name="Google Shape;10740;p48"/>
          <p:cNvSpPr txBox="1">
            <a:spLocks noGrp="1"/>
          </p:cNvSpPr>
          <p:nvPr>
            <p:ph type="title" idx="2"/>
          </p:nvPr>
        </p:nvSpPr>
        <p:spPr>
          <a:xfrm>
            <a:off x="4044500" y="1165300"/>
            <a:ext cx="10536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grpSp>
        <p:nvGrpSpPr>
          <p:cNvPr id="10741" name="Google Shape;10741;p48"/>
          <p:cNvGrpSpPr/>
          <p:nvPr/>
        </p:nvGrpSpPr>
        <p:grpSpPr>
          <a:xfrm>
            <a:off x="7644241" y="1498917"/>
            <a:ext cx="783680" cy="395688"/>
            <a:chOff x="-1940842" y="-1178775"/>
            <a:chExt cx="1405200" cy="709500"/>
          </a:xfrm>
        </p:grpSpPr>
        <p:sp>
          <p:nvSpPr>
            <p:cNvPr id="10742" name="Google Shape;10742;p48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48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48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48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6" name="Google Shape;10746;p48"/>
          <p:cNvSpPr/>
          <p:nvPr/>
        </p:nvSpPr>
        <p:spPr>
          <a:xfrm>
            <a:off x="713550" y="3863413"/>
            <a:ext cx="598728" cy="598337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47" name="Google Shape;10747;p48"/>
          <p:cNvGrpSpPr/>
          <p:nvPr/>
        </p:nvGrpSpPr>
        <p:grpSpPr>
          <a:xfrm>
            <a:off x="719925" y="2290750"/>
            <a:ext cx="7716900" cy="242700"/>
            <a:chOff x="719925" y="2290750"/>
            <a:chExt cx="7716900" cy="242700"/>
          </a:xfrm>
        </p:grpSpPr>
        <p:sp>
          <p:nvSpPr>
            <p:cNvPr id="10748" name="Google Shape;10748;p48"/>
            <p:cNvSpPr/>
            <p:nvPr/>
          </p:nvSpPr>
          <p:spPr>
            <a:xfrm>
              <a:off x="719925" y="2290750"/>
              <a:ext cx="7716900" cy="24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9" name="Google Shape;10749;p48"/>
            <p:cNvGrpSpPr/>
            <p:nvPr/>
          </p:nvGrpSpPr>
          <p:grpSpPr>
            <a:xfrm>
              <a:off x="7755386" y="2330032"/>
              <a:ext cx="634685" cy="168300"/>
              <a:chOff x="7755386" y="279729"/>
              <a:chExt cx="634685" cy="168300"/>
            </a:xfrm>
          </p:grpSpPr>
          <p:sp>
            <p:nvSpPr>
              <p:cNvPr id="10750" name="Google Shape;10750;p48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51" name="Google Shape;10751;p48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0752" name="Google Shape;10752;p48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3" name="Google Shape;10753;p48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754" name="Google Shape;10754;p48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2" name="Google Shape;11612;p56"/>
          <p:cNvGrpSpPr/>
          <p:nvPr/>
        </p:nvGrpSpPr>
        <p:grpSpPr>
          <a:xfrm>
            <a:off x="1188300" y="1120800"/>
            <a:ext cx="6767400" cy="2779200"/>
            <a:chOff x="1188300" y="1120800"/>
            <a:chExt cx="6767400" cy="2779200"/>
          </a:xfrm>
        </p:grpSpPr>
        <p:sp>
          <p:nvSpPr>
            <p:cNvPr id="11613" name="Google Shape;11613;p56"/>
            <p:cNvSpPr/>
            <p:nvPr/>
          </p:nvSpPr>
          <p:spPr>
            <a:xfrm>
              <a:off x="1188300" y="1120800"/>
              <a:ext cx="6767400" cy="2779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4" name="Google Shape;11614;p56"/>
            <p:cNvGrpSpPr/>
            <p:nvPr/>
          </p:nvGrpSpPr>
          <p:grpSpPr>
            <a:xfrm>
              <a:off x="1188300" y="1120800"/>
              <a:ext cx="6767400" cy="242700"/>
              <a:chOff x="1188300" y="1120800"/>
              <a:chExt cx="6767400" cy="242700"/>
            </a:xfrm>
          </p:grpSpPr>
          <p:sp>
            <p:nvSpPr>
              <p:cNvPr id="11615" name="Google Shape;11615;p56"/>
              <p:cNvSpPr/>
              <p:nvPr/>
            </p:nvSpPr>
            <p:spPr>
              <a:xfrm>
                <a:off x="1188300" y="1120800"/>
                <a:ext cx="67674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16" name="Google Shape;11616;p56"/>
              <p:cNvGrpSpPr/>
              <p:nvPr/>
            </p:nvGrpSpPr>
            <p:grpSpPr>
              <a:xfrm>
                <a:off x="7291261" y="1160075"/>
                <a:ext cx="634685" cy="168300"/>
                <a:chOff x="7787636" y="279729"/>
                <a:chExt cx="634685" cy="168300"/>
              </a:xfrm>
            </p:grpSpPr>
            <p:sp>
              <p:nvSpPr>
                <p:cNvPr id="11617" name="Google Shape;11617;p56"/>
                <p:cNvSpPr/>
                <p:nvPr/>
              </p:nvSpPr>
              <p:spPr>
                <a:xfrm>
                  <a:off x="825402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18" name="Google Shape;11618;p56"/>
                <p:cNvGrpSpPr/>
                <p:nvPr/>
              </p:nvGrpSpPr>
              <p:grpSpPr>
                <a:xfrm>
                  <a:off x="8036712" y="307924"/>
                  <a:ext cx="112019" cy="112144"/>
                  <a:chOff x="7946868" y="539287"/>
                  <a:chExt cx="112019" cy="112144"/>
                </a:xfrm>
              </p:grpSpPr>
              <p:sp>
                <p:nvSpPr>
                  <p:cNvPr id="11619" name="Google Shape;11619;p56"/>
                  <p:cNvSpPr/>
                  <p:nvPr/>
                </p:nvSpPr>
                <p:spPr>
                  <a:xfrm>
                    <a:off x="794686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0" name="Google Shape;11620;p56"/>
                  <p:cNvSpPr/>
                  <p:nvPr/>
                </p:nvSpPr>
                <p:spPr>
                  <a:xfrm>
                    <a:off x="797608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1621" name="Google Shape;11621;p56"/>
                <p:cNvCxnSpPr/>
                <p:nvPr/>
              </p:nvCxnSpPr>
              <p:spPr>
                <a:xfrm>
                  <a:off x="778763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623" name="Google Shape;11623;p56"/>
          <p:cNvSpPr txBox="1">
            <a:spLocks noGrp="1"/>
          </p:cNvSpPr>
          <p:nvPr>
            <p:ph type="subTitle" idx="1"/>
          </p:nvPr>
        </p:nvSpPr>
        <p:spPr>
          <a:xfrm>
            <a:off x="1753323" y="1929900"/>
            <a:ext cx="5816233" cy="11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El Planificador es la porción del Sistema Operativo que decide y el Algoritmo de Planificación es el utilizado.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Los principales “criterios” respecto de un buen algoritmo de planificación son la equidad, la eficacia, el tiempo de respuesta, el tiempo de regreso y el rendimiento.</a:t>
            </a:r>
            <a:endParaRPr sz="1800" dirty="0"/>
          </a:p>
        </p:txBody>
      </p:sp>
      <p:grpSp>
        <p:nvGrpSpPr>
          <p:cNvPr id="11624" name="Google Shape;11624;p56"/>
          <p:cNvGrpSpPr/>
          <p:nvPr/>
        </p:nvGrpSpPr>
        <p:grpSpPr>
          <a:xfrm>
            <a:off x="7704689" y="3350665"/>
            <a:ext cx="1207364" cy="1443653"/>
            <a:chOff x="700139" y="3242430"/>
            <a:chExt cx="949335" cy="1135126"/>
          </a:xfrm>
        </p:grpSpPr>
        <p:sp>
          <p:nvSpPr>
            <p:cNvPr id="11625" name="Google Shape;11625;p56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26" name="Google Shape;11626;p56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11627" name="Google Shape;11627;p56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56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29" name="Google Shape;11629;p56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11630" name="Google Shape;11630;p56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1631" name="Google Shape;11631;p56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2" name="Google Shape;11632;p56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33" name="Google Shape;11633;p56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1634" name="Google Shape;11634;p56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5" name="Google Shape;11635;p56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36" name="Google Shape;11636;p56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11637" name="Google Shape;11637;p56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8" name="Google Shape;11638;p56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2" name="Google Shape;11402;p52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403" name="Google Shape;11403;p52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4" name="Google Shape;11404;p52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405" name="Google Shape;11405;p52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06" name="Google Shape;11406;p52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407" name="Google Shape;11407;p52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8" name="Google Shape;11408;p52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409" name="Google Shape;11409;p52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10" name="Google Shape;11410;p52"/>
          <p:cNvSpPr txBox="1">
            <a:spLocks noGrp="1"/>
          </p:cNvSpPr>
          <p:nvPr>
            <p:ph type="subTitle" idx="1"/>
          </p:nvPr>
        </p:nvSpPr>
        <p:spPr>
          <a:xfrm>
            <a:off x="695699" y="2919103"/>
            <a:ext cx="25902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Planificación </a:t>
            </a:r>
            <a:r>
              <a:rPr lang="pt-BR" sz="1400" dirty="0" err="1"/>
              <a:t>Apropiativa</a:t>
            </a:r>
            <a:endParaRPr sz="1400" dirty="0"/>
          </a:p>
        </p:txBody>
      </p:sp>
      <p:sp>
        <p:nvSpPr>
          <p:cNvPr id="11411" name="Google Shape;11411;p52"/>
          <p:cNvSpPr txBox="1">
            <a:spLocks noGrp="1"/>
          </p:cNvSpPr>
          <p:nvPr>
            <p:ph type="subTitle" idx="5"/>
          </p:nvPr>
        </p:nvSpPr>
        <p:spPr>
          <a:xfrm>
            <a:off x="3317634" y="2914793"/>
            <a:ext cx="25236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Planificación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No </a:t>
            </a:r>
            <a:r>
              <a:rPr lang="pt-BR" sz="1400" dirty="0" err="1"/>
              <a:t>Apropiativa</a:t>
            </a:r>
            <a:endParaRPr sz="1400" dirty="0"/>
          </a:p>
        </p:txBody>
      </p:sp>
      <p:sp>
        <p:nvSpPr>
          <p:cNvPr id="11412" name="Google Shape;11412;p52"/>
          <p:cNvSpPr txBox="1">
            <a:spLocks noGrp="1"/>
          </p:cNvSpPr>
          <p:nvPr>
            <p:ph type="subTitle" idx="6"/>
          </p:nvPr>
        </p:nvSpPr>
        <p:spPr>
          <a:xfrm>
            <a:off x="5945154" y="2899925"/>
            <a:ext cx="25236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Planificación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/>
              <a:t>del</a:t>
            </a:r>
            <a:r>
              <a:rPr lang="pt-BR" sz="1400" dirty="0"/>
              <a:t> </a:t>
            </a:r>
            <a:r>
              <a:rPr lang="pt-BR" sz="1400" dirty="0" err="1"/>
              <a:t>Procesador</a:t>
            </a:r>
            <a:endParaRPr sz="1400" dirty="0"/>
          </a:p>
        </p:txBody>
      </p:sp>
      <p:sp>
        <p:nvSpPr>
          <p:cNvPr id="11413" name="Google Shape;11413;p52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PLANIFICACIÓN DEL PROCESADOR</a:t>
            </a:r>
            <a:endParaRPr dirty="0"/>
          </a:p>
        </p:txBody>
      </p:sp>
      <p:sp>
        <p:nvSpPr>
          <p:cNvPr id="11414" name="Google Shape;11414;p52"/>
          <p:cNvSpPr txBox="1">
            <a:spLocks noGrp="1"/>
          </p:cNvSpPr>
          <p:nvPr>
            <p:ph type="subTitle" idx="2"/>
          </p:nvPr>
        </p:nvSpPr>
        <p:spPr>
          <a:xfrm>
            <a:off x="720000" y="3339336"/>
            <a:ext cx="252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Es la estrategia de permitir que procesos ejecutables sean suspendidos temporalmente.</a:t>
            </a:r>
            <a:endParaRPr sz="1200" dirty="0"/>
          </a:p>
        </p:txBody>
      </p:sp>
      <p:sp>
        <p:nvSpPr>
          <p:cNvPr id="11415" name="Google Shape;11415;p52"/>
          <p:cNvSpPr txBox="1">
            <a:spLocks noGrp="1"/>
          </p:cNvSpPr>
          <p:nvPr>
            <p:ph type="subTitle" idx="3"/>
          </p:nvPr>
        </p:nvSpPr>
        <p:spPr>
          <a:xfrm>
            <a:off x="3505122" y="3346769"/>
            <a:ext cx="212995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Es la estrategia de permitir la ejecución de un proceso hasta terminar.</a:t>
            </a:r>
            <a:endParaRPr sz="1200" dirty="0"/>
          </a:p>
        </p:txBody>
      </p:sp>
      <p:sp>
        <p:nvSpPr>
          <p:cNvPr id="11416" name="Google Shape;11416;p52"/>
          <p:cNvSpPr txBox="1">
            <a:spLocks noGrp="1"/>
          </p:cNvSpPr>
          <p:nvPr>
            <p:ph type="subTitle" idx="4"/>
          </p:nvPr>
        </p:nvSpPr>
        <p:spPr>
          <a:xfrm>
            <a:off x="5900550" y="3331901"/>
            <a:ext cx="252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Determinar cuándo deben asignarse los procesadores y a qué procesos, lo cual es responsabilidad del Sistema Operativo.</a:t>
            </a:r>
            <a:endParaRPr sz="1200" dirty="0"/>
          </a:p>
        </p:txBody>
      </p:sp>
      <p:grpSp>
        <p:nvGrpSpPr>
          <p:cNvPr id="11417" name="Google Shape;11417;p52"/>
          <p:cNvGrpSpPr/>
          <p:nvPr/>
        </p:nvGrpSpPr>
        <p:grpSpPr>
          <a:xfrm>
            <a:off x="1670595" y="1979259"/>
            <a:ext cx="622415" cy="808046"/>
            <a:chOff x="1027020" y="3242428"/>
            <a:chExt cx="622415" cy="808046"/>
          </a:xfrm>
        </p:grpSpPr>
        <p:sp>
          <p:nvSpPr>
            <p:cNvPr id="11418" name="Google Shape;11418;p52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9" name="Google Shape;11419;p52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20" name="Google Shape;11420;p52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1" name="Google Shape;11421;p52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22" name="Google Shape;11422;p52"/>
          <p:cNvGrpSpPr/>
          <p:nvPr/>
        </p:nvGrpSpPr>
        <p:grpSpPr>
          <a:xfrm>
            <a:off x="4267545" y="1979259"/>
            <a:ext cx="622415" cy="808046"/>
            <a:chOff x="1027020" y="3242428"/>
            <a:chExt cx="622415" cy="808046"/>
          </a:xfrm>
        </p:grpSpPr>
        <p:sp>
          <p:nvSpPr>
            <p:cNvPr id="11423" name="Google Shape;11423;p52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4" name="Google Shape;11424;p52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25" name="Google Shape;11425;p52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6" name="Google Shape;11426;p52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27" name="Google Shape;11427;p52"/>
          <p:cNvGrpSpPr/>
          <p:nvPr/>
        </p:nvGrpSpPr>
        <p:grpSpPr>
          <a:xfrm>
            <a:off x="6864495" y="1979259"/>
            <a:ext cx="622415" cy="808046"/>
            <a:chOff x="1027020" y="3242428"/>
            <a:chExt cx="622415" cy="808046"/>
          </a:xfrm>
        </p:grpSpPr>
        <p:sp>
          <p:nvSpPr>
            <p:cNvPr id="11428" name="Google Shape;11428;p52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9" name="Google Shape;11429;p52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30" name="Google Shape;11430;p52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1" name="Google Shape;11431;p52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32" name="Google Shape;11432;p52"/>
          <p:cNvGrpSpPr/>
          <p:nvPr/>
        </p:nvGrpSpPr>
        <p:grpSpPr>
          <a:xfrm>
            <a:off x="1805353" y="2208259"/>
            <a:ext cx="352886" cy="350049"/>
            <a:chOff x="946175" y="3253275"/>
            <a:chExt cx="298550" cy="296150"/>
          </a:xfrm>
        </p:grpSpPr>
        <p:sp>
          <p:nvSpPr>
            <p:cNvPr id="11433" name="Google Shape;11433;p52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4" name="Google Shape;11434;p52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5" name="Google Shape;11435;p52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6" name="Google Shape;11436;p52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7" name="Google Shape;11437;p52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8" name="Google Shape;11438;p52"/>
          <p:cNvSpPr/>
          <p:nvPr/>
        </p:nvSpPr>
        <p:spPr>
          <a:xfrm>
            <a:off x="4404641" y="2209634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9" name="Google Shape;11439;p52"/>
          <p:cNvGrpSpPr/>
          <p:nvPr/>
        </p:nvGrpSpPr>
        <p:grpSpPr>
          <a:xfrm>
            <a:off x="6999255" y="2208706"/>
            <a:ext cx="355664" cy="349133"/>
            <a:chOff x="5716825" y="3235950"/>
            <a:chExt cx="300900" cy="295375"/>
          </a:xfrm>
        </p:grpSpPr>
        <p:sp>
          <p:nvSpPr>
            <p:cNvPr id="11440" name="Google Shape;11440;p52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1" name="Google Shape;11441;p52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2" name="Google Shape;11442;p52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3" name="Google Shape;11443;p52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1" name="Google Shape;12491;p70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2492" name="Google Shape;12492;p70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3" name="Google Shape;12493;p70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2494" name="Google Shape;12494;p70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95" name="Google Shape;12495;p70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2496" name="Google Shape;12496;p70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7" name="Google Shape;12497;p70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2498" name="Google Shape;12498;p70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99" name="Google Shape;12499;p70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/>
              <a:t>NIVELES DE PLANIFICACIÓN</a:t>
            </a:r>
            <a:endParaRPr sz="3500" dirty="0"/>
          </a:p>
        </p:txBody>
      </p:sp>
      <p:sp>
        <p:nvSpPr>
          <p:cNvPr id="12500" name="Google Shape;12500;p70"/>
          <p:cNvSpPr txBox="1">
            <a:spLocks noGrp="1"/>
          </p:cNvSpPr>
          <p:nvPr>
            <p:ph type="ctrTitle" idx="4294967295"/>
          </p:nvPr>
        </p:nvSpPr>
        <p:spPr>
          <a:xfrm>
            <a:off x="329472" y="1375158"/>
            <a:ext cx="2629200" cy="657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ALTO NIVEL</a:t>
            </a:r>
            <a:endParaRPr sz="2400" dirty="0"/>
          </a:p>
        </p:txBody>
      </p:sp>
      <p:sp>
        <p:nvSpPr>
          <p:cNvPr id="12501" name="Google Shape;12501;p70"/>
          <p:cNvSpPr txBox="1">
            <a:spLocks noGrp="1"/>
          </p:cNvSpPr>
          <p:nvPr>
            <p:ph type="ctrTitle" idx="4294967295"/>
          </p:nvPr>
        </p:nvSpPr>
        <p:spPr>
          <a:xfrm>
            <a:off x="3263013" y="1375151"/>
            <a:ext cx="2629200" cy="657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NIVEL INTERMEDIO</a:t>
            </a:r>
            <a:endParaRPr sz="2000" dirty="0"/>
          </a:p>
        </p:txBody>
      </p:sp>
      <p:sp>
        <p:nvSpPr>
          <p:cNvPr id="12502" name="Google Shape;12502;p70"/>
          <p:cNvSpPr txBox="1">
            <a:spLocks noGrp="1"/>
          </p:cNvSpPr>
          <p:nvPr>
            <p:ph type="ctrTitle" idx="4294967295"/>
          </p:nvPr>
        </p:nvSpPr>
        <p:spPr>
          <a:xfrm>
            <a:off x="329472" y="2201076"/>
            <a:ext cx="2629200" cy="7548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74399" lvl="0" indent="-319299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■"/>
            </a:pPr>
            <a:r>
              <a:rPr lang="pt-BR" sz="1400" b="0" dirty="0">
                <a:latin typeface="Hind"/>
                <a:ea typeface="Hind"/>
                <a:cs typeface="Hind"/>
                <a:sym typeface="Hind"/>
              </a:rPr>
              <a:t>También se denomina “Planificación de </a:t>
            </a:r>
            <a:r>
              <a:rPr lang="pt-BR" sz="1400" b="0" dirty="0" err="1">
                <a:latin typeface="Hind"/>
                <a:ea typeface="Hind"/>
                <a:cs typeface="Hind"/>
                <a:sym typeface="Hind"/>
              </a:rPr>
              <a:t>trabajos</a:t>
            </a:r>
            <a:r>
              <a:rPr lang="pt-BR" sz="1400" b="0" dirty="0">
                <a:latin typeface="Hind"/>
                <a:ea typeface="Hind"/>
                <a:cs typeface="Hind"/>
                <a:sym typeface="Hind"/>
              </a:rPr>
              <a:t>”</a:t>
            </a:r>
            <a:endParaRPr sz="1400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503" name="Google Shape;12503;p70"/>
          <p:cNvSpPr txBox="1">
            <a:spLocks noGrp="1"/>
          </p:cNvSpPr>
          <p:nvPr>
            <p:ph type="ctrTitle" idx="4294967295"/>
          </p:nvPr>
        </p:nvSpPr>
        <p:spPr>
          <a:xfrm>
            <a:off x="3276295" y="2201076"/>
            <a:ext cx="2629200" cy="754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74399" lvl="0" indent="-319299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■"/>
            </a:pP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Determina a qué procesos se les puede permitir competir por la </a:t>
            </a:r>
            <a:r>
              <a:rPr lang="es-ES" sz="1200" b="0" dirty="0" err="1">
                <a:latin typeface="Hind"/>
                <a:ea typeface="Hind"/>
                <a:cs typeface="Hind"/>
                <a:sym typeface="Hind"/>
              </a:rPr>
              <a:t>cpu</a:t>
            </a: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.</a:t>
            </a:r>
            <a:endParaRPr sz="1200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504" name="Google Shape;12504;p70"/>
          <p:cNvSpPr txBox="1">
            <a:spLocks noGrp="1"/>
          </p:cNvSpPr>
          <p:nvPr>
            <p:ph type="ctrTitle" idx="4294967295"/>
          </p:nvPr>
        </p:nvSpPr>
        <p:spPr>
          <a:xfrm>
            <a:off x="329472" y="3057056"/>
            <a:ext cx="2629200" cy="161078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74399" lvl="0" indent="-319299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■"/>
            </a:pPr>
            <a:r>
              <a:rPr lang="es-ES" sz="1400" b="0" dirty="0">
                <a:latin typeface="Hind"/>
                <a:ea typeface="Hind"/>
                <a:cs typeface="Hind"/>
                <a:sym typeface="Hind"/>
              </a:rPr>
              <a:t>Determina a qué trabajos se les va a permitir competir activamente por los recursos del sistema, lo cual se denomina “Planificación de admisión”</a:t>
            </a:r>
            <a:endParaRPr lang="pt-BR" sz="1400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505" name="Google Shape;12505;p70"/>
          <p:cNvSpPr txBox="1">
            <a:spLocks noGrp="1"/>
          </p:cNvSpPr>
          <p:nvPr>
            <p:ph type="ctrTitle" idx="4294967295"/>
          </p:nvPr>
        </p:nvSpPr>
        <p:spPr>
          <a:xfrm>
            <a:off x="3276295" y="3057056"/>
            <a:ext cx="2629200" cy="754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74399" lvl="0" indent="-319299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■"/>
            </a:pPr>
            <a:r>
              <a:rPr lang="es-ES" sz="1000" b="0" dirty="0">
                <a:latin typeface="Hind"/>
                <a:ea typeface="Hind"/>
                <a:cs typeface="Hind"/>
                <a:sym typeface="Hind"/>
              </a:rPr>
              <a:t>Responde a fluctuaciones a corto plazo en la carga del sistema y efectúa “suspensiones” y “activaciones” de procesos.</a:t>
            </a:r>
            <a:endParaRPr sz="1000" b="0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507" name="Google Shape;12507;p70"/>
          <p:cNvSpPr txBox="1">
            <a:spLocks noGrp="1"/>
          </p:cNvSpPr>
          <p:nvPr>
            <p:ph type="ctrTitle" idx="4294967295"/>
          </p:nvPr>
        </p:nvSpPr>
        <p:spPr>
          <a:xfrm>
            <a:off x="3276295" y="3913036"/>
            <a:ext cx="2629200" cy="754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74399" lvl="0" indent="-319299" algn="l" rtl="0">
              <a:spcBef>
                <a:spcPts val="0"/>
              </a:spcBef>
              <a:spcAft>
                <a:spcPts val="0"/>
              </a:spcAft>
              <a:buSzPts val="1400"/>
              <a:buFont typeface="Hind"/>
              <a:buChar char="■"/>
            </a:pP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Debe ayudar a alcanzar ciertas metas en el rendimiento total del sistema.</a:t>
            </a:r>
            <a:endParaRPr sz="1200" b="0" dirty="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2509" name="Google Shape;12509;p70"/>
          <p:cNvGrpSpPr/>
          <p:nvPr/>
        </p:nvGrpSpPr>
        <p:grpSpPr>
          <a:xfrm>
            <a:off x="8014249" y="371847"/>
            <a:ext cx="415044" cy="537298"/>
            <a:chOff x="3382975" y="729975"/>
            <a:chExt cx="889125" cy="1151025"/>
          </a:xfrm>
        </p:grpSpPr>
        <p:sp>
          <p:nvSpPr>
            <p:cNvPr id="12510" name="Google Shape;12510;p70"/>
            <p:cNvSpPr/>
            <p:nvPr/>
          </p:nvSpPr>
          <p:spPr>
            <a:xfrm>
              <a:off x="3382975" y="729975"/>
              <a:ext cx="889125" cy="1151025"/>
            </a:xfrm>
            <a:custGeom>
              <a:avLst/>
              <a:gdLst/>
              <a:ahLst/>
              <a:cxnLst/>
              <a:rect l="l" t="t" r="r" b="b"/>
              <a:pathLst>
                <a:path w="35565" h="46041" extrusionOk="0">
                  <a:moveTo>
                    <a:pt x="10452" y="0"/>
                  </a:moveTo>
                  <a:lnTo>
                    <a:pt x="10452" y="2081"/>
                  </a:lnTo>
                  <a:lnTo>
                    <a:pt x="8372" y="2081"/>
                  </a:lnTo>
                  <a:lnTo>
                    <a:pt x="8372" y="20928"/>
                  </a:lnTo>
                  <a:lnTo>
                    <a:pt x="6266" y="20928"/>
                  </a:lnTo>
                  <a:lnTo>
                    <a:pt x="6266" y="18822"/>
                  </a:lnTo>
                  <a:lnTo>
                    <a:pt x="1" y="18822"/>
                  </a:lnTo>
                  <a:lnTo>
                    <a:pt x="1" y="20928"/>
                  </a:lnTo>
                  <a:lnTo>
                    <a:pt x="1" y="21980"/>
                  </a:lnTo>
                  <a:lnTo>
                    <a:pt x="1" y="25113"/>
                  </a:lnTo>
                  <a:lnTo>
                    <a:pt x="2081" y="25113"/>
                  </a:lnTo>
                  <a:lnTo>
                    <a:pt x="2081" y="27193"/>
                  </a:lnTo>
                  <a:lnTo>
                    <a:pt x="4186" y="27193"/>
                  </a:lnTo>
                  <a:lnTo>
                    <a:pt x="4186" y="31379"/>
                  </a:lnTo>
                  <a:lnTo>
                    <a:pt x="6266" y="31379"/>
                  </a:lnTo>
                  <a:lnTo>
                    <a:pt x="6266" y="35564"/>
                  </a:lnTo>
                  <a:lnTo>
                    <a:pt x="8372" y="35564"/>
                  </a:lnTo>
                  <a:lnTo>
                    <a:pt x="8372" y="39750"/>
                  </a:lnTo>
                  <a:lnTo>
                    <a:pt x="10452" y="39750"/>
                  </a:lnTo>
                  <a:lnTo>
                    <a:pt x="10452" y="43935"/>
                  </a:lnTo>
                  <a:lnTo>
                    <a:pt x="10452" y="46041"/>
                  </a:lnTo>
                  <a:lnTo>
                    <a:pt x="31379" y="46041"/>
                  </a:lnTo>
                  <a:lnTo>
                    <a:pt x="31379" y="39750"/>
                  </a:lnTo>
                  <a:lnTo>
                    <a:pt x="33485" y="39750"/>
                  </a:lnTo>
                  <a:lnTo>
                    <a:pt x="33485" y="33484"/>
                  </a:lnTo>
                  <a:lnTo>
                    <a:pt x="35565" y="33484"/>
                  </a:lnTo>
                  <a:lnTo>
                    <a:pt x="35565" y="18822"/>
                  </a:lnTo>
                  <a:lnTo>
                    <a:pt x="33485" y="18822"/>
                  </a:lnTo>
                  <a:lnTo>
                    <a:pt x="33485" y="16742"/>
                  </a:lnTo>
                  <a:lnTo>
                    <a:pt x="31379" y="16742"/>
                  </a:lnTo>
                  <a:lnTo>
                    <a:pt x="31379" y="14637"/>
                  </a:lnTo>
                  <a:lnTo>
                    <a:pt x="27194" y="14637"/>
                  </a:lnTo>
                  <a:lnTo>
                    <a:pt x="27194" y="12557"/>
                  </a:lnTo>
                  <a:lnTo>
                    <a:pt x="20928" y="12557"/>
                  </a:lnTo>
                  <a:lnTo>
                    <a:pt x="20928" y="10451"/>
                  </a:lnTo>
                  <a:lnTo>
                    <a:pt x="16743" y="10451"/>
                  </a:lnTo>
                  <a:lnTo>
                    <a:pt x="16743" y="2081"/>
                  </a:lnTo>
                  <a:lnTo>
                    <a:pt x="14637" y="2081"/>
                  </a:lnTo>
                  <a:lnTo>
                    <a:pt x="14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70"/>
            <p:cNvSpPr/>
            <p:nvPr/>
          </p:nvSpPr>
          <p:spPr>
            <a:xfrm>
              <a:off x="3592250" y="781975"/>
              <a:ext cx="52025" cy="627850"/>
            </a:xfrm>
            <a:custGeom>
              <a:avLst/>
              <a:gdLst/>
              <a:ahLst/>
              <a:cxnLst/>
              <a:rect l="l" t="t" r="r" b="b"/>
              <a:pathLst>
                <a:path w="2081" h="25114" extrusionOk="0">
                  <a:moveTo>
                    <a:pt x="1" y="1"/>
                  </a:moveTo>
                  <a:lnTo>
                    <a:pt x="1" y="25113"/>
                  </a:lnTo>
                  <a:lnTo>
                    <a:pt x="2081" y="25113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70"/>
            <p:cNvSpPr/>
            <p:nvPr/>
          </p:nvSpPr>
          <p:spPr>
            <a:xfrm>
              <a:off x="3644250" y="729975"/>
              <a:ext cx="104675" cy="52025"/>
            </a:xfrm>
            <a:custGeom>
              <a:avLst/>
              <a:gdLst/>
              <a:ahLst/>
              <a:cxnLst/>
              <a:rect l="l" t="t" r="r" b="b"/>
              <a:pathLst>
                <a:path w="4187" h="2081" extrusionOk="0">
                  <a:moveTo>
                    <a:pt x="1" y="0"/>
                  </a:moveTo>
                  <a:lnTo>
                    <a:pt x="1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70"/>
            <p:cNvSpPr/>
            <p:nvPr/>
          </p:nvSpPr>
          <p:spPr>
            <a:xfrm>
              <a:off x="3748900" y="781975"/>
              <a:ext cx="52650" cy="471200"/>
            </a:xfrm>
            <a:custGeom>
              <a:avLst/>
              <a:gdLst/>
              <a:ahLst/>
              <a:cxnLst/>
              <a:rect l="l" t="t" r="r" b="b"/>
              <a:pathLst>
                <a:path w="2106" h="18848" extrusionOk="0">
                  <a:moveTo>
                    <a:pt x="0" y="1"/>
                  </a:moveTo>
                  <a:lnTo>
                    <a:pt x="0" y="18848"/>
                  </a:lnTo>
                  <a:lnTo>
                    <a:pt x="2106" y="18848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70"/>
            <p:cNvSpPr/>
            <p:nvPr/>
          </p:nvSpPr>
          <p:spPr>
            <a:xfrm>
              <a:off x="3801525" y="991250"/>
              <a:ext cx="104675" cy="52650"/>
            </a:xfrm>
            <a:custGeom>
              <a:avLst/>
              <a:gdLst/>
              <a:ahLst/>
              <a:cxnLst/>
              <a:rect l="l" t="t" r="r" b="b"/>
              <a:pathLst>
                <a:path w="4187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4186" y="2106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70"/>
            <p:cNvSpPr/>
            <p:nvPr/>
          </p:nvSpPr>
          <p:spPr>
            <a:xfrm>
              <a:off x="3906175" y="1095875"/>
              <a:ext cx="52025" cy="157300"/>
            </a:xfrm>
            <a:custGeom>
              <a:avLst/>
              <a:gdLst/>
              <a:ahLst/>
              <a:cxnLst/>
              <a:rect l="l" t="t" r="r" b="b"/>
              <a:pathLst>
                <a:path w="2081" h="6292" extrusionOk="0">
                  <a:moveTo>
                    <a:pt x="0" y="1"/>
                  </a:moveTo>
                  <a:lnTo>
                    <a:pt x="0" y="6292"/>
                  </a:lnTo>
                  <a:lnTo>
                    <a:pt x="2080" y="6292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70"/>
            <p:cNvSpPr/>
            <p:nvPr/>
          </p:nvSpPr>
          <p:spPr>
            <a:xfrm>
              <a:off x="3906175" y="1043875"/>
              <a:ext cx="156650" cy="52025"/>
            </a:xfrm>
            <a:custGeom>
              <a:avLst/>
              <a:gdLst/>
              <a:ahLst/>
              <a:cxnLst/>
              <a:rect l="l" t="t" r="r" b="b"/>
              <a:pathLst>
                <a:path w="626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6266" y="2081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70"/>
            <p:cNvSpPr/>
            <p:nvPr/>
          </p:nvSpPr>
          <p:spPr>
            <a:xfrm>
              <a:off x="4062800" y="1148525"/>
              <a:ext cx="52675" cy="156650"/>
            </a:xfrm>
            <a:custGeom>
              <a:avLst/>
              <a:gdLst/>
              <a:ahLst/>
              <a:cxnLst/>
              <a:rect l="l" t="t" r="r" b="b"/>
              <a:pathLst>
                <a:path w="2107" h="6266" extrusionOk="0">
                  <a:moveTo>
                    <a:pt x="1" y="0"/>
                  </a:moveTo>
                  <a:lnTo>
                    <a:pt x="1" y="6266"/>
                  </a:lnTo>
                  <a:lnTo>
                    <a:pt x="2106" y="62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70"/>
            <p:cNvSpPr/>
            <p:nvPr/>
          </p:nvSpPr>
          <p:spPr>
            <a:xfrm>
              <a:off x="4062800" y="1095875"/>
              <a:ext cx="104675" cy="52675"/>
            </a:xfrm>
            <a:custGeom>
              <a:avLst/>
              <a:gdLst/>
              <a:ahLst/>
              <a:cxnLst/>
              <a:rect l="l" t="t" r="r" b="b"/>
              <a:pathLst>
                <a:path w="4187" h="2107" extrusionOk="0">
                  <a:moveTo>
                    <a:pt x="1" y="1"/>
                  </a:moveTo>
                  <a:lnTo>
                    <a:pt x="1" y="2106"/>
                  </a:lnTo>
                  <a:lnTo>
                    <a:pt x="4186" y="210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70"/>
            <p:cNvSpPr/>
            <p:nvPr/>
          </p:nvSpPr>
          <p:spPr>
            <a:xfrm>
              <a:off x="4167450" y="11485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0"/>
                  </a:moveTo>
                  <a:lnTo>
                    <a:pt x="0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70"/>
            <p:cNvSpPr/>
            <p:nvPr/>
          </p:nvSpPr>
          <p:spPr>
            <a:xfrm>
              <a:off x="4220075" y="1200525"/>
              <a:ext cx="52025" cy="366575"/>
            </a:xfrm>
            <a:custGeom>
              <a:avLst/>
              <a:gdLst/>
              <a:ahLst/>
              <a:cxnLst/>
              <a:rect l="l" t="t" r="r" b="b"/>
              <a:pathLst>
                <a:path w="2081" h="14663" extrusionOk="0">
                  <a:moveTo>
                    <a:pt x="1" y="0"/>
                  </a:moveTo>
                  <a:lnTo>
                    <a:pt x="1" y="14662"/>
                  </a:lnTo>
                  <a:lnTo>
                    <a:pt x="2081" y="14662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70"/>
            <p:cNvSpPr/>
            <p:nvPr/>
          </p:nvSpPr>
          <p:spPr>
            <a:xfrm>
              <a:off x="4167450" y="1567075"/>
              <a:ext cx="52650" cy="156650"/>
            </a:xfrm>
            <a:custGeom>
              <a:avLst/>
              <a:gdLst/>
              <a:ahLst/>
              <a:cxnLst/>
              <a:rect l="l" t="t" r="r" b="b"/>
              <a:pathLst>
                <a:path w="2106" h="6266" extrusionOk="0">
                  <a:moveTo>
                    <a:pt x="0" y="0"/>
                  </a:moveTo>
                  <a:lnTo>
                    <a:pt x="0" y="6266"/>
                  </a:lnTo>
                  <a:lnTo>
                    <a:pt x="2106" y="62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70"/>
            <p:cNvSpPr/>
            <p:nvPr/>
          </p:nvSpPr>
          <p:spPr>
            <a:xfrm>
              <a:off x="4115450" y="1723700"/>
              <a:ext cx="52025" cy="157300"/>
            </a:xfrm>
            <a:custGeom>
              <a:avLst/>
              <a:gdLst/>
              <a:ahLst/>
              <a:cxnLst/>
              <a:rect l="l" t="t" r="r" b="b"/>
              <a:pathLst>
                <a:path w="2081" h="6292" extrusionOk="0">
                  <a:moveTo>
                    <a:pt x="0" y="1"/>
                  </a:moveTo>
                  <a:lnTo>
                    <a:pt x="0" y="6292"/>
                  </a:lnTo>
                  <a:lnTo>
                    <a:pt x="2080" y="6292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70"/>
            <p:cNvSpPr/>
            <p:nvPr/>
          </p:nvSpPr>
          <p:spPr>
            <a:xfrm>
              <a:off x="3644250" y="1828350"/>
              <a:ext cx="471225" cy="52650"/>
            </a:xfrm>
            <a:custGeom>
              <a:avLst/>
              <a:gdLst/>
              <a:ahLst/>
              <a:cxnLst/>
              <a:rect l="l" t="t" r="r" b="b"/>
              <a:pathLst>
                <a:path w="18849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18848" y="2106"/>
                  </a:lnTo>
                  <a:lnTo>
                    <a:pt x="18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70"/>
            <p:cNvSpPr/>
            <p:nvPr/>
          </p:nvSpPr>
          <p:spPr>
            <a:xfrm>
              <a:off x="3539625" y="12531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6" y="2081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70"/>
            <p:cNvSpPr/>
            <p:nvPr/>
          </p:nvSpPr>
          <p:spPr>
            <a:xfrm>
              <a:off x="3382975" y="1200525"/>
              <a:ext cx="156675" cy="52650"/>
            </a:xfrm>
            <a:custGeom>
              <a:avLst/>
              <a:gdLst/>
              <a:ahLst/>
              <a:cxnLst/>
              <a:rect l="l" t="t" r="r" b="b"/>
              <a:pathLst>
                <a:path w="6267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6266" y="2106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70"/>
            <p:cNvSpPr/>
            <p:nvPr/>
          </p:nvSpPr>
          <p:spPr>
            <a:xfrm>
              <a:off x="3382975" y="1253150"/>
              <a:ext cx="52025" cy="104675"/>
            </a:xfrm>
            <a:custGeom>
              <a:avLst/>
              <a:gdLst/>
              <a:ahLst/>
              <a:cxnLst/>
              <a:rect l="l" t="t" r="r" b="b"/>
              <a:pathLst>
                <a:path w="2081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70"/>
            <p:cNvSpPr/>
            <p:nvPr/>
          </p:nvSpPr>
          <p:spPr>
            <a:xfrm>
              <a:off x="3434975" y="1357800"/>
              <a:ext cx="52675" cy="52025"/>
            </a:xfrm>
            <a:custGeom>
              <a:avLst/>
              <a:gdLst/>
              <a:ahLst/>
              <a:cxnLst/>
              <a:rect l="l" t="t" r="r" b="b"/>
              <a:pathLst>
                <a:path w="2107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70"/>
            <p:cNvSpPr/>
            <p:nvPr/>
          </p:nvSpPr>
          <p:spPr>
            <a:xfrm>
              <a:off x="3487625" y="1409800"/>
              <a:ext cx="52025" cy="104650"/>
            </a:xfrm>
            <a:custGeom>
              <a:avLst/>
              <a:gdLst/>
              <a:ahLst/>
              <a:cxnLst/>
              <a:rect l="l" t="t" r="r" b="b"/>
              <a:pathLst>
                <a:path w="2081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080" y="4186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70"/>
            <p:cNvSpPr/>
            <p:nvPr/>
          </p:nvSpPr>
          <p:spPr>
            <a:xfrm>
              <a:off x="3539625" y="1514425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6" y="418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70"/>
            <p:cNvSpPr/>
            <p:nvPr/>
          </p:nvSpPr>
          <p:spPr>
            <a:xfrm>
              <a:off x="3592250" y="1619075"/>
              <a:ext cx="52025" cy="104650"/>
            </a:xfrm>
            <a:custGeom>
              <a:avLst/>
              <a:gdLst/>
              <a:ahLst/>
              <a:cxnLst/>
              <a:rect l="l" t="t" r="r" b="b"/>
              <a:pathLst>
                <a:path w="2081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70"/>
            <p:cNvSpPr/>
            <p:nvPr/>
          </p:nvSpPr>
          <p:spPr>
            <a:xfrm>
              <a:off x="3644250" y="1723700"/>
              <a:ext cx="52675" cy="104675"/>
            </a:xfrm>
            <a:custGeom>
              <a:avLst/>
              <a:gdLst/>
              <a:ahLst/>
              <a:cxnLst/>
              <a:rect l="l" t="t" r="r" b="b"/>
              <a:pathLst>
                <a:path w="2107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00;p70">
            <a:extLst>
              <a:ext uri="{FF2B5EF4-FFF2-40B4-BE49-F238E27FC236}">
                <a16:creationId xmlns:a16="http://schemas.microsoft.com/office/drawing/2014/main" id="{FDB2F2AF-CAB4-BBB2-09A7-7DD51928370E}"/>
              </a:ext>
            </a:extLst>
          </p:cNvPr>
          <p:cNvSpPr txBox="1">
            <a:spLocks/>
          </p:cNvSpPr>
          <p:nvPr/>
        </p:nvSpPr>
        <p:spPr>
          <a:xfrm>
            <a:off x="6209836" y="1369617"/>
            <a:ext cx="2629200" cy="657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3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400" dirty="0"/>
              <a:t>BAJO NIVEL</a:t>
            </a:r>
          </a:p>
        </p:txBody>
      </p:sp>
      <p:sp>
        <p:nvSpPr>
          <p:cNvPr id="3" name="Google Shape;12502;p70">
            <a:extLst>
              <a:ext uri="{FF2B5EF4-FFF2-40B4-BE49-F238E27FC236}">
                <a16:creationId xmlns:a16="http://schemas.microsoft.com/office/drawing/2014/main" id="{850E56D8-C0FE-8F48-2681-DC7A9C32D924}"/>
              </a:ext>
            </a:extLst>
          </p:cNvPr>
          <p:cNvSpPr txBox="1">
            <a:spLocks/>
          </p:cNvSpPr>
          <p:nvPr/>
        </p:nvSpPr>
        <p:spPr>
          <a:xfrm>
            <a:off x="6209836" y="2201076"/>
            <a:ext cx="2629200" cy="1159158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3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74399" indent="-319299" algn="l">
              <a:buSzPts val="1400"/>
              <a:buFont typeface="Hind"/>
              <a:buChar char="■"/>
            </a:pP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Determina a qué proceso listo se le asigna la </a:t>
            </a:r>
            <a:r>
              <a:rPr lang="es-ES" sz="1200" b="0" dirty="0" err="1">
                <a:latin typeface="Hind"/>
                <a:ea typeface="Hind"/>
                <a:cs typeface="Hind"/>
                <a:sym typeface="Hind"/>
              </a:rPr>
              <a:t>cpu</a:t>
            </a: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 cuando esta queda disponible y asigna la </a:t>
            </a:r>
            <a:r>
              <a:rPr lang="es-ES" sz="1200" b="0" dirty="0" err="1">
                <a:latin typeface="Hind"/>
                <a:ea typeface="Hind"/>
                <a:cs typeface="Hind"/>
                <a:sym typeface="Hind"/>
              </a:rPr>
              <a:t>cpu</a:t>
            </a: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 al mismo, es decir que “despacha” la </a:t>
            </a:r>
            <a:r>
              <a:rPr lang="es-ES" sz="1200" b="0" dirty="0" err="1">
                <a:latin typeface="Hind"/>
                <a:ea typeface="Hind"/>
                <a:cs typeface="Hind"/>
                <a:sym typeface="Hind"/>
              </a:rPr>
              <a:t>cpu</a:t>
            </a: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 al proceso.</a:t>
            </a:r>
          </a:p>
        </p:txBody>
      </p:sp>
      <p:sp>
        <p:nvSpPr>
          <p:cNvPr id="4" name="Google Shape;12504;p70">
            <a:extLst>
              <a:ext uri="{FF2B5EF4-FFF2-40B4-BE49-F238E27FC236}">
                <a16:creationId xmlns:a16="http://schemas.microsoft.com/office/drawing/2014/main" id="{60CD8D06-E122-2FFC-C553-A7C9F7C23B95}"/>
              </a:ext>
            </a:extLst>
          </p:cNvPr>
          <p:cNvSpPr txBox="1">
            <a:spLocks/>
          </p:cNvSpPr>
          <p:nvPr/>
        </p:nvSpPr>
        <p:spPr>
          <a:xfrm>
            <a:off x="6209836" y="3491083"/>
            <a:ext cx="2629200" cy="120187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3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74399" indent="-319299" algn="l">
              <a:buSzPts val="1400"/>
              <a:buFont typeface="Hind"/>
              <a:buChar char="■"/>
            </a:pPr>
            <a:r>
              <a:rPr lang="es-ES" sz="1200" b="0" dirty="0">
                <a:latin typeface="Hind"/>
                <a:ea typeface="Hind"/>
                <a:cs typeface="Hind"/>
                <a:sym typeface="Hind"/>
              </a:rPr>
              <a:t>La efectúa el Despachador del Sistema Operativo, el que opera muchas veces por segundo y reside siempre en el almacenamiento primario.</a:t>
            </a:r>
            <a:endParaRPr lang="pt-BR" sz="1200" b="0" dirty="0"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42549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2100;p62">
            <a:extLst>
              <a:ext uri="{FF2B5EF4-FFF2-40B4-BE49-F238E27FC236}">
                <a16:creationId xmlns:a16="http://schemas.microsoft.com/office/drawing/2014/main" id="{5B74860E-E7B4-6295-600B-19E44FB170DD}"/>
              </a:ext>
            </a:extLst>
          </p:cNvPr>
          <p:cNvGrpSpPr/>
          <p:nvPr/>
        </p:nvGrpSpPr>
        <p:grpSpPr>
          <a:xfrm>
            <a:off x="1360449" y="226581"/>
            <a:ext cx="6177776" cy="4690338"/>
            <a:chOff x="4858743" y="1460909"/>
            <a:chExt cx="2978100" cy="2221736"/>
          </a:xfrm>
        </p:grpSpPr>
        <p:sp>
          <p:nvSpPr>
            <p:cNvPr id="29" name="Google Shape;12101;p62">
              <a:extLst>
                <a:ext uri="{FF2B5EF4-FFF2-40B4-BE49-F238E27FC236}">
                  <a16:creationId xmlns:a16="http://schemas.microsoft.com/office/drawing/2014/main" id="{009240EF-DFDF-7B13-D534-A8D1AEE7A8C2}"/>
                </a:ext>
              </a:extLst>
            </p:cNvPr>
            <p:cNvSpPr/>
            <p:nvPr/>
          </p:nvSpPr>
          <p:spPr>
            <a:xfrm>
              <a:off x="5967375" y="3232674"/>
              <a:ext cx="761100" cy="401700"/>
            </a:xfrm>
            <a:prstGeom prst="trapezoid">
              <a:avLst>
                <a:gd name="adj" fmla="val 25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2;p62">
              <a:extLst>
                <a:ext uri="{FF2B5EF4-FFF2-40B4-BE49-F238E27FC236}">
                  <a16:creationId xmlns:a16="http://schemas.microsoft.com/office/drawing/2014/main" id="{2A0ADBCA-CEAC-A2BB-B830-F83D39E4F1D1}"/>
                </a:ext>
              </a:extLst>
            </p:cNvPr>
            <p:cNvSpPr/>
            <p:nvPr/>
          </p:nvSpPr>
          <p:spPr>
            <a:xfrm>
              <a:off x="4858743" y="1460909"/>
              <a:ext cx="2978100" cy="17967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03;p62">
              <a:extLst>
                <a:ext uri="{FF2B5EF4-FFF2-40B4-BE49-F238E27FC236}">
                  <a16:creationId xmlns:a16="http://schemas.microsoft.com/office/drawing/2014/main" id="{6403EEC1-198F-CD1C-CBDB-EE303424EBA8}"/>
                </a:ext>
              </a:extLst>
            </p:cNvPr>
            <p:cNvSpPr/>
            <p:nvPr/>
          </p:nvSpPr>
          <p:spPr>
            <a:xfrm>
              <a:off x="5773996" y="3609445"/>
              <a:ext cx="1134600" cy="73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3609B692-4625-7B3B-E41E-55AB1388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13" y="354807"/>
            <a:ext cx="5649950" cy="3536586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B9A9871A-7CA6-ECC9-5D99-21C59889312B}"/>
              </a:ext>
            </a:extLst>
          </p:cNvPr>
          <p:cNvSpPr/>
          <p:nvPr/>
        </p:nvSpPr>
        <p:spPr>
          <a:xfrm>
            <a:off x="1613213" y="354807"/>
            <a:ext cx="5649950" cy="3536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CBC030E-E225-86DF-001D-089F8BF0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578" y="3649959"/>
            <a:ext cx="402371" cy="63403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84B02E11-E5E3-F6D1-D9D5-171A2B1DD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16" y="1022592"/>
            <a:ext cx="701101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3" name="Google Shape;11513;p54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514" name="Google Shape;11514;p54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5" name="Google Shape;11515;p54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516" name="Google Shape;11516;p54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17" name="Google Shape;11517;p54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518" name="Google Shape;11518;p54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9" name="Google Shape;11519;p54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520" name="Google Shape;11520;p54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21" name="Google Shape;11521;p54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202124"/>
                </a:solidFill>
              </a:rPr>
              <a:t>OBJETIVOS DE LA PLANIFICACIÓN</a:t>
            </a:r>
            <a:endParaRPr sz="2800" dirty="0"/>
          </a:p>
        </p:txBody>
      </p:sp>
      <p:sp>
        <p:nvSpPr>
          <p:cNvPr id="11522" name="Google Shape;11522;p54"/>
          <p:cNvSpPr txBox="1">
            <a:spLocks noGrp="1"/>
          </p:cNvSpPr>
          <p:nvPr>
            <p:ph type="subTitle" idx="7"/>
          </p:nvPr>
        </p:nvSpPr>
        <p:spPr>
          <a:xfrm>
            <a:off x="715100" y="1620891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Ser justa</a:t>
            </a:r>
            <a:endParaRPr sz="1800" dirty="0"/>
          </a:p>
        </p:txBody>
      </p:sp>
      <p:sp>
        <p:nvSpPr>
          <p:cNvPr id="11523" name="Google Shape;11523;p54"/>
          <p:cNvSpPr txBox="1">
            <a:spLocks noGrp="1"/>
          </p:cNvSpPr>
          <p:nvPr>
            <p:ph type="subTitle" idx="4"/>
          </p:nvPr>
        </p:nvSpPr>
        <p:spPr>
          <a:xfrm>
            <a:off x="719999" y="3413909"/>
            <a:ext cx="239490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r>
              <a:rPr lang="es-ES" sz="1000" dirty="0"/>
              <a:t>Un trabajo dado debe ejecutarse aproximadamente en la misma cantidad de tiempo independientemente de la carga del sistema</a:t>
            </a:r>
            <a:endParaRPr sz="1000" dirty="0"/>
          </a:p>
        </p:txBody>
      </p:sp>
      <p:sp>
        <p:nvSpPr>
          <p:cNvPr id="11524" name="Google Shape;11524;p54"/>
          <p:cNvSpPr txBox="1">
            <a:spLocks noGrp="1"/>
          </p:cNvSpPr>
          <p:nvPr>
            <p:ph type="subTitle" idx="5"/>
          </p:nvPr>
        </p:nvSpPr>
        <p:spPr>
          <a:xfrm>
            <a:off x="3398900" y="3620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No </a:t>
            </a:r>
            <a:r>
              <a:rPr lang="pt-BR" sz="1200" dirty="0" err="1"/>
              <a:t>suele</a:t>
            </a:r>
            <a:r>
              <a:rPr lang="pt-BR" sz="1200" dirty="0"/>
              <a:t> </a:t>
            </a:r>
            <a:r>
              <a:rPr lang="pt-BR" sz="1200" dirty="0" err="1"/>
              <a:t>considerarse</a:t>
            </a:r>
            <a:r>
              <a:rPr lang="pt-BR" sz="1200" dirty="0"/>
              <a:t> </a:t>
            </a:r>
            <a:r>
              <a:rPr lang="pt-BR" sz="1200" dirty="0" err="1"/>
              <a:t>un</a:t>
            </a:r>
            <a:r>
              <a:rPr lang="pt-BR" sz="1200" dirty="0"/>
              <a:t> objetivo </a:t>
            </a:r>
            <a:r>
              <a:rPr lang="pt-BR" sz="1200" dirty="0" err="1"/>
              <a:t>muy</a:t>
            </a:r>
            <a:r>
              <a:rPr lang="pt-BR" sz="1200" dirty="0"/>
              <a:t> importante</a:t>
            </a:r>
            <a:endParaRPr sz="1200" dirty="0"/>
          </a:p>
        </p:txBody>
      </p:sp>
      <p:sp>
        <p:nvSpPr>
          <p:cNvPr id="11525" name="Google Shape;11525;p54"/>
          <p:cNvSpPr txBox="1">
            <a:spLocks noGrp="1"/>
          </p:cNvSpPr>
          <p:nvPr>
            <p:ph type="subTitle" idx="1"/>
          </p:nvPr>
        </p:nvSpPr>
        <p:spPr>
          <a:xfrm>
            <a:off x="696873" y="207466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— Todos los procesos son tratados de igual manera.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— Ningún proceso es postergado indefinidamente.</a:t>
            </a:r>
            <a:endParaRPr sz="1200" dirty="0"/>
          </a:p>
        </p:txBody>
      </p:sp>
      <p:sp>
        <p:nvSpPr>
          <p:cNvPr id="11526" name="Google Shape;11526;p54"/>
          <p:cNvSpPr txBox="1">
            <a:spLocks noGrp="1"/>
          </p:cNvSpPr>
          <p:nvPr>
            <p:ph type="subTitle" idx="13"/>
          </p:nvPr>
        </p:nvSpPr>
        <p:spPr>
          <a:xfrm>
            <a:off x="715100" y="3008329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Ser </a:t>
            </a:r>
            <a:r>
              <a:rPr lang="pt-BR" sz="1800" dirty="0" err="1"/>
              <a:t>predecible</a:t>
            </a:r>
            <a:endParaRPr sz="1800" dirty="0"/>
          </a:p>
        </p:txBody>
      </p:sp>
      <p:sp>
        <p:nvSpPr>
          <p:cNvPr id="11527" name="Google Shape;11527;p54"/>
          <p:cNvSpPr txBox="1">
            <a:spLocks noGrp="1"/>
          </p:cNvSpPr>
          <p:nvPr>
            <p:ph type="subTitle" idx="8"/>
          </p:nvPr>
        </p:nvSpPr>
        <p:spPr>
          <a:xfrm>
            <a:off x="3403800" y="1710103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Maximizar </a:t>
            </a:r>
            <a:r>
              <a:rPr lang="pt-BR" sz="1200" dirty="0" err="1"/>
              <a:t>la</a:t>
            </a:r>
            <a:r>
              <a:rPr lang="pt-BR" sz="1200" dirty="0"/>
              <a:t> </a:t>
            </a:r>
            <a:r>
              <a:rPr lang="pt-BR" sz="1200" dirty="0" err="1"/>
              <a:t>capacidad</a:t>
            </a:r>
            <a:r>
              <a:rPr lang="pt-BR" sz="1200" dirty="0"/>
              <a:t> de </a:t>
            </a:r>
            <a:r>
              <a:rPr lang="pt-BR" sz="1200" dirty="0" err="1"/>
              <a:t>ejecución</a:t>
            </a:r>
            <a:endParaRPr sz="1200" dirty="0"/>
          </a:p>
        </p:txBody>
      </p:sp>
      <p:sp>
        <p:nvSpPr>
          <p:cNvPr id="11528" name="Google Shape;11528;p54"/>
          <p:cNvSpPr txBox="1">
            <a:spLocks noGrp="1"/>
          </p:cNvSpPr>
          <p:nvPr>
            <p:ph type="subTitle" idx="9"/>
          </p:nvPr>
        </p:nvSpPr>
        <p:spPr>
          <a:xfrm>
            <a:off x="6092500" y="2052067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r>
              <a:rPr lang="es-ES" sz="1100" dirty="0"/>
              <a:t>Maximizar el número de usuarios interactivos que reciban unos tiempos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de respuesta aceptables</a:t>
            </a:r>
            <a:endParaRPr sz="1100" dirty="0"/>
          </a:p>
        </p:txBody>
      </p:sp>
      <p:sp>
        <p:nvSpPr>
          <p:cNvPr id="11529" name="Google Shape;11529;p54"/>
          <p:cNvSpPr txBox="1">
            <a:spLocks noGrp="1"/>
          </p:cNvSpPr>
          <p:nvPr>
            <p:ph type="subTitle" idx="2"/>
          </p:nvPr>
        </p:nvSpPr>
        <p:spPr>
          <a:xfrm>
            <a:off x="3403800" y="22004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Maximizar el número de procesos servidos por unidad de tiempo</a:t>
            </a:r>
            <a:endParaRPr dirty="0"/>
          </a:p>
        </p:txBody>
      </p:sp>
      <p:sp>
        <p:nvSpPr>
          <p:cNvPr id="11530" name="Google Shape;11530;p54"/>
          <p:cNvSpPr txBox="1">
            <a:spLocks noGrp="1"/>
          </p:cNvSpPr>
          <p:nvPr>
            <p:ph type="subTitle" idx="3"/>
          </p:nvPr>
        </p:nvSpPr>
        <p:spPr>
          <a:xfrm>
            <a:off x="6126341" y="2561083"/>
            <a:ext cx="2336400" cy="274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/>
              <a:t>En</a:t>
            </a:r>
            <a:r>
              <a:rPr lang="pt-BR" sz="1000" dirty="0"/>
              <a:t> </a:t>
            </a:r>
            <a:r>
              <a:rPr lang="pt-BR" sz="1000" dirty="0" err="1"/>
              <a:t>un</a:t>
            </a:r>
            <a:r>
              <a:rPr lang="pt-BR" sz="1000" dirty="0"/>
              <a:t> máximo de unos segundos</a:t>
            </a:r>
            <a:endParaRPr sz="1000" dirty="0"/>
          </a:p>
        </p:txBody>
      </p:sp>
      <p:sp>
        <p:nvSpPr>
          <p:cNvPr id="11531" name="Google Shape;11531;p54"/>
          <p:cNvSpPr txBox="1">
            <a:spLocks noGrp="1"/>
          </p:cNvSpPr>
          <p:nvPr>
            <p:ph type="subTitle" idx="6"/>
          </p:nvPr>
        </p:nvSpPr>
        <p:spPr>
          <a:xfrm>
            <a:off x="6109903" y="362116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Favorecer a los procesos que utilizarán recursos infrautilizados.</a:t>
            </a:r>
            <a:endParaRPr sz="1100" dirty="0"/>
          </a:p>
        </p:txBody>
      </p:sp>
      <p:sp>
        <p:nvSpPr>
          <p:cNvPr id="11532" name="Google Shape;11532;p54"/>
          <p:cNvSpPr txBox="1">
            <a:spLocks noGrp="1"/>
          </p:cNvSpPr>
          <p:nvPr>
            <p:ph type="subTitle" idx="14"/>
          </p:nvPr>
        </p:nvSpPr>
        <p:spPr>
          <a:xfrm>
            <a:off x="3335494" y="3179018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Minimizar </a:t>
            </a:r>
            <a:r>
              <a:rPr lang="pt-BR" sz="1600" dirty="0" err="1"/>
              <a:t>la</a:t>
            </a:r>
            <a:r>
              <a:rPr lang="pt-BR" sz="1600" dirty="0"/>
              <a:t> sobrecarga</a:t>
            </a:r>
            <a:endParaRPr sz="1600" dirty="0"/>
          </a:p>
        </p:txBody>
      </p:sp>
      <p:sp>
        <p:nvSpPr>
          <p:cNvPr id="11533" name="Google Shape;11533;p54"/>
          <p:cNvSpPr txBox="1">
            <a:spLocks noGrp="1"/>
          </p:cNvSpPr>
          <p:nvPr>
            <p:ph type="subTitle" idx="15"/>
          </p:nvPr>
        </p:nvSpPr>
        <p:spPr>
          <a:xfrm>
            <a:off x="6087601" y="3154493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Equilibrar </a:t>
            </a:r>
            <a:r>
              <a:rPr lang="pt-BR" sz="1600" dirty="0" err="1"/>
              <a:t>el</a:t>
            </a:r>
            <a:r>
              <a:rPr lang="pt-BR" sz="1600" dirty="0"/>
              <a:t> uso de recursos</a:t>
            </a:r>
            <a:endParaRPr sz="1600" dirty="0"/>
          </a:p>
        </p:txBody>
      </p:sp>
      <p:grpSp>
        <p:nvGrpSpPr>
          <p:cNvPr id="11534" name="Google Shape;11534;p54"/>
          <p:cNvGrpSpPr/>
          <p:nvPr/>
        </p:nvGrpSpPr>
        <p:grpSpPr>
          <a:xfrm>
            <a:off x="7215389" y="4303379"/>
            <a:ext cx="1208613" cy="610241"/>
            <a:chOff x="-1940831" y="-1178772"/>
            <a:chExt cx="1405200" cy="709500"/>
          </a:xfrm>
        </p:grpSpPr>
        <p:sp>
          <p:nvSpPr>
            <p:cNvPr id="11535" name="Google Shape;11535;p54"/>
            <p:cNvSpPr/>
            <p:nvPr/>
          </p:nvSpPr>
          <p:spPr>
            <a:xfrm>
              <a:off x="-1940831" y="-1178772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54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54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54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9" name="Google Shape;11539;p54"/>
          <p:cNvGrpSpPr/>
          <p:nvPr/>
        </p:nvGrpSpPr>
        <p:grpSpPr>
          <a:xfrm>
            <a:off x="208007" y="1297185"/>
            <a:ext cx="702946" cy="580251"/>
            <a:chOff x="1656150" y="3979573"/>
            <a:chExt cx="1203675" cy="993750"/>
          </a:xfrm>
        </p:grpSpPr>
        <p:grpSp>
          <p:nvGrpSpPr>
            <p:cNvPr id="11540" name="Google Shape;11540;p54"/>
            <p:cNvGrpSpPr/>
            <p:nvPr/>
          </p:nvGrpSpPr>
          <p:grpSpPr>
            <a:xfrm>
              <a:off x="1656150" y="3979573"/>
              <a:ext cx="627850" cy="993750"/>
              <a:chOff x="1656150" y="2404175"/>
              <a:chExt cx="627850" cy="993750"/>
            </a:xfrm>
          </p:grpSpPr>
          <p:sp>
            <p:nvSpPr>
              <p:cNvPr id="11541" name="Google Shape;11541;p54"/>
              <p:cNvSpPr/>
              <p:nvPr/>
            </p:nvSpPr>
            <p:spPr>
              <a:xfrm>
                <a:off x="1656150" y="2404175"/>
                <a:ext cx="627850" cy="99375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39750" extrusionOk="0">
                    <a:moveTo>
                      <a:pt x="1" y="0"/>
                    </a:moveTo>
                    <a:lnTo>
                      <a:pt x="1" y="35564"/>
                    </a:lnTo>
                    <a:lnTo>
                      <a:pt x="4186" y="35564"/>
                    </a:lnTo>
                    <a:lnTo>
                      <a:pt x="4186" y="33484"/>
                    </a:lnTo>
                    <a:lnTo>
                      <a:pt x="6291" y="33484"/>
                    </a:lnTo>
                    <a:lnTo>
                      <a:pt x="6291" y="31379"/>
                    </a:lnTo>
                    <a:lnTo>
                      <a:pt x="8372" y="31379"/>
                    </a:lnTo>
                    <a:lnTo>
                      <a:pt x="8372" y="29298"/>
                    </a:lnTo>
                    <a:lnTo>
                      <a:pt x="10477" y="29298"/>
                    </a:lnTo>
                    <a:lnTo>
                      <a:pt x="10477" y="33484"/>
                    </a:lnTo>
                    <a:lnTo>
                      <a:pt x="12557" y="33484"/>
                    </a:lnTo>
                    <a:lnTo>
                      <a:pt x="12557" y="37669"/>
                    </a:lnTo>
                    <a:lnTo>
                      <a:pt x="14662" y="37669"/>
                    </a:lnTo>
                    <a:lnTo>
                      <a:pt x="14662" y="39750"/>
                    </a:lnTo>
                    <a:lnTo>
                      <a:pt x="18848" y="39750"/>
                    </a:lnTo>
                    <a:lnTo>
                      <a:pt x="18848" y="37669"/>
                    </a:lnTo>
                    <a:lnTo>
                      <a:pt x="20928" y="37669"/>
                    </a:lnTo>
                    <a:lnTo>
                      <a:pt x="20928" y="33484"/>
                    </a:lnTo>
                    <a:lnTo>
                      <a:pt x="18848" y="33484"/>
                    </a:lnTo>
                    <a:lnTo>
                      <a:pt x="18848" y="29298"/>
                    </a:lnTo>
                    <a:lnTo>
                      <a:pt x="16743" y="29298"/>
                    </a:lnTo>
                    <a:lnTo>
                      <a:pt x="16743" y="27193"/>
                    </a:lnTo>
                    <a:lnTo>
                      <a:pt x="25114" y="27193"/>
                    </a:lnTo>
                    <a:lnTo>
                      <a:pt x="25114" y="25113"/>
                    </a:lnTo>
                    <a:lnTo>
                      <a:pt x="25114" y="23008"/>
                    </a:lnTo>
                    <a:lnTo>
                      <a:pt x="23033" y="23008"/>
                    </a:lnTo>
                    <a:lnTo>
                      <a:pt x="23033" y="20928"/>
                    </a:lnTo>
                    <a:lnTo>
                      <a:pt x="20928" y="20928"/>
                    </a:lnTo>
                    <a:lnTo>
                      <a:pt x="20928" y="18822"/>
                    </a:lnTo>
                    <a:lnTo>
                      <a:pt x="18848" y="18822"/>
                    </a:lnTo>
                    <a:lnTo>
                      <a:pt x="18848" y="16742"/>
                    </a:lnTo>
                    <a:lnTo>
                      <a:pt x="16743" y="16742"/>
                    </a:lnTo>
                    <a:lnTo>
                      <a:pt x="16743" y="14637"/>
                    </a:lnTo>
                    <a:lnTo>
                      <a:pt x="14662" y="14637"/>
                    </a:lnTo>
                    <a:lnTo>
                      <a:pt x="14662" y="12557"/>
                    </a:lnTo>
                    <a:lnTo>
                      <a:pt x="12557" y="12557"/>
                    </a:lnTo>
                    <a:lnTo>
                      <a:pt x="12557" y="10451"/>
                    </a:lnTo>
                    <a:lnTo>
                      <a:pt x="10477" y="10451"/>
                    </a:lnTo>
                    <a:lnTo>
                      <a:pt x="10477" y="8371"/>
                    </a:lnTo>
                    <a:lnTo>
                      <a:pt x="8372" y="8371"/>
                    </a:lnTo>
                    <a:lnTo>
                      <a:pt x="8372" y="6266"/>
                    </a:lnTo>
                    <a:lnTo>
                      <a:pt x="6291" y="6266"/>
                    </a:lnTo>
                    <a:lnTo>
                      <a:pt x="6291" y="4186"/>
                    </a:lnTo>
                    <a:lnTo>
                      <a:pt x="4186" y="4186"/>
                    </a:lnTo>
                    <a:lnTo>
                      <a:pt x="4186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54"/>
              <p:cNvSpPr/>
              <p:nvPr/>
            </p:nvSpPr>
            <p:spPr>
              <a:xfrm>
                <a:off x="1676975" y="2456175"/>
                <a:ext cx="83853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54"/>
              <p:cNvSpPr/>
              <p:nvPr/>
            </p:nvSpPr>
            <p:spPr>
              <a:xfrm>
                <a:off x="1760800" y="250880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54"/>
              <p:cNvSpPr/>
              <p:nvPr/>
            </p:nvSpPr>
            <p:spPr>
              <a:xfrm>
                <a:off x="1813425" y="2560800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54"/>
              <p:cNvSpPr/>
              <p:nvPr/>
            </p:nvSpPr>
            <p:spPr>
              <a:xfrm>
                <a:off x="1865425" y="26134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54"/>
              <p:cNvSpPr/>
              <p:nvPr/>
            </p:nvSpPr>
            <p:spPr>
              <a:xfrm>
                <a:off x="1918050" y="2665450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54"/>
              <p:cNvSpPr/>
              <p:nvPr/>
            </p:nvSpPr>
            <p:spPr>
              <a:xfrm>
                <a:off x="1970075" y="271807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54"/>
              <p:cNvSpPr/>
              <p:nvPr/>
            </p:nvSpPr>
            <p:spPr>
              <a:xfrm>
                <a:off x="2022700" y="2770075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54"/>
              <p:cNvSpPr/>
              <p:nvPr/>
            </p:nvSpPr>
            <p:spPr>
              <a:xfrm>
                <a:off x="2074700" y="282272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54"/>
              <p:cNvSpPr/>
              <p:nvPr/>
            </p:nvSpPr>
            <p:spPr>
              <a:xfrm>
                <a:off x="2127325" y="2874725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54"/>
              <p:cNvSpPr/>
              <p:nvPr/>
            </p:nvSpPr>
            <p:spPr>
              <a:xfrm>
                <a:off x="2179350" y="29273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54"/>
              <p:cNvSpPr/>
              <p:nvPr/>
            </p:nvSpPr>
            <p:spPr>
              <a:xfrm>
                <a:off x="2231975" y="297935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54"/>
              <p:cNvSpPr/>
              <p:nvPr/>
            </p:nvSpPr>
            <p:spPr>
              <a:xfrm>
                <a:off x="2022700" y="3031975"/>
                <a:ext cx="2613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2082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10452" y="2081"/>
                    </a:lnTo>
                    <a:lnTo>
                      <a:pt x="10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54"/>
              <p:cNvSpPr/>
              <p:nvPr/>
            </p:nvSpPr>
            <p:spPr>
              <a:xfrm>
                <a:off x="2022700" y="308400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2081" y="2105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54"/>
              <p:cNvSpPr/>
              <p:nvPr/>
            </p:nvSpPr>
            <p:spPr>
              <a:xfrm>
                <a:off x="1865425" y="3084000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106" y="210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54"/>
              <p:cNvSpPr/>
              <p:nvPr/>
            </p:nvSpPr>
            <p:spPr>
              <a:xfrm>
                <a:off x="1918050" y="3136625"/>
                <a:ext cx="52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54"/>
              <p:cNvSpPr/>
              <p:nvPr/>
            </p:nvSpPr>
            <p:spPr>
              <a:xfrm>
                <a:off x="1970075" y="3241250"/>
                <a:ext cx="526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7" extrusionOk="0">
                    <a:moveTo>
                      <a:pt x="0" y="1"/>
                    </a:moveTo>
                    <a:lnTo>
                      <a:pt x="0" y="4186"/>
                    </a:lnTo>
                    <a:lnTo>
                      <a:pt x="2105" y="418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54"/>
              <p:cNvSpPr/>
              <p:nvPr/>
            </p:nvSpPr>
            <p:spPr>
              <a:xfrm>
                <a:off x="2022700" y="3345900"/>
                <a:ext cx="104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4186" y="2081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54"/>
              <p:cNvSpPr/>
              <p:nvPr/>
            </p:nvSpPr>
            <p:spPr>
              <a:xfrm>
                <a:off x="2074700" y="3136625"/>
                <a:ext cx="526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106" y="4186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54"/>
              <p:cNvSpPr/>
              <p:nvPr/>
            </p:nvSpPr>
            <p:spPr>
              <a:xfrm>
                <a:off x="2127325" y="3241250"/>
                <a:ext cx="520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7" extrusionOk="0">
                    <a:moveTo>
                      <a:pt x="1" y="1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54"/>
              <p:cNvSpPr/>
              <p:nvPr/>
            </p:nvSpPr>
            <p:spPr>
              <a:xfrm>
                <a:off x="1813425" y="3136625"/>
                <a:ext cx="520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081" y="2081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54"/>
              <p:cNvSpPr/>
              <p:nvPr/>
            </p:nvSpPr>
            <p:spPr>
              <a:xfrm>
                <a:off x="1760800" y="3188625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105" y="210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54"/>
              <p:cNvSpPr/>
              <p:nvPr/>
            </p:nvSpPr>
            <p:spPr>
              <a:xfrm>
                <a:off x="1708775" y="3241250"/>
                <a:ext cx="520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54"/>
              <p:cNvSpPr/>
              <p:nvPr/>
            </p:nvSpPr>
            <p:spPr>
              <a:xfrm>
                <a:off x="1656150" y="2404175"/>
                <a:ext cx="52050" cy="88912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5" name="Google Shape;11565;p54"/>
            <p:cNvSpPr/>
            <p:nvPr/>
          </p:nvSpPr>
          <p:spPr>
            <a:xfrm>
              <a:off x="2283975" y="4078350"/>
              <a:ext cx="575850" cy="732500"/>
            </a:xfrm>
            <a:custGeom>
              <a:avLst/>
              <a:gdLst/>
              <a:ahLst/>
              <a:cxnLst/>
              <a:rect l="l" t="t" r="r" b="b"/>
              <a:pathLst>
                <a:path w="23034" h="29300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10452"/>
                  </a:lnTo>
                  <a:lnTo>
                    <a:pt x="6291" y="10452"/>
                  </a:lnTo>
                  <a:lnTo>
                    <a:pt x="6291" y="12557"/>
                  </a:lnTo>
                  <a:lnTo>
                    <a:pt x="8372" y="12557"/>
                  </a:lnTo>
                  <a:lnTo>
                    <a:pt x="8372" y="14638"/>
                  </a:lnTo>
                  <a:lnTo>
                    <a:pt x="8372" y="16743"/>
                  </a:lnTo>
                  <a:lnTo>
                    <a:pt x="6291" y="16743"/>
                  </a:lnTo>
                  <a:lnTo>
                    <a:pt x="6291" y="18823"/>
                  </a:lnTo>
                  <a:lnTo>
                    <a:pt x="4186" y="18823"/>
                  </a:lnTo>
                  <a:lnTo>
                    <a:pt x="4186" y="20928"/>
                  </a:lnTo>
                  <a:lnTo>
                    <a:pt x="2106" y="20928"/>
                  </a:lnTo>
                  <a:lnTo>
                    <a:pt x="2106" y="23008"/>
                  </a:lnTo>
                  <a:lnTo>
                    <a:pt x="2106" y="25114"/>
                  </a:lnTo>
                  <a:lnTo>
                    <a:pt x="2106" y="27194"/>
                  </a:lnTo>
                  <a:lnTo>
                    <a:pt x="1" y="27194"/>
                  </a:lnTo>
                  <a:lnTo>
                    <a:pt x="1" y="29299"/>
                  </a:lnTo>
                  <a:lnTo>
                    <a:pt x="23033" y="29299"/>
                  </a:lnTo>
                  <a:lnTo>
                    <a:pt x="23033" y="27194"/>
                  </a:lnTo>
                  <a:lnTo>
                    <a:pt x="20928" y="27194"/>
                  </a:lnTo>
                  <a:lnTo>
                    <a:pt x="20928" y="25114"/>
                  </a:lnTo>
                  <a:lnTo>
                    <a:pt x="20928" y="23008"/>
                  </a:lnTo>
                  <a:lnTo>
                    <a:pt x="20928" y="20928"/>
                  </a:lnTo>
                  <a:lnTo>
                    <a:pt x="18848" y="20928"/>
                  </a:lnTo>
                  <a:lnTo>
                    <a:pt x="18848" y="18823"/>
                  </a:lnTo>
                  <a:lnTo>
                    <a:pt x="16743" y="18823"/>
                  </a:lnTo>
                  <a:lnTo>
                    <a:pt x="16743" y="16743"/>
                  </a:lnTo>
                  <a:lnTo>
                    <a:pt x="14662" y="16743"/>
                  </a:lnTo>
                  <a:lnTo>
                    <a:pt x="14662" y="14638"/>
                  </a:lnTo>
                  <a:lnTo>
                    <a:pt x="14662" y="12557"/>
                  </a:lnTo>
                  <a:lnTo>
                    <a:pt x="16743" y="12557"/>
                  </a:lnTo>
                  <a:lnTo>
                    <a:pt x="16743" y="10452"/>
                  </a:lnTo>
                  <a:lnTo>
                    <a:pt x="18848" y="10452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6" name="Google Shape;11566;p54"/>
            <p:cNvSpPr/>
            <p:nvPr/>
          </p:nvSpPr>
          <p:spPr>
            <a:xfrm>
              <a:off x="23886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  <a:moveTo>
                    <a:pt x="2105" y="2081"/>
                  </a:moveTo>
                  <a:lnTo>
                    <a:pt x="2105" y="4186"/>
                  </a:lnTo>
                  <a:lnTo>
                    <a:pt x="4186" y="4186"/>
                  </a:lnTo>
                  <a:lnTo>
                    <a:pt x="4186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7" name="Google Shape;11567;p54"/>
            <p:cNvSpPr/>
            <p:nvPr/>
          </p:nvSpPr>
          <p:spPr>
            <a:xfrm>
              <a:off x="2545875" y="4287625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8" name="Google Shape;11568;p54"/>
            <p:cNvSpPr/>
            <p:nvPr/>
          </p:nvSpPr>
          <p:spPr>
            <a:xfrm>
              <a:off x="249325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9" name="Google Shape;11569;p54"/>
            <p:cNvSpPr/>
            <p:nvPr/>
          </p:nvSpPr>
          <p:spPr>
            <a:xfrm>
              <a:off x="259790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0" name="Google Shape;11570;p54"/>
            <p:cNvSpPr/>
            <p:nvPr/>
          </p:nvSpPr>
          <p:spPr>
            <a:xfrm>
              <a:off x="249325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208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1" name="Google Shape;11571;p54"/>
            <p:cNvSpPr/>
            <p:nvPr/>
          </p:nvSpPr>
          <p:spPr>
            <a:xfrm>
              <a:off x="2441250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2" name="Google Shape;11572;p54"/>
            <p:cNvSpPr/>
            <p:nvPr/>
          </p:nvSpPr>
          <p:spPr>
            <a:xfrm>
              <a:off x="23886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105" y="210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3" name="Google Shape;11573;p54"/>
            <p:cNvSpPr/>
            <p:nvPr/>
          </p:nvSpPr>
          <p:spPr>
            <a:xfrm>
              <a:off x="259790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4" name="Google Shape;11574;p54"/>
            <p:cNvSpPr/>
            <p:nvPr/>
          </p:nvSpPr>
          <p:spPr>
            <a:xfrm>
              <a:off x="249325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5" name="Google Shape;11575;p54"/>
            <p:cNvSpPr/>
            <p:nvPr/>
          </p:nvSpPr>
          <p:spPr>
            <a:xfrm>
              <a:off x="2545875" y="4601550"/>
              <a:ext cx="52050" cy="52025"/>
            </a:xfrm>
            <a:custGeom>
              <a:avLst/>
              <a:gdLst/>
              <a:ahLst/>
              <a:cxnLst/>
              <a:rect l="l" t="t" r="r" b="b"/>
              <a:pathLst>
                <a:path w="2082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081" y="2080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6" name="Google Shape;11576;p54"/>
            <p:cNvSpPr/>
            <p:nvPr/>
          </p:nvSpPr>
          <p:spPr>
            <a:xfrm>
              <a:off x="2283975" y="40783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6267"/>
                  </a:lnTo>
                  <a:lnTo>
                    <a:pt x="4186" y="4186"/>
                  </a:lnTo>
                  <a:lnTo>
                    <a:pt x="4186" y="2081"/>
                  </a:lnTo>
                  <a:lnTo>
                    <a:pt x="18848" y="2081"/>
                  </a:lnTo>
                  <a:lnTo>
                    <a:pt x="18848" y="4186"/>
                  </a:lnTo>
                  <a:lnTo>
                    <a:pt x="18848" y="6267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7" name="Google Shape;11577;p54"/>
            <p:cNvSpPr/>
            <p:nvPr/>
          </p:nvSpPr>
          <p:spPr>
            <a:xfrm>
              <a:off x="26505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81" y="1"/>
                  </a:moveTo>
                  <a:lnTo>
                    <a:pt x="2081" y="2081"/>
                  </a:lnTo>
                  <a:lnTo>
                    <a:pt x="4186" y="2081"/>
                  </a:lnTo>
                  <a:lnTo>
                    <a:pt x="4186" y="1"/>
                  </a:lnTo>
                  <a:close/>
                  <a:moveTo>
                    <a:pt x="0" y="2081"/>
                  </a:moveTo>
                  <a:lnTo>
                    <a:pt x="0" y="4186"/>
                  </a:lnTo>
                  <a:lnTo>
                    <a:pt x="2081" y="4186"/>
                  </a:lnTo>
                  <a:lnTo>
                    <a:pt x="2081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8" name="Google Shape;11578;p54"/>
            <p:cNvSpPr/>
            <p:nvPr/>
          </p:nvSpPr>
          <p:spPr>
            <a:xfrm>
              <a:off x="259790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2081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9" name="Google Shape;11579;p54"/>
            <p:cNvSpPr/>
            <p:nvPr/>
          </p:nvSpPr>
          <p:spPr>
            <a:xfrm>
              <a:off x="2650525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0" name="Google Shape;11580;p54"/>
            <p:cNvSpPr/>
            <p:nvPr/>
          </p:nvSpPr>
          <p:spPr>
            <a:xfrm>
              <a:off x="27025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1" name="Google Shape;11581;p54"/>
            <p:cNvSpPr/>
            <p:nvPr/>
          </p:nvSpPr>
          <p:spPr>
            <a:xfrm>
              <a:off x="2283975" y="46015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2106" y="0"/>
                  </a:moveTo>
                  <a:lnTo>
                    <a:pt x="2106" y="2080"/>
                  </a:lnTo>
                  <a:lnTo>
                    <a:pt x="2106" y="4186"/>
                  </a:lnTo>
                  <a:lnTo>
                    <a:pt x="2106" y="6266"/>
                  </a:lnTo>
                  <a:lnTo>
                    <a:pt x="1" y="6266"/>
                  </a:lnTo>
                  <a:lnTo>
                    <a:pt x="1" y="837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0928" y="6266"/>
                  </a:lnTo>
                  <a:lnTo>
                    <a:pt x="20928" y="4186"/>
                  </a:lnTo>
                  <a:lnTo>
                    <a:pt x="20928" y="0"/>
                  </a:lnTo>
                  <a:lnTo>
                    <a:pt x="18848" y="0"/>
                  </a:lnTo>
                  <a:lnTo>
                    <a:pt x="18848" y="6266"/>
                  </a:lnTo>
                  <a:lnTo>
                    <a:pt x="16743" y="6266"/>
                  </a:lnTo>
                  <a:lnTo>
                    <a:pt x="16743" y="4186"/>
                  </a:lnTo>
                  <a:lnTo>
                    <a:pt x="14662" y="4186"/>
                  </a:lnTo>
                  <a:lnTo>
                    <a:pt x="14662" y="6266"/>
                  </a:lnTo>
                  <a:lnTo>
                    <a:pt x="12557" y="6266"/>
                  </a:lnTo>
                  <a:lnTo>
                    <a:pt x="12557" y="4186"/>
                  </a:lnTo>
                  <a:lnTo>
                    <a:pt x="10477" y="4186"/>
                  </a:lnTo>
                  <a:lnTo>
                    <a:pt x="10477" y="6266"/>
                  </a:lnTo>
                  <a:lnTo>
                    <a:pt x="8372" y="6266"/>
                  </a:lnTo>
                  <a:lnTo>
                    <a:pt x="8372" y="4186"/>
                  </a:lnTo>
                  <a:lnTo>
                    <a:pt x="6291" y="4186"/>
                  </a:lnTo>
                  <a:lnTo>
                    <a:pt x="6291" y="6266"/>
                  </a:lnTo>
                  <a:lnTo>
                    <a:pt x="4186" y="626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3" name="Google Shape;11513;p54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514" name="Google Shape;11514;p54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5" name="Google Shape;11515;p54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516" name="Google Shape;11516;p54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17" name="Google Shape;11517;p54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518" name="Google Shape;11518;p54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9" name="Google Shape;11519;p54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520" name="Google Shape;11520;p54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21" name="Google Shape;11521;p54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202124"/>
                </a:solidFill>
              </a:rPr>
              <a:t>OBJETIVOS DE LA PLANIFICACIÓN</a:t>
            </a:r>
            <a:endParaRPr sz="2800" dirty="0"/>
          </a:p>
        </p:txBody>
      </p:sp>
      <p:sp>
        <p:nvSpPr>
          <p:cNvPr id="11522" name="Google Shape;11522;p54"/>
          <p:cNvSpPr txBox="1">
            <a:spLocks noGrp="1"/>
          </p:cNvSpPr>
          <p:nvPr>
            <p:ph type="subTitle" idx="7"/>
          </p:nvPr>
        </p:nvSpPr>
        <p:spPr>
          <a:xfrm>
            <a:off x="731118" y="1766398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Equilibrar </a:t>
            </a:r>
            <a:r>
              <a:rPr lang="pt-BR" sz="1100" dirty="0" err="1"/>
              <a:t>respuesta</a:t>
            </a:r>
            <a:r>
              <a:rPr lang="pt-BR" sz="1100" dirty="0"/>
              <a:t> y </a:t>
            </a:r>
            <a:r>
              <a:rPr lang="pt-BR" sz="1100" dirty="0" err="1"/>
              <a:t>ejecución</a:t>
            </a:r>
            <a:endParaRPr sz="1100" dirty="0"/>
          </a:p>
        </p:txBody>
      </p:sp>
      <p:sp>
        <p:nvSpPr>
          <p:cNvPr id="11523" name="Google Shape;11523;p54"/>
          <p:cNvSpPr txBox="1">
            <a:spLocks noGrp="1"/>
          </p:cNvSpPr>
          <p:nvPr>
            <p:ph type="subTitle" idx="4"/>
          </p:nvPr>
        </p:nvSpPr>
        <p:spPr>
          <a:xfrm>
            <a:off x="681696" y="341129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/>
              <a:t>— Un proceso de baja prioridad podría mantener un recurso clave, que puede ser requerido por un proceso de más alta prioridad.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/>
              <a:t>— Si el recurso es no apropiativo, el mecanismo de planificación debe otorgar al proceso un tratamiento mejor del que le correspondería normalmente, puesto que es necesario liberar rápidamente el recurso clave.</a:t>
            </a:r>
            <a:endParaRPr sz="700" dirty="0"/>
          </a:p>
        </p:txBody>
      </p:sp>
      <p:sp>
        <p:nvSpPr>
          <p:cNvPr id="11524" name="Google Shape;11524;p54"/>
          <p:cNvSpPr txBox="1">
            <a:spLocks noGrp="1"/>
          </p:cNvSpPr>
          <p:nvPr>
            <p:ph type="subTitle" idx="5"/>
          </p:nvPr>
        </p:nvSpPr>
        <p:spPr>
          <a:xfrm>
            <a:off x="3403800" y="361758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Un ejemplo de comportamiento deseable es una tasa baja de paginación.</a:t>
            </a:r>
            <a:endParaRPr sz="1200" dirty="0"/>
          </a:p>
        </p:txBody>
      </p:sp>
      <p:sp>
        <p:nvSpPr>
          <p:cNvPr id="11525" name="Google Shape;11525;p54"/>
          <p:cNvSpPr txBox="1">
            <a:spLocks noGrp="1"/>
          </p:cNvSpPr>
          <p:nvPr>
            <p:ph type="subTitle" idx="1"/>
          </p:nvPr>
        </p:nvSpPr>
        <p:spPr>
          <a:xfrm>
            <a:off x="749661" y="2177276"/>
            <a:ext cx="2336400" cy="933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/>
              <a:t> La mejor manera de garantizar buenos tiempos de respuesta es disponer de los recursos suficientes cuando se necesitan, pero la utilización total de recursos podrá ser pobre.</a:t>
            </a:r>
            <a:endParaRPr sz="1000" dirty="0"/>
          </a:p>
        </p:txBody>
      </p:sp>
      <p:sp>
        <p:nvSpPr>
          <p:cNvPr id="11526" name="Google Shape;11526;p54"/>
          <p:cNvSpPr txBox="1">
            <a:spLocks noGrp="1"/>
          </p:cNvSpPr>
          <p:nvPr>
            <p:ph type="subTitle" idx="13"/>
          </p:nvPr>
        </p:nvSpPr>
        <p:spPr>
          <a:xfrm>
            <a:off x="715100" y="3157010"/>
            <a:ext cx="2336400" cy="344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Dar preferencia a los procesos que mantienen recursos claves</a:t>
            </a:r>
            <a:endParaRPr sz="900" dirty="0"/>
          </a:p>
        </p:txBody>
      </p:sp>
      <p:sp>
        <p:nvSpPr>
          <p:cNvPr id="11527" name="Google Shape;11527;p54"/>
          <p:cNvSpPr txBox="1">
            <a:spLocks noGrp="1"/>
          </p:cNvSpPr>
          <p:nvPr>
            <p:ph type="subTitle" idx="8"/>
          </p:nvPr>
        </p:nvSpPr>
        <p:spPr>
          <a:xfrm>
            <a:off x="3403800" y="1784443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Evitar </a:t>
            </a:r>
            <a:r>
              <a:rPr lang="pt-BR" sz="1100" dirty="0" err="1"/>
              <a:t>la</a:t>
            </a:r>
            <a:r>
              <a:rPr lang="pt-BR" sz="1100" dirty="0"/>
              <a:t> </a:t>
            </a:r>
            <a:r>
              <a:rPr lang="pt-BR" sz="1100" dirty="0" err="1"/>
              <a:t>postergación</a:t>
            </a:r>
            <a:r>
              <a:rPr lang="pt-BR" sz="1100" dirty="0"/>
              <a:t> indefinida</a:t>
            </a:r>
            <a:endParaRPr sz="1100" dirty="0"/>
          </a:p>
        </p:txBody>
      </p:sp>
      <p:sp>
        <p:nvSpPr>
          <p:cNvPr id="11528" name="Google Shape;11528;p54"/>
          <p:cNvSpPr txBox="1">
            <a:spLocks noGrp="1"/>
          </p:cNvSpPr>
          <p:nvPr>
            <p:ph type="subTitle" idx="9"/>
          </p:nvPr>
        </p:nvSpPr>
        <p:spPr>
          <a:xfrm>
            <a:off x="6178265" y="1644176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/>
              <a:t>Asegurar la prioridad</a:t>
            </a:r>
            <a:endParaRPr sz="1300" dirty="0"/>
          </a:p>
        </p:txBody>
      </p:sp>
      <p:sp>
        <p:nvSpPr>
          <p:cNvPr id="11529" name="Google Shape;11529;p54"/>
          <p:cNvSpPr txBox="1">
            <a:spLocks noGrp="1"/>
          </p:cNvSpPr>
          <p:nvPr>
            <p:ph type="subTitle" idx="2"/>
          </p:nvPr>
        </p:nvSpPr>
        <p:spPr>
          <a:xfrm>
            <a:off x="3329540" y="2230209"/>
            <a:ext cx="251623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— Se utiliza la estrategia del “envejecimiento” 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— Mientras un proceso espera por un recurso su prioridad debe aumentar, así la prioridad llegará a ser tan alta que el proceso recibirá el recurso esperado.</a:t>
            </a:r>
            <a:endParaRPr sz="900" dirty="0"/>
          </a:p>
        </p:txBody>
      </p:sp>
      <p:sp>
        <p:nvSpPr>
          <p:cNvPr id="11530" name="Google Shape;11530;p54"/>
          <p:cNvSpPr txBox="1">
            <a:spLocks noGrp="1"/>
          </p:cNvSpPr>
          <p:nvPr>
            <p:ph type="subTitle" idx="3"/>
          </p:nvPr>
        </p:nvSpPr>
        <p:spPr>
          <a:xfrm>
            <a:off x="6311921" y="2093134"/>
            <a:ext cx="2112080" cy="274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/>
              <a:t> </a:t>
            </a:r>
            <a:r>
              <a:rPr lang="es-ES" sz="1200" dirty="0"/>
              <a:t>Los mecanismos de planificación deben favorecer a los procesos con prioridades más altas.</a:t>
            </a:r>
            <a:endParaRPr sz="1200" dirty="0"/>
          </a:p>
        </p:txBody>
      </p:sp>
      <p:sp>
        <p:nvSpPr>
          <p:cNvPr id="11531" name="Google Shape;11531;p54"/>
          <p:cNvSpPr txBox="1">
            <a:spLocks noGrp="1"/>
          </p:cNvSpPr>
          <p:nvPr>
            <p:ph type="subTitle" idx="6"/>
          </p:nvPr>
        </p:nvSpPr>
        <p:spPr>
          <a:xfrm>
            <a:off x="6266898" y="3269731"/>
            <a:ext cx="251216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" dirty="0"/>
              <a:t>— Un mecanismo de planificación no debe colapsar con el peso de una exigente carga del sistema.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" dirty="0"/>
              <a:t>— Se debe evitar una carga excesiva mediante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" dirty="0"/>
              <a:t> las siguientes acciones: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" dirty="0"/>
              <a:t>∗ No permitiendo que se creen nuevos procesos cuando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" dirty="0"/>
              <a:t>la carga ya es pesada.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" dirty="0"/>
              <a:t>∗ Dando servicio a la carga más pesada al proporcionar un nivel moderadamente reducido de servicio a todos los procesos.</a:t>
            </a:r>
            <a:endParaRPr sz="650" dirty="0"/>
          </a:p>
        </p:txBody>
      </p:sp>
      <p:sp>
        <p:nvSpPr>
          <p:cNvPr id="11532" name="Google Shape;11532;p54"/>
          <p:cNvSpPr txBox="1">
            <a:spLocks noGrp="1"/>
          </p:cNvSpPr>
          <p:nvPr>
            <p:ph type="subTitle" idx="14"/>
          </p:nvPr>
        </p:nvSpPr>
        <p:spPr>
          <a:xfrm>
            <a:off x="3387532" y="3141848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/>
              <a:t>Dar mejor tratamiento a los procesos que muestren un “comportamiento deseable”</a:t>
            </a:r>
            <a:endParaRPr sz="1000" dirty="0"/>
          </a:p>
        </p:txBody>
      </p:sp>
      <p:sp>
        <p:nvSpPr>
          <p:cNvPr id="11533" name="Google Shape;11533;p54"/>
          <p:cNvSpPr txBox="1">
            <a:spLocks noGrp="1"/>
          </p:cNvSpPr>
          <p:nvPr>
            <p:ph type="subTitle" idx="15"/>
          </p:nvPr>
        </p:nvSpPr>
        <p:spPr>
          <a:xfrm>
            <a:off x="6008256" y="3123594"/>
            <a:ext cx="2822211" cy="291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 </a:t>
            </a:r>
            <a:r>
              <a:rPr lang="es-ES" sz="800" dirty="0"/>
              <a:t>Degradarse suavemente con cargas pesadas</a:t>
            </a:r>
            <a:endParaRPr sz="800" dirty="0"/>
          </a:p>
        </p:txBody>
      </p:sp>
      <p:grpSp>
        <p:nvGrpSpPr>
          <p:cNvPr id="11534" name="Google Shape;11534;p54"/>
          <p:cNvGrpSpPr/>
          <p:nvPr/>
        </p:nvGrpSpPr>
        <p:grpSpPr>
          <a:xfrm>
            <a:off x="7215389" y="4303379"/>
            <a:ext cx="1208613" cy="610241"/>
            <a:chOff x="-1940831" y="-1178772"/>
            <a:chExt cx="1405200" cy="709500"/>
          </a:xfrm>
        </p:grpSpPr>
        <p:sp>
          <p:nvSpPr>
            <p:cNvPr id="11535" name="Google Shape;11535;p54"/>
            <p:cNvSpPr/>
            <p:nvPr/>
          </p:nvSpPr>
          <p:spPr>
            <a:xfrm>
              <a:off x="-1940831" y="-1178772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54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54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54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9" name="Google Shape;11539;p54"/>
          <p:cNvGrpSpPr/>
          <p:nvPr/>
        </p:nvGrpSpPr>
        <p:grpSpPr>
          <a:xfrm>
            <a:off x="208007" y="1297185"/>
            <a:ext cx="702946" cy="580251"/>
            <a:chOff x="1656150" y="3979573"/>
            <a:chExt cx="1203675" cy="993750"/>
          </a:xfrm>
        </p:grpSpPr>
        <p:grpSp>
          <p:nvGrpSpPr>
            <p:cNvPr id="11540" name="Google Shape;11540;p54"/>
            <p:cNvGrpSpPr/>
            <p:nvPr/>
          </p:nvGrpSpPr>
          <p:grpSpPr>
            <a:xfrm>
              <a:off x="1656150" y="3979573"/>
              <a:ext cx="627850" cy="993750"/>
              <a:chOff x="1656150" y="2404175"/>
              <a:chExt cx="627850" cy="993750"/>
            </a:xfrm>
          </p:grpSpPr>
          <p:sp>
            <p:nvSpPr>
              <p:cNvPr id="11541" name="Google Shape;11541;p54"/>
              <p:cNvSpPr/>
              <p:nvPr/>
            </p:nvSpPr>
            <p:spPr>
              <a:xfrm>
                <a:off x="1656150" y="2404175"/>
                <a:ext cx="627850" cy="99375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39750" extrusionOk="0">
                    <a:moveTo>
                      <a:pt x="1" y="0"/>
                    </a:moveTo>
                    <a:lnTo>
                      <a:pt x="1" y="35564"/>
                    </a:lnTo>
                    <a:lnTo>
                      <a:pt x="4186" y="35564"/>
                    </a:lnTo>
                    <a:lnTo>
                      <a:pt x="4186" y="33484"/>
                    </a:lnTo>
                    <a:lnTo>
                      <a:pt x="6291" y="33484"/>
                    </a:lnTo>
                    <a:lnTo>
                      <a:pt x="6291" y="31379"/>
                    </a:lnTo>
                    <a:lnTo>
                      <a:pt x="8372" y="31379"/>
                    </a:lnTo>
                    <a:lnTo>
                      <a:pt x="8372" y="29298"/>
                    </a:lnTo>
                    <a:lnTo>
                      <a:pt x="10477" y="29298"/>
                    </a:lnTo>
                    <a:lnTo>
                      <a:pt x="10477" y="33484"/>
                    </a:lnTo>
                    <a:lnTo>
                      <a:pt x="12557" y="33484"/>
                    </a:lnTo>
                    <a:lnTo>
                      <a:pt x="12557" y="37669"/>
                    </a:lnTo>
                    <a:lnTo>
                      <a:pt x="14662" y="37669"/>
                    </a:lnTo>
                    <a:lnTo>
                      <a:pt x="14662" y="39750"/>
                    </a:lnTo>
                    <a:lnTo>
                      <a:pt x="18848" y="39750"/>
                    </a:lnTo>
                    <a:lnTo>
                      <a:pt x="18848" y="37669"/>
                    </a:lnTo>
                    <a:lnTo>
                      <a:pt x="20928" y="37669"/>
                    </a:lnTo>
                    <a:lnTo>
                      <a:pt x="20928" y="33484"/>
                    </a:lnTo>
                    <a:lnTo>
                      <a:pt x="18848" y="33484"/>
                    </a:lnTo>
                    <a:lnTo>
                      <a:pt x="18848" y="29298"/>
                    </a:lnTo>
                    <a:lnTo>
                      <a:pt x="16743" y="29298"/>
                    </a:lnTo>
                    <a:lnTo>
                      <a:pt x="16743" y="27193"/>
                    </a:lnTo>
                    <a:lnTo>
                      <a:pt x="25114" y="27193"/>
                    </a:lnTo>
                    <a:lnTo>
                      <a:pt x="25114" y="25113"/>
                    </a:lnTo>
                    <a:lnTo>
                      <a:pt x="25114" y="23008"/>
                    </a:lnTo>
                    <a:lnTo>
                      <a:pt x="23033" y="23008"/>
                    </a:lnTo>
                    <a:lnTo>
                      <a:pt x="23033" y="20928"/>
                    </a:lnTo>
                    <a:lnTo>
                      <a:pt x="20928" y="20928"/>
                    </a:lnTo>
                    <a:lnTo>
                      <a:pt x="20928" y="18822"/>
                    </a:lnTo>
                    <a:lnTo>
                      <a:pt x="18848" y="18822"/>
                    </a:lnTo>
                    <a:lnTo>
                      <a:pt x="18848" y="16742"/>
                    </a:lnTo>
                    <a:lnTo>
                      <a:pt x="16743" y="16742"/>
                    </a:lnTo>
                    <a:lnTo>
                      <a:pt x="16743" y="14637"/>
                    </a:lnTo>
                    <a:lnTo>
                      <a:pt x="14662" y="14637"/>
                    </a:lnTo>
                    <a:lnTo>
                      <a:pt x="14662" y="12557"/>
                    </a:lnTo>
                    <a:lnTo>
                      <a:pt x="12557" y="12557"/>
                    </a:lnTo>
                    <a:lnTo>
                      <a:pt x="12557" y="10451"/>
                    </a:lnTo>
                    <a:lnTo>
                      <a:pt x="10477" y="10451"/>
                    </a:lnTo>
                    <a:lnTo>
                      <a:pt x="10477" y="8371"/>
                    </a:lnTo>
                    <a:lnTo>
                      <a:pt x="8372" y="8371"/>
                    </a:lnTo>
                    <a:lnTo>
                      <a:pt x="8372" y="6266"/>
                    </a:lnTo>
                    <a:lnTo>
                      <a:pt x="6291" y="6266"/>
                    </a:lnTo>
                    <a:lnTo>
                      <a:pt x="6291" y="4186"/>
                    </a:lnTo>
                    <a:lnTo>
                      <a:pt x="4186" y="4186"/>
                    </a:lnTo>
                    <a:lnTo>
                      <a:pt x="4186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54"/>
              <p:cNvSpPr/>
              <p:nvPr/>
            </p:nvSpPr>
            <p:spPr>
              <a:xfrm>
                <a:off x="1676975" y="2456175"/>
                <a:ext cx="83853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54"/>
              <p:cNvSpPr/>
              <p:nvPr/>
            </p:nvSpPr>
            <p:spPr>
              <a:xfrm>
                <a:off x="1760800" y="250880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54"/>
              <p:cNvSpPr/>
              <p:nvPr/>
            </p:nvSpPr>
            <p:spPr>
              <a:xfrm>
                <a:off x="1813425" y="2560800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54"/>
              <p:cNvSpPr/>
              <p:nvPr/>
            </p:nvSpPr>
            <p:spPr>
              <a:xfrm>
                <a:off x="1865425" y="26134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54"/>
              <p:cNvSpPr/>
              <p:nvPr/>
            </p:nvSpPr>
            <p:spPr>
              <a:xfrm>
                <a:off x="1918050" y="2665450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54"/>
              <p:cNvSpPr/>
              <p:nvPr/>
            </p:nvSpPr>
            <p:spPr>
              <a:xfrm>
                <a:off x="1970075" y="271807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54"/>
              <p:cNvSpPr/>
              <p:nvPr/>
            </p:nvSpPr>
            <p:spPr>
              <a:xfrm>
                <a:off x="2022700" y="2770075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54"/>
              <p:cNvSpPr/>
              <p:nvPr/>
            </p:nvSpPr>
            <p:spPr>
              <a:xfrm>
                <a:off x="2074700" y="282272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54"/>
              <p:cNvSpPr/>
              <p:nvPr/>
            </p:nvSpPr>
            <p:spPr>
              <a:xfrm>
                <a:off x="2127325" y="2874725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54"/>
              <p:cNvSpPr/>
              <p:nvPr/>
            </p:nvSpPr>
            <p:spPr>
              <a:xfrm>
                <a:off x="2179350" y="29273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54"/>
              <p:cNvSpPr/>
              <p:nvPr/>
            </p:nvSpPr>
            <p:spPr>
              <a:xfrm>
                <a:off x="2231975" y="297935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54"/>
              <p:cNvSpPr/>
              <p:nvPr/>
            </p:nvSpPr>
            <p:spPr>
              <a:xfrm>
                <a:off x="2022700" y="3031975"/>
                <a:ext cx="2613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2082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10452" y="2081"/>
                    </a:lnTo>
                    <a:lnTo>
                      <a:pt x="10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54"/>
              <p:cNvSpPr/>
              <p:nvPr/>
            </p:nvSpPr>
            <p:spPr>
              <a:xfrm>
                <a:off x="2022700" y="308400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2081" y="2105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54"/>
              <p:cNvSpPr/>
              <p:nvPr/>
            </p:nvSpPr>
            <p:spPr>
              <a:xfrm>
                <a:off x="1865425" y="3084000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106" y="210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54"/>
              <p:cNvSpPr/>
              <p:nvPr/>
            </p:nvSpPr>
            <p:spPr>
              <a:xfrm>
                <a:off x="1918050" y="3136625"/>
                <a:ext cx="52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54"/>
              <p:cNvSpPr/>
              <p:nvPr/>
            </p:nvSpPr>
            <p:spPr>
              <a:xfrm>
                <a:off x="1970075" y="3241250"/>
                <a:ext cx="526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7" extrusionOk="0">
                    <a:moveTo>
                      <a:pt x="0" y="1"/>
                    </a:moveTo>
                    <a:lnTo>
                      <a:pt x="0" y="4186"/>
                    </a:lnTo>
                    <a:lnTo>
                      <a:pt x="2105" y="418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54"/>
              <p:cNvSpPr/>
              <p:nvPr/>
            </p:nvSpPr>
            <p:spPr>
              <a:xfrm>
                <a:off x="2022700" y="3345900"/>
                <a:ext cx="104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4186" y="2081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54"/>
              <p:cNvSpPr/>
              <p:nvPr/>
            </p:nvSpPr>
            <p:spPr>
              <a:xfrm>
                <a:off x="2074700" y="3136625"/>
                <a:ext cx="526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106" y="4186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54"/>
              <p:cNvSpPr/>
              <p:nvPr/>
            </p:nvSpPr>
            <p:spPr>
              <a:xfrm>
                <a:off x="2127325" y="3241250"/>
                <a:ext cx="520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7" extrusionOk="0">
                    <a:moveTo>
                      <a:pt x="1" y="1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54"/>
              <p:cNvSpPr/>
              <p:nvPr/>
            </p:nvSpPr>
            <p:spPr>
              <a:xfrm>
                <a:off x="1813425" y="3136625"/>
                <a:ext cx="520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081" y="2081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54"/>
              <p:cNvSpPr/>
              <p:nvPr/>
            </p:nvSpPr>
            <p:spPr>
              <a:xfrm>
                <a:off x="1760800" y="3188625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105" y="210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54"/>
              <p:cNvSpPr/>
              <p:nvPr/>
            </p:nvSpPr>
            <p:spPr>
              <a:xfrm>
                <a:off x="1708775" y="3241250"/>
                <a:ext cx="520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54"/>
              <p:cNvSpPr/>
              <p:nvPr/>
            </p:nvSpPr>
            <p:spPr>
              <a:xfrm>
                <a:off x="1656150" y="2404175"/>
                <a:ext cx="52050" cy="88912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5" name="Google Shape;11565;p54"/>
            <p:cNvSpPr/>
            <p:nvPr/>
          </p:nvSpPr>
          <p:spPr>
            <a:xfrm>
              <a:off x="2283975" y="4078350"/>
              <a:ext cx="575850" cy="732500"/>
            </a:xfrm>
            <a:custGeom>
              <a:avLst/>
              <a:gdLst/>
              <a:ahLst/>
              <a:cxnLst/>
              <a:rect l="l" t="t" r="r" b="b"/>
              <a:pathLst>
                <a:path w="23034" h="29300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10452"/>
                  </a:lnTo>
                  <a:lnTo>
                    <a:pt x="6291" y="10452"/>
                  </a:lnTo>
                  <a:lnTo>
                    <a:pt x="6291" y="12557"/>
                  </a:lnTo>
                  <a:lnTo>
                    <a:pt x="8372" y="12557"/>
                  </a:lnTo>
                  <a:lnTo>
                    <a:pt x="8372" y="14638"/>
                  </a:lnTo>
                  <a:lnTo>
                    <a:pt x="8372" y="16743"/>
                  </a:lnTo>
                  <a:lnTo>
                    <a:pt x="6291" y="16743"/>
                  </a:lnTo>
                  <a:lnTo>
                    <a:pt x="6291" y="18823"/>
                  </a:lnTo>
                  <a:lnTo>
                    <a:pt x="4186" y="18823"/>
                  </a:lnTo>
                  <a:lnTo>
                    <a:pt x="4186" y="20928"/>
                  </a:lnTo>
                  <a:lnTo>
                    <a:pt x="2106" y="20928"/>
                  </a:lnTo>
                  <a:lnTo>
                    <a:pt x="2106" y="23008"/>
                  </a:lnTo>
                  <a:lnTo>
                    <a:pt x="2106" y="25114"/>
                  </a:lnTo>
                  <a:lnTo>
                    <a:pt x="2106" y="27194"/>
                  </a:lnTo>
                  <a:lnTo>
                    <a:pt x="1" y="27194"/>
                  </a:lnTo>
                  <a:lnTo>
                    <a:pt x="1" y="29299"/>
                  </a:lnTo>
                  <a:lnTo>
                    <a:pt x="23033" y="29299"/>
                  </a:lnTo>
                  <a:lnTo>
                    <a:pt x="23033" y="27194"/>
                  </a:lnTo>
                  <a:lnTo>
                    <a:pt x="20928" y="27194"/>
                  </a:lnTo>
                  <a:lnTo>
                    <a:pt x="20928" y="25114"/>
                  </a:lnTo>
                  <a:lnTo>
                    <a:pt x="20928" y="23008"/>
                  </a:lnTo>
                  <a:lnTo>
                    <a:pt x="20928" y="20928"/>
                  </a:lnTo>
                  <a:lnTo>
                    <a:pt x="18848" y="20928"/>
                  </a:lnTo>
                  <a:lnTo>
                    <a:pt x="18848" y="18823"/>
                  </a:lnTo>
                  <a:lnTo>
                    <a:pt x="16743" y="18823"/>
                  </a:lnTo>
                  <a:lnTo>
                    <a:pt x="16743" y="16743"/>
                  </a:lnTo>
                  <a:lnTo>
                    <a:pt x="14662" y="16743"/>
                  </a:lnTo>
                  <a:lnTo>
                    <a:pt x="14662" y="14638"/>
                  </a:lnTo>
                  <a:lnTo>
                    <a:pt x="14662" y="12557"/>
                  </a:lnTo>
                  <a:lnTo>
                    <a:pt x="16743" y="12557"/>
                  </a:lnTo>
                  <a:lnTo>
                    <a:pt x="16743" y="10452"/>
                  </a:lnTo>
                  <a:lnTo>
                    <a:pt x="18848" y="10452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6" name="Google Shape;11566;p54"/>
            <p:cNvSpPr/>
            <p:nvPr/>
          </p:nvSpPr>
          <p:spPr>
            <a:xfrm>
              <a:off x="23886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  <a:moveTo>
                    <a:pt x="2105" y="2081"/>
                  </a:moveTo>
                  <a:lnTo>
                    <a:pt x="2105" y="4186"/>
                  </a:lnTo>
                  <a:lnTo>
                    <a:pt x="4186" y="4186"/>
                  </a:lnTo>
                  <a:lnTo>
                    <a:pt x="4186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7" name="Google Shape;11567;p54"/>
            <p:cNvSpPr/>
            <p:nvPr/>
          </p:nvSpPr>
          <p:spPr>
            <a:xfrm>
              <a:off x="2545875" y="4287625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8" name="Google Shape;11568;p54"/>
            <p:cNvSpPr/>
            <p:nvPr/>
          </p:nvSpPr>
          <p:spPr>
            <a:xfrm>
              <a:off x="249325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9" name="Google Shape;11569;p54"/>
            <p:cNvSpPr/>
            <p:nvPr/>
          </p:nvSpPr>
          <p:spPr>
            <a:xfrm>
              <a:off x="259790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0" name="Google Shape;11570;p54"/>
            <p:cNvSpPr/>
            <p:nvPr/>
          </p:nvSpPr>
          <p:spPr>
            <a:xfrm>
              <a:off x="249325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208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1" name="Google Shape;11571;p54"/>
            <p:cNvSpPr/>
            <p:nvPr/>
          </p:nvSpPr>
          <p:spPr>
            <a:xfrm>
              <a:off x="2441250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2" name="Google Shape;11572;p54"/>
            <p:cNvSpPr/>
            <p:nvPr/>
          </p:nvSpPr>
          <p:spPr>
            <a:xfrm>
              <a:off x="23886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105" y="210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3" name="Google Shape;11573;p54"/>
            <p:cNvSpPr/>
            <p:nvPr/>
          </p:nvSpPr>
          <p:spPr>
            <a:xfrm>
              <a:off x="259790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4" name="Google Shape;11574;p54"/>
            <p:cNvSpPr/>
            <p:nvPr/>
          </p:nvSpPr>
          <p:spPr>
            <a:xfrm>
              <a:off x="249325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5" name="Google Shape;11575;p54"/>
            <p:cNvSpPr/>
            <p:nvPr/>
          </p:nvSpPr>
          <p:spPr>
            <a:xfrm>
              <a:off x="2545875" y="4601550"/>
              <a:ext cx="52050" cy="52025"/>
            </a:xfrm>
            <a:custGeom>
              <a:avLst/>
              <a:gdLst/>
              <a:ahLst/>
              <a:cxnLst/>
              <a:rect l="l" t="t" r="r" b="b"/>
              <a:pathLst>
                <a:path w="2082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081" y="2080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6" name="Google Shape;11576;p54"/>
            <p:cNvSpPr/>
            <p:nvPr/>
          </p:nvSpPr>
          <p:spPr>
            <a:xfrm>
              <a:off x="2283975" y="40783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6267"/>
                  </a:lnTo>
                  <a:lnTo>
                    <a:pt x="4186" y="4186"/>
                  </a:lnTo>
                  <a:lnTo>
                    <a:pt x="4186" y="2081"/>
                  </a:lnTo>
                  <a:lnTo>
                    <a:pt x="18848" y="2081"/>
                  </a:lnTo>
                  <a:lnTo>
                    <a:pt x="18848" y="4186"/>
                  </a:lnTo>
                  <a:lnTo>
                    <a:pt x="18848" y="6267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7" name="Google Shape;11577;p54"/>
            <p:cNvSpPr/>
            <p:nvPr/>
          </p:nvSpPr>
          <p:spPr>
            <a:xfrm>
              <a:off x="26505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81" y="1"/>
                  </a:moveTo>
                  <a:lnTo>
                    <a:pt x="2081" y="2081"/>
                  </a:lnTo>
                  <a:lnTo>
                    <a:pt x="4186" y="2081"/>
                  </a:lnTo>
                  <a:lnTo>
                    <a:pt x="4186" y="1"/>
                  </a:lnTo>
                  <a:close/>
                  <a:moveTo>
                    <a:pt x="0" y="2081"/>
                  </a:moveTo>
                  <a:lnTo>
                    <a:pt x="0" y="4186"/>
                  </a:lnTo>
                  <a:lnTo>
                    <a:pt x="2081" y="4186"/>
                  </a:lnTo>
                  <a:lnTo>
                    <a:pt x="2081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8" name="Google Shape;11578;p54"/>
            <p:cNvSpPr/>
            <p:nvPr/>
          </p:nvSpPr>
          <p:spPr>
            <a:xfrm>
              <a:off x="259790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2081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9" name="Google Shape;11579;p54"/>
            <p:cNvSpPr/>
            <p:nvPr/>
          </p:nvSpPr>
          <p:spPr>
            <a:xfrm>
              <a:off x="2650525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0" name="Google Shape;11580;p54"/>
            <p:cNvSpPr/>
            <p:nvPr/>
          </p:nvSpPr>
          <p:spPr>
            <a:xfrm>
              <a:off x="27025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1" name="Google Shape;11581;p54"/>
            <p:cNvSpPr/>
            <p:nvPr/>
          </p:nvSpPr>
          <p:spPr>
            <a:xfrm>
              <a:off x="2283975" y="46015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2106" y="0"/>
                  </a:moveTo>
                  <a:lnTo>
                    <a:pt x="2106" y="2080"/>
                  </a:lnTo>
                  <a:lnTo>
                    <a:pt x="2106" y="4186"/>
                  </a:lnTo>
                  <a:lnTo>
                    <a:pt x="2106" y="6266"/>
                  </a:lnTo>
                  <a:lnTo>
                    <a:pt x="1" y="6266"/>
                  </a:lnTo>
                  <a:lnTo>
                    <a:pt x="1" y="837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0928" y="6266"/>
                  </a:lnTo>
                  <a:lnTo>
                    <a:pt x="20928" y="4186"/>
                  </a:lnTo>
                  <a:lnTo>
                    <a:pt x="20928" y="0"/>
                  </a:lnTo>
                  <a:lnTo>
                    <a:pt x="18848" y="0"/>
                  </a:lnTo>
                  <a:lnTo>
                    <a:pt x="18848" y="6266"/>
                  </a:lnTo>
                  <a:lnTo>
                    <a:pt x="16743" y="6266"/>
                  </a:lnTo>
                  <a:lnTo>
                    <a:pt x="16743" y="4186"/>
                  </a:lnTo>
                  <a:lnTo>
                    <a:pt x="14662" y="4186"/>
                  </a:lnTo>
                  <a:lnTo>
                    <a:pt x="14662" y="6266"/>
                  </a:lnTo>
                  <a:lnTo>
                    <a:pt x="12557" y="6266"/>
                  </a:lnTo>
                  <a:lnTo>
                    <a:pt x="12557" y="4186"/>
                  </a:lnTo>
                  <a:lnTo>
                    <a:pt x="10477" y="4186"/>
                  </a:lnTo>
                  <a:lnTo>
                    <a:pt x="10477" y="6266"/>
                  </a:lnTo>
                  <a:lnTo>
                    <a:pt x="8372" y="6266"/>
                  </a:lnTo>
                  <a:lnTo>
                    <a:pt x="8372" y="4186"/>
                  </a:lnTo>
                  <a:lnTo>
                    <a:pt x="6291" y="4186"/>
                  </a:lnTo>
                  <a:lnTo>
                    <a:pt x="6291" y="6266"/>
                  </a:lnTo>
                  <a:lnTo>
                    <a:pt x="4186" y="626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12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1" name="Google Shape;12301;p66"/>
          <p:cNvGrpSpPr/>
          <p:nvPr/>
        </p:nvGrpSpPr>
        <p:grpSpPr>
          <a:xfrm>
            <a:off x="4166050" y="3824600"/>
            <a:ext cx="3881859" cy="783900"/>
            <a:chOff x="2468722" y="3501744"/>
            <a:chExt cx="2915403" cy="783900"/>
          </a:xfrm>
        </p:grpSpPr>
        <p:sp>
          <p:nvSpPr>
            <p:cNvPr id="12302" name="Google Shape;12302;p66"/>
            <p:cNvSpPr/>
            <p:nvPr/>
          </p:nvSpPr>
          <p:spPr>
            <a:xfrm>
              <a:off x="2621125" y="3654144"/>
              <a:ext cx="2763000" cy="631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66"/>
            <p:cNvSpPr/>
            <p:nvPr/>
          </p:nvSpPr>
          <p:spPr>
            <a:xfrm>
              <a:off x="2544933" y="3577944"/>
              <a:ext cx="2763000" cy="631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66"/>
            <p:cNvSpPr/>
            <p:nvPr/>
          </p:nvSpPr>
          <p:spPr>
            <a:xfrm>
              <a:off x="2468722" y="3501744"/>
              <a:ext cx="2763000" cy="631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5" name="Google Shape;12305;p66"/>
          <p:cNvGrpSpPr/>
          <p:nvPr/>
        </p:nvGrpSpPr>
        <p:grpSpPr>
          <a:xfrm>
            <a:off x="5682683" y="262488"/>
            <a:ext cx="1295909" cy="1602300"/>
            <a:chOff x="-4013848" y="2943836"/>
            <a:chExt cx="1235729" cy="1527601"/>
          </a:xfrm>
        </p:grpSpPr>
        <p:grpSp>
          <p:nvGrpSpPr>
            <p:cNvPr id="12306" name="Google Shape;12306;p66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2307" name="Google Shape;12307;p66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66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9" name="Google Shape;12309;p66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2310" name="Google Shape;12310;p66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66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12" name="Google Shape;12312;p66"/>
          <p:cNvGrpSpPr/>
          <p:nvPr/>
        </p:nvGrpSpPr>
        <p:grpSpPr>
          <a:xfrm>
            <a:off x="5428407" y="804535"/>
            <a:ext cx="979573" cy="1271724"/>
            <a:chOff x="-3238463" y="1736825"/>
            <a:chExt cx="2320713" cy="3012850"/>
          </a:xfrm>
        </p:grpSpPr>
        <p:sp>
          <p:nvSpPr>
            <p:cNvPr id="12313" name="Google Shape;12313;p66"/>
            <p:cNvSpPr/>
            <p:nvPr/>
          </p:nvSpPr>
          <p:spPr>
            <a:xfrm flipH="1">
              <a:off x="-3238463" y="1736825"/>
              <a:ext cx="2320702" cy="3012850"/>
            </a:xfrm>
            <a:prstGeom prst="flowChartPunchedCard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66"/>
            <p:cNvSpPr/>
            <p:nvPr/>
          </p:nvSpPr>
          <p:spPr>
            <a:xfrm>
              <a:off x="-1382150" y="1736825"/>
              <a:ext cx="464400" cy="604500"/>
            </a:xfrm>
            <a:prstGeom prst="rtTriangl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5" name="Google Shape;12315;p66"/>
          <p:cNvSpPr txBox="1">
            <a:spLocks noGrp="1"/>
          </p:cNvSpPr>
          <p:nvPr>
            <p:ph type="title"/>
          </p:nvPr>
        </p:nvSpPr>
        <p:spPr>
          <a:xfrm>
            <a:off x="3522375" y="2533450"/>
            <a:ext cx="4803900" cy="9885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Jerarquía</a:t>
            </a:r>
            <a:endParaRPr sz="4400" dirty="0"/>
          </a:p>
        </p:txBody>
      </p:sp>
      <p:sp>
        <p:nvSpPr>
          <p:cNvPr id="12316" name="Google Shape;12316;p66"/>
          <p:cNvSpPr txBox="1">
            <a:spLocks noGrp="1"/>
          </p:cNvSpPr>
          <p:nvPr>
            <p:ph type="title" idx="2"/>
          </p:nvPr>
        </p:nvSpPr>
        <p:spPr>
          <a:xfrm>
            <a:off x="5391268" y="1165296"/>
            <a:ext cx="10536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</a:t>
            </a:r>
            <a:endParaRPr dirty="0"/>
          </a:p>
        </p:txBody>
      </p:sp>
      <p:sp>
        <p:nvSpPr>
          <p:cNvPr id="12317" name="Google Shape;12317;p66"/>
          <p:cNvSpPr txBox="1">
            <a:spLocks noGrp="1"/>
          </p:cNvSpPr>
          <p:nvPr>
            <p:ph type="subTitle" idx="1"/>
          </p:nvPr>
        </p:nvSpPr>
        <p:spPr>
          <a:xfrm>
            <a:off x="4083025" y="3736950"/>
            <a:ext cx="3678900" cy="6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Diferentes tipos</a:t>
            </a:r>
            <a:endParaRPr dirty="0"/>
          </a:p>
        </p:txBody>
      </p:sp>
      <p:grpSp>
        <p:nvGrpSpPr>
          <p:cNvPr id="12318" name="Google Shape;12318;p66"/>
          <p:cNvGrpSpPr/>
          <p:nvPr/>
        </p:nvGrpSpPr>
        <p:grpSpPr>
          <a:xfrm>
            <a:off x="3525417" y="2290750"/>
            <a:ext cx="4803804" cy="242700"/>
            <a:chOff x="4467216" y="2290750"/>
            <a:chExt cx="3862200" cy="242700"/>
          </a:xfrm>
        </p:grpSpPr>
        <p:sp>
          <p:nvSpPr>
            <p:cNvPr id="12319" name="Google Shape;12319;p66"/>
            <p:cNvSpPr/>
            <p:nvPr/>
          </p:nvSpPr>
          <p:spPr>
            <a:xfrm>
              <a:off x="4467216" y="2290750"/>
              <a:ext cx="3862200" cy="24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0" name="Google Shape;12320;p66"/>
            <p:cNvGrpSpPr/>
            <p:nvPr/>
          </p:nvGrpSpPr>
          <p:grpSpPr>
            <a:xfrm>
              <a:off x="7648111" y="2330032"/>
              <a:ext cx="634685" cy="168300"/>
              <a:chOff x="7755386" y="279729"/>
              <a:chExt cx="634685" cy="168300"/>
            </a:xfrm>
          </p:grpSpPr>
          <p:sp>
            <p:nvSpPr>
              <p:cNvPr id="12321" name="Google Shape;12321;p66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22" name="Google Shape;12322;p66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2323" name="Google Shape;12323;p66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4" name="Google Shape;12324;p66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2325" name="Google Shape;12325;p66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326" name="Google Shape;12326;p66"/>
          <p:cNvGrpSpPr/>
          <p:nvPr/>
        </p:nvGrpSpPr>
        <p:grpSpPr>
          <a:xfrm>
            <a:off x="2738687" y="4038616"/>
            <a:ext cx="783680" cy="395688"/>
            <a:chOff x="-1940842" y="-1147617"/>
            <a:chExt cx="1405200" cy="709500"/>
          </a:xfrm>
        </p:grpSpPr>
        <p:sp>
          <p:nvSpPr>
            <p:cNvPr id="12327" name="Google Shape;12327;p66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66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66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66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1" name="Google Shape;12331;p66"/>
          <p:cNvGrpSpPr/>
          <p:nvPr/>
        </p:nvGrpSpPr>
        <p:grpSpPr>
          <a:xfrm>
            <a:off x="3761082" y="1150435"/>
            <a:ext cx="702946" cy="580251"/>
            <a:chOff x="1656150" y="3979573"/>
            <a:chExt cx="1203675" cy="993750"/>
          </a:xfrm>
        </p:grpSpPr>
        <p:grpSp>
          <p:nvGrpSpPr>
            <p:cNvPr id="12332" name="Google Shape;12332;p66"/>
            <p:cNvGrpSpPr/>
            <p:nvPr/>
          </p:nvGrpSpPr>
          <p:grpSpPr>
            <a:xfrm>
              <a:off x="1656150" y="3979573"/>
              <a:ext cx="627850" cy="993750"/>
              <a:chOff x="1656150" y="2404175"/>
              <a:chExt cx="627850" cy="993750"/>
            </a:xfrm>
          </p:grpSpPr>
          <p:sp>
            <p:nvSpPr>
              <p:cNvPr id="12333" name="Google Shape;12333;p66"/>
              <p:cNvSpPr/>
              <p:nvPr/>
            </p:nvSpPr>
            <p:spPr>
              <a:xfrm>
                <a:off x="1656150" y="2404175"/>
                <a:ext cx="627850" cy="99375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39750" extrusionOk="0">
                    <a:moveTo>
                      <a:pt x="1" y="0"/>
                    </a:moveTo>
                    <a:lnTo>
                      <a:pt x="1" y="35564"/>
                    </a:lnTo>
                    <a:lnTo>
                      <a:pt x="4186" y="35564"/>
                    </a:lnTo>
                    <a:lnTo>
                      <a:pt x="4186" y="33484"/>
                    </a:lnTo>
                    <a:lnTo>
                      <a:pt x="6291" y="33484"/>
                    </a:lnTo>
                    <a:lnTo>
                      <a:pt x="6291" y="31379"/>
                    </a:lnTo>
                    <a:lnTo>
                      <a:pt x="8372" y="31379"/>
                    </a:lnTo>
                    <a:lnTo>
                      <a:pt x="8372" y="29298"/>
                    </a:lnTo>
                    <a:lnTo>
                      <a:pt x="10477" y="29298"/>
                    </a:lnTo>
                    <a:lnTo>
                      <a:pt x="10477" y="33484"/>
                    </a:lnTo>
                    <a:lnTo>
                      <a:pt x="12557" y="33484"/>
                    </a:lnTo>
                    <a:lnTo>
                      <a:pt x="12557" y="37669"/>
                    </a:lnTo>
                    <a:lnTo>
                      <a:pt x="14662" y="37669"/>
                    </a:lnTo>
                    <a:lnTo>
                      <a:pt x="14662" y="39750"/>
                    </a:lnTo>
                    <a:lnTo>
                      <a:pt x="18848" y="39750"/>
                    </a:lnTo>
                    <a:lnTo>
                      <a:pt x="18848" y="37669"/>
                    </a:lnTo>
                    <a:lnTo>
                      <a:pt x="20928" y="37669"/>
                    </a:lnTo>
                    <a:lnTo>
                      <a:pt x="20928" y="33484"/>
                    </a:lnTo>
                    <a:lnTo>
                      <a:pt x="18848" y="33484"/>
                    </a:lnTo>
                    <a:lnTo>
                      <a:pt x="18848" y="29298"/>
                    </a:lnTo>
                    <a:lnTo>
                      <a:pt x="16743" y="29298"/>
                    </a:lnTo>
                    <a:lnTo>
                      <a:pt x="16743" y="27193"/>
                    </a:lnTo>
                    <a:lnTo>
                      <a:pt x="25114" y="27193"/>
                    </a:lnTo>
                    <a:lnTo>
                      <a:pt x="25114" y="25113"/>
                    </a:lnTo>
                    <a:lnTo>
                      <a:pt x="25114" y="23008"/>
                    </a:lnTo>
                    <a:lnTo>
                      <a:pt x="23033" y="23008"/>
                    </a:lnTo>
                    <a:lnTo>
                      <a:pt x="23033" y="20928"/>
                    </a:lnTo>
                    <a:lnTo>
                      <a:pt x="20928" y="20928"/>
                    </a:lnTo>
                    <a:lnTo>
                      <a:pt x="20928" y="18822"/>
                    </a:lnTo>
                    <a:lnTo>
                      <a:pt x="18848" y="18822"/>
                    </a:lnTo>
                    <a:lnTo>
                      <a:pt x="18848" y="16742"/>
                    </a:lnTo>
                    <a:lnTo>
                      <a:pt x="16743" y="16742"/>
                    </a:lnTo>
                    <a:lnTo>
                      <a:pt x="16743" y="14637"/>
                    </a:lnTo>
                    <a:lnTo>
                      <a:pt x="14662" y="14637"/>
                    </a:lnTo>
                    <a:lnTo>
                      <a:pt x="14662" y="12557"/>
                    </a:lnTo>
                    <a:lnTo>
                      <a:pt x="12557" y="12557"/>
                    </a:lnTo>
                    <a:lnTo>
                      <a:pt x="12557" y="10451"/>
                    </a:lnTo>
                    <a:lnTo>
                      <a:pt x="10477" y="10451"/>
                    </a:lnTo>
                    <a:lnTo>
                      <a:pt x="10477" y="8371"/>
                    </a:lnTo>
                    <a:lnTo>
                      <a:pt x="8372" y="8371"/>
                    </a:lnTo>
                    <a:lnTo>
                      <a:pt x="8372" y="6266"/>
                    </a:lnTo>
                    <a:lnTo>
                      <a:pt x="6291" y="6266"/>
                    </a:lnTo>
                    <a:lnTo>
                      <a:pt x="6291" y="4186"/>
                    </a:lnTo>
                    <a:lnTo>
                      <a:pt x="4186" y="4186"/>
                    </a:lnTo>
                    <a:lnTo>
                      <a:pt x="4186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66"/>
              <p:cNvSpPr/>
              <p:nvPr/>
            </p:nvSpPr>
            <p:spPr>
              <a:xfrm>
                <a:off x="1676975" y="2456175"/>
                <a:ext cx="83853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66"/>
              <p:cNvSpPr/>
              <p:nvPr/>
            </p:nvSpPr>
            <p:spPr>
              <a:xfrm>
                <a:off x="1760800" y="250880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66"/>
              <p:cNvSpPr/>
              <p:nvPr/>
            </p:nvSpPr>
            <p:spPr>
              <a:xfrm>
                <a:off x="1813425" y="2560800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66"/>
              <p:cNvSpPr/>
              <p:nvPr/>
            </p:nvSpPr>
            <p:spPr>
              <a:xfrm>
                <a:off x="1865425" y="26134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66"/>
              <p:cNvSpPr/>
              <p:nvPr/>
            </p:nvSpPr>
            <p:spPr>
              <a:xfrm>
                <a:off x="1918050" y="2665450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66"/>
              <p:cNvSpPr/>
              <p:nvPr/>
            </p:nvSpPr>
            <p:spPr>
              <a:xfrm>
                <a:off x="1970075" y="271807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66"/>
              <p:cNvSpPr/>
              <p:nvPr/>
            </p:nvSpPr>
            <p:spPr>
              <a:xfrm>
                <a:off x="2022700" y="2770075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66"/>
              <p:cNvSpPr/>
              <p:nvPr/>
            </p:nvSpPr>
            <p:spPr>
              <a:xfrm>
                <a:off x="2074700" y="282272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66"/>
              <p:cNvSpPr/>
              <p:nvPr/>
            </p:nvSpPr>
            <p:spPr>
              <a:xfrm>
                <a:off x="2127325" y="2874725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66"/>
              <p:cNvSpPr/>
              <p:nvPr/>
            </p:nvSpPr>
            <p:spPr>
              <a:xfrm>
                <a:off x="2179350" y="29273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66"/>
              <p:cNvSpPr/>
              <p:nvPr/>
            </p:nvSpPr>
            <p:spPr>
              <a:xfrm>
                <a:off x="2231975" y="297935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66"/>
              <p:cNvSpPr/>
              <p:nvPr/>
            </p:nvSpPr>
            <p:spPr>
              <a:xfrm>
                <a:off x="2022700" y="3031975"/>
                <a:ext cx="2613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2082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10452" y="2081"/>
                    </a:lnTo>
                    <a:lnTo>
                      <a:pt x="10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66"/>
              <p:cNvSpPr/>
              <p:nvPr/>
            </p:nvSpPr>
            <p:spPr>
              <a:xfrm>
                <a:off x="2022700" y="308400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2081" y="2105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66"/>
              <p:cNvSpPr/>
              <p:nvPr/>
            </p:nvSpPr>
            <p:spPr>
              <a:xfrm>
                <a:off x="1865425" y="3084000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106" y="210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66"/>
              <p:cNvSpPr/>
              <p:nvPr/>
            </p:nvSpPr>
            <p:spPr>
              <a:xfrm>
                <a:off x="1918050" y="3136625"/>
                <a:ext cx="52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66"/>
              <p:cNvSpPr/>
              <p:nvPr/>
            </p:nvSpPr>
            <p:spPr>
              <a:xfrm>
                <a:off x="1970075" y="3241250"/>
                <a:ext cx="526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7" extrusionOk="0">
                    <a:moveTo>
                      <a:pt x="0" y="1"/>
                    </a:moveTo>
                    <a:lnTo>
                      <a:pt x="0" y="4186"/>
                    </a:lnTo>
                    <a:lnTo>
                      <a:pt x="2105" y="418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66"/>
              <p:cNvSpPr/>
              <p:nvPr/>
            </p:nvSpPr>
            <p:spPr>
              <a:xfrm>
                <a:off x="2022700" y="3345900"/>
                <a:ext cx="104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4186" y="2081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66"/>
              <p:cNvSpPr/>
              <p:nvPr/>
            </p:nvSpPr>
            <p:spPr>
              <a:xfrm>
                <a:off x="2074700" y="3136625"/>
                <a:ext cx="526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106" y="4186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66"/>
              <p:cNvSpPr/>
              <p:nvPr/>
            </p:nvSpPr>
            <p:spPr>
              <a:xfrm>
                <a:off x="2127325" y="3241250"/>
                <a:ext cx="520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7" extrusionOk="0">
                    <a:moveTo>
                      <a:pt x="1" y="1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66"/>
              <p:cNvSpPr/>
              <p:nvPr/>
            </p:nvSpPr>
            <p:spPr>
              <a:xfrm>
                <a:off x="1813425" y="3136625"/>
                <a:ext cx="520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081" y="2081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66"/>
              <p:cNvSpPr/>
              <p:nvPr/>
            </p:nvSpPr>
            <p:spPr>
              <a:xfrm>
                <a:off x="1760800" y="3188625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105" y="210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66"/>
              <p:cNvSpPr/>
              <p:nvPr/>
            </p:nvSpPr>
            <p:spPr>
              <a:xfrm>
                <a:off x="1708775" y="3241250"/>
                <a:ext cx="520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66"/>
              <p:cNvSpPr/>
              <p:nvPr/>
            </p:nvSpPr>
            <p:spPr>
              <a:xfrm>
                <a:off x="1656150" y="2404175"/>
                <a:ext cx="52050" cy="88912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7" name="Google Shape;12357;p66"/>
            <p:cNvSpPr/>
            <p:nvPr/>
          </p:nvSpPr>
          <p:spPr>
            <a:xfrm>
              <a:off x="2283975" y="4078350"/>
              <a:ext cx="575850" cy="732500"/>
            </a:xfrm>
            <a:custGeom>
              <a:avLst/>
              <a:gdLst/>
              <a:ahLst/>
              <a:cxnLst/>
              <a:rect l="l" t="t" r="r" b="b"/>
              <a:pathLst>
                <a:path w="23034" h="29300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10452"/>
                  </a:lnTo>
                  <a:lnTo>
                    <a:pt x="6291" y="10452"/>
                  </a:lnTo>
                  <a:lnTo>
                    <a:pt x="6291" y="12557"/>
                  </a:lnTo>
                  <a:lnTo>
                    <a:pt x="8372" y="12557"/>
                  </a:lnTo>
                  <a:lnTo>
                    <a:pt x="8372" y="14638"/>
                  </a:lnTo>
                  <a:lnTo>
                    <a:pt x="8372" y="16743"/>
                  </a:lnTo>
                  <a:lnTo>
                    <a:pt x="6291" y="16743"/>
                  </a:lnTo>
                  <a:lnTo>
                    <a:pt x="6291" y="18823"/>
                  </a:lnTo>
                  <a:lnTo>
                    <a:pt x="4186" y="18823"/>
                  </a:lnTo>
                  <a:lnTo>
                    <a:pt x="4186" y="20928"/>
                  </a:lnTo>
                  <a:lnTo>
                    <a:pt x="2106" y="20928"/>
                  </a:lnTo>
                  <a:lnTo>
                    <a:pt x="2106" y="23008"/>
                  </a:lnTo>
                  <a:lnTo>
                    <a:pt x="2106" y="25114"/>
                  </a:lnTo>
                  <a:lnTo>
                    <a:pt x="2106" y="27194"/>
                  </a:lnTo>
                  <a:lnTo>
                    <a:pt x="1" y="27194"/>
                  </a:lnTo>
                  <a:lnTo>
                    <a:pt x="1" y="29299"/>
                  </a:lnTo>
                  <a:lnTo>
                    <a:pt x="23033" y="29299"/>
                  </a:lnTo>
                  <a:lnTo>
                    <a:pt x="23033" y="27194"/>
                  </a:lnTo>
                  <a:lnTo>
                    <a:pt x="20928" y="27194"/>
                  </a:lnTo>
                  <a:lnTo>
                    <a:pt x="20928" y="25114"/>
                  </a:lnTo>
                  <a:lnTo>
                    <a:pt x="20928" y="23008"/>
                  </a:lnTo>
                  <a:lnTo>
                    <a:pt x="20928" y="20928"/>
                  </a:lnTo>
                  <a:lnTo>
                    <a:pt x="18848" y="20928"/>
                  </a:lnTo>
                  <a:lnTo>
                    <a:pt x="18848" y="18823"/>
                  </a:lnTo>
                  <a:lnTo>
                    <a:pt x="16743" y="18823"/>
                  </a:lnTo>
                  <a:lnTo>
                    <a:pt x="16743" y="16743"/>
                  </a:lnTo>
                  <a:lnTo>
                    <a:pt x="14662" y="16743"/>
                  </a:lnTo>
                  <a:lnTo>
                    <a:pt x="14662" y="14638"/>
                  </a:lnTo>
                  <a:lnTo>
                    <a:pt x="14662" y="12557"/>
                  </a:lnTo>
                  <a:lnTo>
                    <a:pt x="16743" y="12557"/>
                  </a:lnTo>
                  <a:lnTo>
                    <a:pt x="16743" y="10452"/>
                  </a:lnTo>
                  <a:lnTo>
                    <a:pt x="18848" y="10452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66"/>
            <p:cNvSpPr/>
            <p:nvPr/>
          </p:nvSpPr>
          <p:spPr>
            <a:xfrm>
              <a:off x="23886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  <a:moveTo>
                    <a:pt x="2105" y="2081"/>
                  </a:moveTo>
                  <a:lnTo>
                    <a:pt x="2105" y="4186"/>
                  </a:lnTo>
                  <a:lnTo>
                    <a:pt x="4186" y="4186"/>
                  </a:lnTo>
                  <a:lnTo>
                    <a:pt x="4186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66"/>
            <p:cNvSpPr/>
            <p:nvPr/>
          </p:nvSpPr>
          <p:spPr>
            <a:xfrm>
              <a:off x="2545875" y="4287625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66"/>
            <p:cNvSpPr/>
            <p:nvPr/>
          </p:nvSpPr>
          <p:spPr>
            <a:xfrm>
              <a:off x="249325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66"/>
            <p:cNvSpPr/>
            <p:nvPr/>
          </p:nvSpPr>
          <p:spPr>
            <a:xfrm>
              <a:off x="259790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66"/>
            <p:cNvSpPr/>
            <p:nvPr/>
          </p:nvSpPr>
          <p:spPr>
            <a:xfrm>
              <a:off x="249325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208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66"/>
            <p:cNvSpPr/>
            <p:nvPr/>
          </p:nvSpPr>
          <p:spPr>
            <a:xfrm>
              <a:off x="2441250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66"/>
            <p:cNvSpPr/>
            <p:nvPr/>
          </p:nvSpPr>
          <p:spPr>
            <a:xfrm>
              <a:off x="23886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105" y="210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66"/>
            <p:cNvSpPr/>
            <p:nvPr/>
          </p:nvSpPr>
          <p:spPr>
            <a:xfrm>
              <a:off x="259790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66"/>
            <p:cNvSpPr/>
            <p:nvPr/>
          </p:nvSpPr>
          <p:spPr>
            <a:xfrm>
              <a:off x="249325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66"/>
            <p:cNvSpPr/>
            <p:nvPr/>
          </p:nvSpPr>
          <p:spPr>
            <a:xfrm>
              <a:off x="2545875" y="4601550"/>
              <a:ext cx="52050" cy="52025"/>
            </a:xfrm>
            <a:custGeom>
              <a:avLst/>
              <a:gdLst/>
              <a:ahLst/>
              <a:cxnLst/>
              <a:rect l="l" t="t" r="r" b="b"/>
              <a:pathLst>
                <a:path w="2082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081" y="2080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66"/>
            <p:cNvSpPr/>
            <p:nvPr/>
          </p:nvSpPr>
          <p:spPr>
            <a:xfrm>
              <a:off x="2283975" y="40783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6267"/>
                  </a:lnTo>
                  <a:lnTo>
                    <a:pt x="4186" y="4186"/>
                  </a:lnTo>
                  <a:lnTo>
                    <a:pt x="4186" y="2081"/>
                  </a:lnTo>
                  <a:lnTo>
                    <a:pt x="18848" y="2081"/>
                  </a:lnTo>
                  <a:lnTo>
                    <a:pt x="18848" y="4186"/>
                  </a:lnTo>
                  <a:lnTo>
                    <a:pt x="18848" y="6267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66"/>
            <p:cNvSpPr/>
            <p:nvPr/>
          </p:nvSpPr>
          <p:spPr>
            <a:xfrm>
              <a:off x="26505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81" y="1"/>
                  </a:moveTo>
                  <a:lnTo>
                    <a:pt x="2081" y="2081"/>
                  </a:lnTo>
                  <a:lnTo>
                    <a:pt x="4186" y="2081"/>
                  </a:lnTo>
                  <a:lnTo>
                    <a:pt x="4186" y="1"/>
                  </a:lnTo>
                  <a:close/>
                  <a:moveTo>
                    <a:pt x="0" y="2081"/>
                  </a:moveTo>
                  <a:lnTo>
                    <a:pt x="0" y="4186"/>
                  </a:lnTo>
                  <a:lnTo>
                    <a:pt x="2081" y="4186"/>
                  </a:lnTo>
                  <a:lnTo>
                    <a:pt x="2081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66"/>
            <p:cNvSpPr/>
            <p:nvPr/>
          </p:nvSpPr>
          <p:spPr>
            <a:xfrm>
              <a:off x="259790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2081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66"/>
            <p:cNvSpPr/>
            <p:nvPr/>
          </p:nvSpPr>
          <p:spPr>
            <a:xfrm>
              <a:off x="2650525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66"/>
            <p:cNvSpPr/>
            <p:nvPr/>
          </p:nvSpPr>
          <p:spPr>
            <a:xfrm>
              <a:off x="27025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66"/>
            <p:cNvSpPr/>
            <p:nvPr/>
          </p:nvSpPr>
          <p:spPr>
            <a:xfrm>
              <a:off x="2283975" y="46015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2106" y="0"/>
                  </a:moveTo>
                  <a:lnTo>
                    <a:pt x="2106" y="2080"/>
                  </a:lnTo>
                  <a:lnTo>
                    <a:pt x="2106" y="4186"/>
                  </a:lnTo>
                  <a:lnTo>
                    <a:pt x="2106" y="6266"/>
                  </a:lnTo>
                  <a:lnTo>
                    <a:pt x="1" y="6266"/>
                  </a:lnTo>
                  <a:lnTo>
                    <a:pt x="1" y="837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0928" y="6266"/>
                  </a:lnTo>
                  <a:lnTo>
                    <a:pt x="20928" y="4186"/>
                  </a:lnTo>
                  <a:lnTo>
                    <a:pt x="20928" y="0"/>
                  </a:lnTo>
                  <a:lnTo>
                    <a:pt x="18848" y="0"/>
                  </a:lnTo>
                  <a:lnTo>
                    <a:pt x="18848" y="6266"/>
                  </a:lnTo>
                  <a:lnTo>
                    <a:pt x="16743" y="6266"/>
                  </a:lnTo>
                  <a:lnTo>
                    <a:pt x="16743" y="4186"/>
                  </a:lnTo>
                  <a:lnTo>
                    <a:pt x="14662" y="4186"/>
                  </a:lnTo>
                  <a:lnTo>
                    <a:pt x="14662" y="6266"/>
                  </a:lnTo>
                  <a:lnTo>
                    <a:pt x="12557" y="6266"/>
                  </a:lnTo>
                  <a:lnTo>
                    <a:pt x="12557" y="4186"/>
                  </a:lnTo>
                  <a:lnTo>
                    <a:pt x="10477" y="4186"/>
                  </a:lnTo>
                  <a:lnTo>
                    <a:pt x="10477" y="6266"/>
                  </a:lnTo>
                  <a:lnTo>
                    <a:pt x="8372" y="6266"/>
                  </a:lnTo>
                  <a:lnTo>
                    <a:pt x="8372" y="4186"/>
                  </a:lnTo>
                  <a:lnTo>
                    <a:pt x="6291" y="4186"/>
                  </a:lnTo>
                  <a:lnTo>
                    <a:pt x="6291" y="6266"/>
                  </a:lnTo>
                  <a:lnTo>
                    <a:pt x="4186" y="626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de and Programming Lesson for Brazilian Middle School Students by Slidesgo">
  <a:themeElements>
    <a:clrScheme name="Simple Light">
      <a:dk1>
        <a:srgbClr val="191919"/>
      </a:dk1>
      <a:lt1>
        <a:srgbClr val="FFFFFF"/>
      </a:lt1>
      <a:dk2>
        <a:srgbClr val="FFFF29"/>
      </a:dk2>
      <a:lt2>
        <a:srgbClr val="F2E9FA"/>
      </a:lt2>
      <a:accent1>
        <a:srgbClr val="EFEFEF"/>
      </a:accent1>
      <a:accent2>
        <a:srgbClr val="FFA4ED"/>
      </a:accent2>
      <a:accent3>
        <a:srgbClr val="FF0000"/>
      </a:accent3>
      <a:accent4>
        <a:srgbClr val="0BC292"/>
      </a:accent4>
      <a:accent5>
        <a:srgbClr val="0082FF"/>
      </a:accent5>
      <a:accent6>
        <a:srgbClr val="A985F1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1347</Words>
  <Application>Microsoft Office PowerPoint</Application>
  <PresentationFormat>Presentación en pantalla (16:9)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Source Code Pro</vt:lpstr>
      <vt:lpstr>Arial</vt:lpstr>
      <vt:lpstr>Bebas Neue</vt:lpstr>
      <vt:lpstr>Hind</vt:lpstr>
      <vt:lpstr>Code and Programming Lesson for Brazilian Middle School Students by Slidesgo</vt:lpstr>
      <vt:lpstr>Fátima Monserrath Duarte Pérez | 353324 América Guadalupe Martínez Cano | 3488810 Diego Alejandro Martínez Gonzalez | 353198 </vt:lpstr>
      <vt:lpstr>Planificación de procesos.</vt:lpstr>
      <vt:lpstr>Presentación de PowerPoint</vt:lpstr>
      <vt:lpstr>PLANIFICACIÓN DEL PROCESADOR</vt:lpstr>
      <vt:lpstr>NIVELES DE PLANIFICACIÓN</vt:lpstr>
      <vt:lpstr>Presentación de PowerPoint</vt:lpstr>
      <vt:lpstr>OBJETIVOS DE LA PLANIFICACIÓN</vt:lpstr>
      <vt:lpstr>OBJETIVOS DE LA PLANIFICACIÓN</vt:lpstr>
      <vt:lpstr>Jerarquía</vt:lpstr>
      <vt:lpstr>JERARQUÍA DE CAPAS</vt:lpstr>
      <vt:lpstr>Presentación de PowerPoint</vt:lpstr>
      <vt:lpstr>Presentación de PowerPoint</vt:lpstr>
      <vt:lpstr>Presentación de PowerPoint</vt:lpstr>
      <vt:lpstr>Jerarquía de Almacenamiento</vt:lpstr>
      <vt:lpstr>Políticas</vt:lpstr>
      <vt:lpstr>Criterios de Categorización de las Políticas de Planificación </vt:lpstr>
      <vt:lpstr>Una política de planificación debe  intentar maximizar la capacidad de ejecución:</vt:lpstr>
      <vt:lpstr>Presentación de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-Federik antonia penelope de la krus rivadeneira valverde -maria inosenzia sokorro de la lus Bonaparte rivers de la o -memo aponte -jose luis roman Daniel narbaez gomez del kampo </dc:title>
  <dc:creator>América Martínez</dc:creator>
  <cp:lastModifiedBy>America Martinez</cp:lastModifiedBy>
  <cp:revision>4</cp:revision>
  <dcterms:modified xsi:type="dcterms:W3CDTF">2023-03-02T19:45:18Z</dcterms:modified>
</cp:coreProperties>
</file>