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g54DKlKjvQJnFjrLE0t0QXKoCP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b9bdc63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35b9bdc63c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3b20a3cc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363b20a3cc0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3b20a3c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363b20a3cc0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3b20a3cc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363b20a3cc0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3b20a3cc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363b20a3cc0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Quem sou eu ?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" title="WhatsApp Image 2025-07-25 at 14.31.46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45950" y="2423037"/>
            <a:ext cx="5440925" cy="54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276175" y="3284750"/>
            <a:ext cx="6724800" cy="4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Ivo Vicente 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Informão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 aluno do FAP 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2840850" y="3517775"/>
            <a:ext cx="110859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Quem são vocês ?</a:t>
            </a:r>
            <a:endParaRPr sz="6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/>
        </p:nvSpPr>
        <p:spPr>
          <a:xfrm>
            <a:off x="2064047" y="1165201"/>
            <a:ext cx="4771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Quero saber </a:t>
            </a:r>
            <a:endParaRPr b="1" sz="3300">
              <a:solidFill>
                <a:srgbClr val="7EB61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35b9bdc63c5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35b9bdc63c5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35b9bdc63c5_0_9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Metodos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35b9bdc63c5_0_9"/>
          <p:cNvSpPr txBox="1"/>
          <p:nvPr/>
        </p:nvSpPr>
        <p:spPr>
          <a:xfrm>
            <a:off x="1775525" y="3318025"/>
            <a:ext cx="8788800" cy="45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Adaptação do mercado de trabalho.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Pratica.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Associação.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Avaliação.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Ambiente 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14875" y="2399750"/>
            <a:ext cx="2058501" cy="205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04624" y="4923400"/>
            <a:ext cx="3364301" cy="20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1642375" y="3284750"/>
            <a:ext cx="7763400" cy="4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</a:t>
            </a: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studio</a:t>
            </a: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code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js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cmd - Prompt de Comando 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363b20a3cc0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363b20a3cc0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63b20a3cc0_0_14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Ambiente 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363b20a3cc0_0_14"/>
          <p:cNvSpPr txBox="1"/>
          <p:nvPr/>
        </p:nvSpPr>
        <p:spPr>
          <a:xfrm>
            <a:off x="1642375" y="3284750"/>
            <a:ext cx="7763400" cy="4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init -y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index.js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console.log(“Hello word!”)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. || index.js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363b20a3cc0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5432" y="3214871"/>
            <a:ext cx="79533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363b20a3cc0_0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3684" y="5899034"/>
            <a:ext cx="9228051" cy="15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363b20a3cc0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363b20a3cc0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363b20a3cc0_0_23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363b20a3cc0_0_23"/>
          <p:cNvSpPr txBox="1"/>
          <p:nvPr/>
        </p:nvSpPr>
        <p:spPr>
          <a:xfrm>
            <a:off x="1642375" y="3284750"/>
            <a:ext cx="7763400" cy="4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Armazenamento de codigo abertos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uma conta no github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install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363b20a3cc0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04975" y="5141650"/>
            <a:ext cx="26670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363b20a3cc0_0_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36175" y="244070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363b20a3cc0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363b20a3cc0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363b20a3cc0_0_31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363b20a3cc0_0_31"/>
          <p:cNvSpPr txBox="1"/>
          <p:nvPr/>
        </p:nvSpPr>
        <p:spPr>
          <a:xfrm>
            <a:off x="1642375" y="3284750"/>
            <a:ext cx="7763400" cy="4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um novo </a:t>
            </a: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init 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 .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commit -m “primeiro commit”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363b20a3cc0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363b20a3cc0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363b20a3cc0_0_42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363b20a3cc0_0_42"/>
          <p:cNvSpPr txBox="1"/>
          <p:nvPr/>
        </p:nvSpPr>
        <p:spPr>
          <a:xfrm>
            <a:off x="1642375" y="3284750"/>
            <a:ext cx="7763400" cy="4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remote add origin URL(do github)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branch -M main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push -u origin main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Isaias Dias</dc:creator>
</cp:coreProperties>
</file>