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hw4U84Vr30su9gEIGkgvXW+Xzp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b9bdc63c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35b9bdc63c5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PK (Chave primaria)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548300" y="2860425"/>
            <a:ext cx="12281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1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Char char="●"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 ou mais campo (coluna) que é para </a:t>
            </a:r>
            <a:r>
              <a:rPr b="1"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identificar</a:t>
            </a: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1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Char char="●"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 não pode ser NULL e tbm não pode ser repetido.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FK (Chave Estrangeira)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1390850" y="2939150"/>
            <a:ext cx="13305000" cy="51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52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Char char="●"/>
            </a:pPr>
            <a:r>
              <a:rPr lang="en-US" sz="5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uma chave primaira de outra tabela </a:t>
            </a:r>
            <a:endParaRPr sz="5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52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Char char="●"/>
            </a:pPr>
            <a:r>
              <a:rPr lang="en-US" sz="5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Ligação</a:t>
            </a:r>
            <a:endParaRPr sz="5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35b9bdc63c5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35b9bdc63c5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35b9bdc63c5_0_9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Modelo Logico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35b9bdc63c5_0_9"/>
          <p:cNvSpPr txBox="1"/>
          <p:nvPr/>
        </p:nvSpPr>
        <p:spPr>
          <a:xfrm>
            <a:off x="1233400" y="2650475"/>
            <a:ext cx="13121100" cy="56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É uma representação de uma </a:t>
            </a: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</a:t>
            </a: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 tabela para mostrar :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1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Char char="●"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Entidade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1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Char char="●"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Atributos 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1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Char char="●"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Metodos</a:t>
            </a: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1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Char char="●"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cardinalidade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Exercicio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13" y="2382350"/>
            <a:ext cx="18159374" cy="642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Isaias Dias</dc:creator>
</cp:coreProperties>
</file>