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2PSuPIh6NCvz/agd558nJevSy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3773c11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73773c11e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Logica de Programação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2092200" y="2988225"/>
            <a:ext cx="9286500" cy="4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e Conceitos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resolver problemação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“algoritmos”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635475" y="2618500"/>
            <a:ext cx="10852500" cy="51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 dado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Regras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5b9bdc63c5_0_9"/>
          <p:cNvSpPr txBox="1"/>
          <p:nvPr/>
        </p:nvSpPr>
        <p:spPr>
          <a:xfrm>
            <a:off x="2026950" y="2683750"/>
            <a:ext cx="10678500" cy="5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Começar com letra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 caracteres especiais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nomes 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significativos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idade, nome, dataDeNasci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Tipos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35475" y="2533650"/>
            <a:ext cx="12048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(int) - tem Limite -32.768 || +32.768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flutuante (float || double)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Caractere (char)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Booleano (bool)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73773c11e1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73773c11e1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73773c11e1_0_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identificar JS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73773c11e1_0_4"/>
          <p:cNvSpPr txBox="1"/>
          <p:nvPr/>
        </p:nvSpPr>
        <p:spPr>
          <a:xfrm>
            <a:off x="1591975" y="2857750"/>
            <a:ext cx="12048600" cy="5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cosnt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