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kS7RFOXLPjVLINCMr/kGpilQ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0DDCA-D225-47E9-ABD6-46E11CC7C1D7}">
  <a:tblStyle styleId="{2C20DDCA-D225-47E9-ABD6-46E11CC7C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470a889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6470a8890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Sobre readline e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prompt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574550" y="2807925"/>
            <a:ext cx="13121100" cy="5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Ambos são interações para 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criação de caixa de diálogo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- para web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readline - é para o controle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 : readline é um pacote para ser instalado chamado de (readline-sync)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10575675" y="4933575"/>
            <a:ext cx="66918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readline = require(‘readline-sync’)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nome = readline.question(“”)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Logica de Programação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390875" y="2125625"/>
            <a:ext cx="12858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, ELSE IF e ELSE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}else if (){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}else{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6470a8890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6470a8890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6470a88901_0_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Logica de Programação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6470a88901_0_5"/>
          <p:cNvSpPr txBox="1"/>
          <p:nvPr/>
        </p:nvSpPr>
        <p:spPr>
          <a:xfrm>
            <a:off x="1548325" y="2571750"/>
            <a:ext cx="12858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da verdade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6470a88901_0_5"/>
          <p:cNvSpPr txBox="1"/>
          <p:nvPr/>
        </p:nvSpPr>
        <p:spPr>
          <a:xfrm>
            <a:off x="3017850" y="3480825"/>
            <a:ext cx="103395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&amp;&amp; (and)														|| (or)</a:t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g36470a88901_0_5"/>
          <p:cNvGraphicFramePr/>
          <p:nvPr/>
        </p:nvGraphicFramePr>
        <p:xfrm>
          <a:off x="1031225" y="47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{2C20DDCA-D225-47E9-ABD6-46E11CC7C1D7}</a:tableStyleId>
              </a:tblPr>
              <a:tblGrid>
                <a:gridCol w="1892050"/>
                <a:gridCol w="1892050"/>
                <a:gridCol w="1892050"/>
              </a:tblGrid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g36470a88901_0_5"/>
          <p:cNvGraphicFramePr/>
          <p:nvPr/>
        </p:nvGraphicFramePr>
        <p:xfrm>
          <a:off x="9528675" y="471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{2C20DDCA-D225-47E9-ABD6-46E11CC7C1D7}</a:tableStyleId>
              </a:tblPr>
              <a:tblGrid>
                <a:gridCol w="1892050"/>
                <a:gridCol w="1892050"/>
                <a:gridCol w="1892050"/>
              </a:tblGrid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V</a:t>
                      </a:r>
                      <a:endParaRPr sz="3000"/>
                    </a:p>
                  </a:txBody>
                  <a:tcPr marT="91425" marB="91425" marR="91425" marL="91425"/>
                </a:tc>
              </a:tr>
              <a:tr h="8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F</a:t>
                      </a:r>
                      <a:endParaRPr sz="3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Engenharia de Software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5b9bdc63c5_0_9"/>
          <p:cNvSpPr txBox="1"/>
          <p:nvPr/>
        </p:nvSpPr>
        <p:spPr>
          <a:xfrm>
            <a:off x="1522050" y="2781700"/>
            <a:ext cx="12753900" cy="5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Owner (PO) /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Agilist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assurance (QA)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Writer (TW)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