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iIMcEJZtz7MF7kP8clghLZDebQ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49bfd34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649bfd342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49bfd34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649bfd342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49bfd34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649bfd3425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49bfd34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649bfd3425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switch case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495825" y="2571750"/>
            <a:ext cx="13068600" cy="57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(variavel){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“1”: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console.log()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default 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console.log()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951525" y="4329975"/>
            <a:ext cx="66129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uma “Calculadora”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086913" y="1297172"/>
            <a:ext cx="5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sz="3300">
              <a:solidFill>
                <a:srgbClr val="7EB6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193825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3673925" y="3254050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3"/>
          <p:cNvSpPr txBox="1"/>
          <p:nvPr/>
        </p:nvSpPr>
        <p:spPr>
          <a:xfrm>
            <a:off x="138580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6424317" y="3248996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715415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9620830" y="3348911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3"/>
          <p:cNvSpPr txBox="1"/>
          <p:nvPr/>
        </p:nvSpPr>
        <p:spPr>
          <a:xfrm>
            <a:off x="10350662" y="3480119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263550" y="1075925"/>
            <a:ext cx="50385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de gestão de projetos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649bfd3425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649bfd3425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649bfd3425_0_24"/>
          <p:cNvSpPr txBox="1"/>
          <p:nvPr/>
        </p:nvSpPr>
        <p:spPr>
          <a:xfrm>
            <a:off x="2086913" y="1297172"/>
            <a:ext cx="5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sz="3300">
              <a:solidFill>
                <a:srgbClr val="7EB6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3649bfd3425_0_24"/>
          <p:cNvSpPr txBox="1"/>
          <p:nvPr/>
        </p:nvSpPr>
        <p:spPr>
          <a:xfrm>
            <a:off x="4193825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3649bfd3425_0_24"/>
          <p:cNvCxnSpPr/>
          <p:nvPr/>
        </p:nvCxnSpPr>
        <p:spPr>
          <a:xfrm>
            <a:off x="3673925" y="3254050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g3649bfd3425_0_24"/>
          <p:cNvSpPr txBox="1"/>
          <p:nvPr/>
        </p:nvSpPr>
        <p:spPr>
          <a:xfrm>
            <a:off x="138580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3649bfd3425_0_24"/>
          <p:cNvCxnSpPr/>
          <p:nvPr/>
        </p:nvCxnSpPr>
        <p:spPr>
          <a:xfrm>
            <a:off x="6424317" y="3248996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g3649bfd3425_0_24"/>
          <p:cNvSpPr txBox="1"/>
          <p:nvPr/>
        </p:nvSpPr>
        <p:spPr>
          <a:xfrm>
            <a:off x="715415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g3649bfd3425_0_24"/>
          <p:cNvCxnSpPr/>
          <p:nvPr/>
        </p:nvCxnSpPr>
        <p:spPr>
          <a:xfrm>
            <a:off x="9620830" y="3348911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3649bfd3425_0_24"/>
          <p:cNvSpPr txBox="1"/>
          <p:nvPr/>
        </p:nvSpPr>
        <p:spPr>
          <a:xfrm>
            <a:off x="10350662" y="3480119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649bfd3425_0_24"/>
          <p:cNvSpPr/>
          <p:nvPr/>
        </p:nvSpPr>
        <p:spPr>
          <a:xfrm>
            <a:off x="1180900" y="4802350"/>
            <a:ext cx="2025600" cy="13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49bfd342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649bfd342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649bfd3425_0_10"/>
          <p:cNvSpPr txBox="1"/>
          <p:nvPr/>
        </p:nvSpPr>
        <p:spPr>
          <a:xfrm>
            <a:off x="2086913" y="1297172"/>
            <a:ext cx="5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sz="3300">
              <a:solidFill>
                <a:srgbClr val="7EB6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649bfd3425_0_10"/>
          <p:cNvSpPr txBox="1"/>
          <p:nvPr/>
        </p:nvSpPr>
        <p:spPr>
          <a:xfrm>
            <a:off x="4193825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3649bfd3425_0_10"/>
          <p:cNvCxnSpPr/>
          <p:nvPr/>
        </p:nvCxnSpPr>
        <p:spPr>
          <a:xfrm>
            <a:off x="3673925" y="3254050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g3649bfd3425_0_10"/>
          <p:cNvSpPr txBox="1"/>
          <p:nvPr/>
        </p:nvSpPr>
        <p:spPr>
          <a:xfrm>
            <a:off x="138580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3649bfd3425_0_10"/>
          <p:cNvCxnSpPr/>
          <p:nvPr/>
        </p:nvCxnSpPr>
        <p:spPr>
          <a:xfrm>
            <a:off x="6424317" y="3248996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g3649bfd3425_0_10"/>
          <p:cNvSpPr txBox="1"/>
          <p:nvPr/>
        </p:nvSpPr>
        <p:spPr>
          <a:xfrm>
            <a:off x="715415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3649bfd3425_0_10"/>
          <p:cNvCxnSpPr/>
          <p:nvPr/>
        </p:nvCxnSpPr>
        <p:spPr>
          <a:xfrm>
            <a:off x="9620830" y="3348911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3649bfd3425_0_10"/>
          <p:cNvSpPr txBox="1"/>
          <p:nvPr/>
        </p:nvSpPr>
        <p:spPr>
          <a:xfrm>
            <a:off x="10350662" y="3480119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649bfd3425_0_10"/>
          <p:cNvSpPr/>
          <p:nvPr/>
        </p:nvSpPr>
        <p:spPr>
          <a:xfrm>
            <a:off x="4033763" y="4644900"/>
            <a:ext cx="2025600" cy="13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3649bfd342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649bfd3425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649bfd3425_0_38"/>
          <p:cNvSpPr txBox="1"/>
          <p:nvPr/>
        </p:nvSpPr>
        <p:spPr>
          <a:xfrm>
            <a:off x="2086913" y="1297172"/>
            <a:ext cx="5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sz="3300">
              <a:solidFill>
                <a:srgbClr val="7EB6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649bfd3425_0_38"/>
          <p:cNvSpPr txBox="1"/>
          <p:nvPr/>
        </p:nvSpPr>
        <p:spPr>
          <a:xfrm>
            <a:off x="4193825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3649bfd3425_0_38"/>
          <p:cNvCxnSpPr/>
          <p:nvPr/>
        </p:nvCxnSpPr>
        <p:spPr>
          <a:xfrm>
            <a:off x="3673925" y="3254050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g3649bfd3425_0_38"/>
          <p:cNvSpPr txBox="1"/>
          <p:nvPr/>
        </p:nvSpPr>
        <p:spPr>
          <a:xfrm>
            <a:off x="138580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3649bfd3425_0_38"/>
          <p:cNvCxnSpPr/>
          <p:nvPr/>
        </p:nvCxnSpPr>
        <p:spPr>
          <a:xfrm>
            <a:off x="6424317" y="3248996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g3649bfd3425_0_38"/>
          <p:cNvSpPr txBox="1"/>
          <p:nvPr/>
        </p:nvSpPr>
        <p:spPr>
          <a:xfrm>
            <a:off x="715415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3649bfd3425_0_38"/>
          <p:cNvCxnSpPr/>
          <p:nvPr/>
        </p:nvCxnSpPr>
        <p:spPr>
          <a:xfrm>
            <a:off x="9620830" y="3348911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g3649bfd3425_0_38"/>
          <p:cNvSpPr txBox="1"/>
          <p:nvPr/>
        </p:nvSpPr>
        <p:spPr>
          <a:xfrm>
            <a:off x="10350662" y="3480119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649bfd3425_0_38"/>
          <p:cNvSpPr/>
          <p:nvPr/>
        </p:nvSpPr>
        <p:spPr>
          <a:xfrm>
            <a:off x="7036013" y="4618675"/>
            <a:ext cx="2025600" cy="13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649bfd3425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649bfd3425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649bfd3425_0_52"/>
          <p:cNvSpPr txBox="1"/>
          <p:nvPr/>
        </p:nvSpPr>
        <p:spPr>
          <a:xfrm>
            <a:off x="2086913" y="1297172"/>
            <a:ext cx="5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sz="3300">
              <a:solidFill>
                <a:srgbClr val="7EB6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3649bfd3425_0_52"/>
          <p:cNvSpPr txBox="1"/>
          <p:nvPr/>
        </p:nvSpPr>
        <p:spPr>
          <a:xfrm>
            <a:off x="4193825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3649bfd3425_0_52"/>
          <p:cNvCxnSpPr/>
          <p:nvPr/>
        </p:nvCxnSpPr>
        <p:spPr>
          <a:xfrm>
            <a:off x="3673925" y="3254050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3649bfd3425_0_52"/>
          <p:cNvSpPr txBox="1"/>
          <p:nvPr/>
        </p:nvSpPr>
        <p:spPr>
          <a:xfrm>
            <a:off x="138580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3649bfd3425_0_52"/>
          <p:cNvCxnSpPr/>
          <p:nvPr/>
        </p:nvCxnSpPr>
        <p:spPr>
          <a:xfrm>
            <a:off x="6424317" y="3248996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3649bfd3425_0_52"/>
          <p:cNvSpPr txBox="1"/>
          <p:nvPr/>
        </p:nvSpPr>
        <p:spPr>
          <a:xfrm>
            <a:off x="7154150" y="3563900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3649bfd3425_0_52"/>
          <p:cNvCxnSpPr/>
          <p:nvPr/>
        </p:nvCxnSpPr>
        <p:spPr>
          <a:xfrm>
            <a:off x="9620830" y="3348911"/>
            <a:ext cx="52500" cy="498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3649bfd3425_0_52"/>
          <p:cNvSpPr txBox="1"/>
          <p:nvPr/>
        </p:nvSpPr>
        <p:spPr>
          <a:xfrm>
            <a:off x="10350662" y="3480119"/>
            <a:ext cx="2283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649bfd3425_0_52"/>
          <p:cNvSpPr/>
          <p:nvPr/>
        </p:nvSpPr>
        <p:spPr>
          <a:xfrm>
            <a:off x="10237563" y="4448100"/>
            <a:ext cx="2025600" cy="139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