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10287000" cx="18288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hwO270WlNALKGoQ8SIzyGEvw/Y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A0BD37-F649-4C70-B901-6FEC512CFF68}">
  <a:tblStyle styleId="{B4A0BD37-F649-4C70-B901-6FEC512CFF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7d5b9c4e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377d5b9c4e2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b9bdc63c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35b9bdc63c5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7d5b9c4e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377d5b9c4e2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7d5b9c4e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377d5b9c4e2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7d5b9c4e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377d5b9c4e2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7d5b9c4e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377d5b9c4e2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377d5b9c4e2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377d5b9c4e2_0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377d5b9c4e2_0_42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Atividade 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377d5b9c4e2_0_42"/>
          <p:cNvSpPr txBox="1"/>
          <p:nvPr/>
        </p:nvSpPr>
        <p:spPr>
          <a:xfrm>
            <a:off x="1338350" y="2259450"/>
            <a:ext cx="13357500" cy="59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</a:rPr>
              <a:t>Exercício 5: Desafio de Lógica (</a:t>
            </a:r>
            <a:r>
              <a:rPr b="1"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b="1" lang="en-US" sz="2100">
                <a:solidFill>
                  <a:schemeClr val="dk1"/>
                </a:solidFill>
              </a:rPr>
              <a:t>) 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-US" sz="2100">
                <a:solidFill>
                  <a:schemeClr val="dk1"/>
                </a:solidFill>
              </a:rPr>
              <a:t>Crie um array chamado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frutas</a:t>
            </a:r>
            <a:r>
              <a:rPr lang="en-US" sz="2100">
                <a:solidFill>
                  <a:schemeClr val="dk1"/>
                </a:solidFill>
              </a:rPr>
              <a:t> com as seguintes palavras: "maçã", "banana", "uva", "morango", "abacaxi".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-US" sz="2100">
                <a:solidFill>
                  <a:schemeClr val="dk1"/>
                </a:solidFill>
              </a:rPr>
              <a:t>Usando o laço de repetição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US" sz="2100">
                <a:solidFill>
                  <a:schemeClr val="dk1"/>
                </a:solidFill>
              </a:rPr>
              <a:t>, percorra o array e imprima cada fruta no console.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-US" sz="2100">
                <a:solidFill>
                  <a:schemeClr val="dk1"/>
                </a:solidFill>
              </a:rPr>
              <a:t>Ao final do código, imprima a mensagem: "Fim do Desafio!".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</a:rPr>
              <a:t>Exercício 6: Construção de Tabuada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</a:rPr>
              <a:t>Instruções: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-US" sz="2100">
                <a:solidFill>
                  <a:schemeClr val="dk1"/>
                </a:solidFill>
              </a:rPr>
              <a:t>Usando </a:t>
            </a:r>
            <a:r>
              <a:rPr b="1" lang="en-US" sz="2100">
                <a:solidFill>
                  <a:schemeClr val="dk1"/>
                </a:solidFill>
              </a:rPr>
              <a:t>laços de repetição aninhados</a:t>
            </a:r>
            <a:r>
              <a:rPr lang="en-US" sz="2100">
                <a:solidFill>
                  <a:schemeClr val="dk1"/>
                </a:solidFill>
              </a:rPr>
              <a:t> (um laço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US" sz="2100">
                <a:solidFill>
                  <a:schemeClr val="dk1"/>
                </a:solidFill>
              </a:rPr>
              <a:t> dentro de outro), crie um programa que imprima as tabuadas de multiplicação do número 2 até o número 9.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-US" sz="2100">
                <a:solidFill>
                  <a:schemeClr val="dk1"/>
                </a:solidFill>
              </a:rPr>
              <a:t>O programa deve imprimir cada tabuada em uma linha separada, começando de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[número] x 1</a:t>
            </a:r>
            <a:r>
              <a:rPr lang="en-US" sz="2100">
                <a:solidFill>
                  <a:schemeClr val="dk1"/>
                </a:solidFill>
              </a:rPr>
              <a:t> até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[número] x 10</a:t>
            </a:r>
            <a:r>
              <a:rPr lang="en-US" sz="2100">
                <a:solidFill>
                  <a:schemeClr val="dk1"/>
                </a:solidFill>
              </a:rPr>
              <a:t>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285875" y="2702950"/>
            <a:ext cx="13803600" cy="55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Char char="●"/>
            </a:pP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ou coleção de dados.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Char char="●"/>
            </a:pP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Então ela pode armazenar vários valores em uma única variável.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Char char="●"/>
            </a:pP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o'que</a:t>
            </a: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fica dentro da array é chamado de elemento.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Char char="●"/>
            </a:pP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posição de cada elemento é chamada de </a:t>
            </a: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</a:t>
            </a: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que sempre começa em 0.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ArrayList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1154675" y="2519275"/>
            <a:ext cx="13672200" cy="59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Char char="●"/>
            </a:pP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é dinamica. Então ela pode ser manipulada 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Char char="●"/>
            </a:pP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não existe no js mas como outra </a:t>
            </a: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linguagens</a:t>
            </a: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ela </a:t>
            </a: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</a:t>
            </a: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como o java 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76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Char char="●"/>
            </a:pP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Então quem </a:t>
            </a: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aprendendo js não precisa de preocupar com ArrayList porque a Array já é dinamica.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35b9bdc63c5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35b9bdc63c5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35b9bdc63c5_0_9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Métodos importantes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35b9bdc63c5_0_9"/>
          <p:cNvSpPr txBox="1"/>
          <p:nvPr/>
        </p:nvSpPr>
        <p:spPr>
          <a:xfrm>
            <a:off x="1312125" y="2650475"/>
            <a:ext cx="13462200" cy="56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.push() : Add um elemento no final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.pop() : Remove o último elemento.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.length : Retorna o número de elementos no array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>
            <a:off x="2086927" y="1297175"/>
            <a:ext cx="6440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Laços de </a:t>
            </a: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repetição</a:t>
            </a: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 (Loop)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839750" y="2624225"/>
            <a:ext cx="14065800" cy="5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7" name="Google Shape;117;p5"/>
          <p:cNvGraphicFramePr/>
          <p:nvPr/>
        </p:nvGraphicFramePr>
        <p:xfrm>
          <a:off x="952500" y="296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{B4A0BD37-F649-4C70-B901-6FEC512CFF68}</a:tableStyleId>
              </a:tblPr>
              <a:tblGrid>
                <a:gridCol w="6976525"/>
                <a:gridCol w="6976525"/>
              </a:tblGrid>
              <a:tr h="1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800"/>
                        <a:t>For </a:t>
                      </a:r>
                      <a:endParaRPr sz="3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800"/>
                        <a:t>Ideal para quando o </a:t>
                      </a:r>
                      <a:r>
                        <a:rPr lang="en-US" sz="3800"/>
                        <a:t>número</a:t>
                      </a:r>
                      <a:r>
                        <a:rPr lang="en-US" sz="3800"/>
                        <a:t> de repetiç</a:t>
                      </a:r>
                      <a:r>
                        <a:rPr lang="en-US" sz="3800"/>
                        <a:t>ões é conhecido </a:t>
                      </a:r>
                      <a:endParaRPr sz="3800"/>
                    </a:p>
                  </a:txBody>
                  <a:tcPr marT="91425" marB="91425" marR="91425" marL="91425"/>
                </a:tc>
              </a:tr>
              <a:tr h="115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800"/>
                        <a:t>while</a:t>
                      </a:r>
                      <a:endParaRPr sz="3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800"/>
                        <a:t>Quando o </a:t>
                      </a:r>
                      <a:r>
                        <a:rPr lang="en-US" sz="3800"/>
                        <a:t>número</a:t>
                      </a:r>
                      <a:r>
                        <a:rPr lang="en-US" sz="3800"/>
                        <a:t> n</a:t>
                      </a:r>
                      <a:r>
                        <a:rPr lang="en-US" sz="3800"/>
                        <a:t>ão é conhecido </a:t>
                      </a:r>
                      <a:endParaRPr sz="3800"/>
                    </a:p>
                  </a:txBody>
                  <a:tcPr marT="91425" marB="91425" marR="91425" marL="91425"/>
                </a:tc>
              </a:tr>
              <a:tr h="115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800"/>
                        <a:t>do…while</a:t>
                      </a:r>
                      <a:endParaRPr sz="3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800"/>
                        <a:t>igual</a:t>
                      </a:r>
                      <a:r>
                        <a:rPr lang="en-US" sz="3800"/>
                        <a:t> a whine a </a:t>
                      </a:r>
                      <a:r>
                        <a:rPr lang="en-US" sz="3800"/>
                        <a:t>diferença</a:t>
                      </a:r>
                      <a:r>
                        <a:rPr lang="en-US" sz="3800"/>
                        <a:t> ele executa primeiro </a:t>
                      </a:r>
                      <a:endParaRPr sz="3800"/>
                    </a:p>
                  </a:txBody>
                  <a:tcPr marT="91425" marB="91425" marR="91425" marL="91425"/>
                </a:tc>
              </a:tr>
              <a:tr h="115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800"/>
                        <a:t>for…in</a:t>
                      </a:r>
                      <a:endParaRPr sz="3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800"/>
                        <a:t>usado para iterar sobre as propriedades dos objetos</a:t>
                      </a:r>
                      <a:endParaRPr sz="3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377d5b9c4e2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377d5b9c4e2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377d5b9c4e2_0_3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Sintaxe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377d5b9c4e2_0_3"/>
          <p:cNvSpPr txBox="1"/>
          <p:nvPr/>
        </p:nvSpPr>
        <p:spPr>
          <a:xfrm>
            <a:off x="1259625" y="2676725"/>
            <a:ext cx="13357500" cy="59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for (let i = 0; i &lt; 5; i++) {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console.log(i); 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let contador = 0;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while (contador &lt; 3) {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console.log("Contagem: " + contador);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contador++;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377d5b9c4e2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377d5b9c4e2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377d5b9c4e2_0_14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Sintaxe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377d5b9c4e2_0_14"/>
          <p:cNvSpPr txBox="1"/>
          <p:nvPr/>
        </p:nvSpPr>
        <p:spPr>
          <a:xfrm>
            <a:off x="1338350" y="2259450"/>
            <a:ext cx="13357500" cy="59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let j = 0;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do {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console.log("Execução número: " + j);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j++;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 while (j &lt; 1); 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const carro = { marca: "Toyota", modelo: "Corolla" };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for (const chave in carro) {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console.log(chave + ": " + carro[chave]);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377d5b9c4e2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377d5b9c4e2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377d5b9c4e2_0_23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Atividade 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377d5b9c4e2_0_23"/>
          <p:cNvSpPr txBox="1"/>
          <p:nvPr/>
        </p:nvSpPr>
        <p:spPr>
          <a:xfrm>
            <a:off x="1338350" y="2259450"/>
            <a:ext cx="13357500" cy="59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Exercício 1: Criando e Acessando </a:t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Crie um array chamado </a:t>
            </a:r>
            <a:r>
              <a:rPr lang="en-US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timesDeFutebol</a:t>
            </a:r>
            <a:r>
              <a:rPr lang="en-US" sz="2500">
                <a:solidFill>
                  <a:schemeClr val="dk1"/>
                </a:solidFill>
              </a:rPr>
              <a:t> com os nomes de 4 times de sua escolha.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Imprima no console o nome do primeiro time no array.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Imprima no console o nome do último time no array.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Exercício 2: Adicionando Elementos</a:t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Crie um array vazio chamado </a:t>
            </a:r>
            <a:r>
              <a:rPr lang="en-US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minhaListaDeTarefas</a:t>
            </a:r>
            <a:r>
              <a:rPr lang="en-US" sz="2500">
                <a:solidFill>
                  <a:schemeClr val="dk1"/>
                </a:solidFill>
              </a:rPr>
              <a:t>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Adicione as seguintes três tarefas a este array, usando o método </a:t>
            </a:r>
            <a:r>
              <a:rPr lang="en-US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.push()</a:t>
            </a:r>
            <a:r>
              <a:rPr lang="en-US" sz="2500">
                <a:solidFill>
                  <a:schemeClr val="dk1"/>
                </a:solidFill>
              </a:rPr>
              <a:t>: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US" sz="2500">
                <a:solidFill>
                  <a:schemeClr val="dk1"/>
                </a:solidFill>
              </a:rPr>
              <a:t>"Comprar pão"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US" sz="2500">
                <a:solidFill>
                  <a:schemeClr val="dk1"/>
                </a:solidFill>
              </a:rPr>
              <a:t>"Estudar JavaScript"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US" sz="2500">
                <a:solidFill>
                  <a:schemeClr val="dk1"/>
                </a:solidFill>
              </a:rPr>
              <a:t>"Fazer exercícios"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Imprima o array completo no console para verificar se as tarefas foram adicionadas.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377d5b9c4e2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377d5b9c4e2_0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377d5b9c4e2_0_34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Atividade 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377d5b9c4e2_0_34"/>
          <p:cNvSpPr txBox="1"/>
          <p:nvPr/>
        </p:nvSpPr>
        <p:spPr>
          <a:xfrm>
            <a:off x="1338350" y="2259450"/>
            <a:ext cx="13357500" cy="59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Exercício 3: Laço de Repetição (</a:t>
            </a:r>
            <a:r>
              <a:rPr b="1" lang="en-US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1" lang="en-US" sz="2400">
                <a:solidFill>
                  <a:schemeClr val="dk1"/>
                </a:solidFill>
              </a:rPr>
              <a:t>) 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Crie um array chamado </a:t>
            </a:r>
            <a:r>
              <a:rPr lang="en-US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animais</a:t>
            </a:r>
            <a:r>
              <a:rPr lang="en-US" sz="2400">
                <a:solidFill>
                  <a:schemeClr val="dk1"/>
                </a:solidFill>
              </a:rPr>
              <a:t> com cinco nomes de animais.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Usando o laço de repetição </a:t>
            </a:r>
            <a:r>
              <a:rPr lang="en-US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US" sz="2400">
                <a:solidFill>
                  <a:schemeClr val="dk1"/>
                </a:solidFill>
              </a:rPr>
              <a:t> tradicional, percorra o array e, para cada animal, imprima a seguinte frase no console: "O animal na posição [índice] é [nome do animal]".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Exercício 4: Laço com Condição (</a:t>
            </a:r>
            <a:r>
              <a:rPr b="1" lang="en-US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1" lang="en-US" sz="2400">
                <a:solidFill>
                  <a:schemeClr val="dk1"/>
                </a:solidFill>
              </a:rPr>
              <a:t>) 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Crie um array chamado </a:t>
            </a:r>
            <a:r>
              <a:rPr lang="en-US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numeros</a:t>
            </a:r>
            <a:r>
              <a:rPr lang="en-US" sz="2400">
                <a:solidFill>
                  <a:schemeClr val="dk1"/>
                </a:solidFill>
              </a:rPr>
              <a:t> com pelo menos 10 números, misturando pares e ímpares (ex: </a:t>
            </a:r>
            <a:r>
              <a:rPr lang="en-US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[7, 12, 5, 20, 15, 8, 3, 22, 11, 4]</a:t>
            </a:r>
            <a:r>
              <a:rPr lang="en-US" sz="2400">
                <a:solidFill>
                  <a:schemeClr val="dk1"/>
                </a:solidFill>
              </a:rPr>
              <a:t>).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Usando o laço de repetição </a:t>
            </a:r>
            <a:r>
              <a:rPr lang="en-US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US" sz="2400">
                <a:solidFill>
                  <a:schemeClr val="dk1"/>
                </a:solidFill>
              </a:rPr>
              <a:t>, percorra o array.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Dentro do laço, use uma estrutura </a:t>
            </a:r>
            <a:r>
              <a:rPr lang="en-US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US" sz="2400">
                <a:solidFill>
                  <a:schemeClr val="dk1"/>
                </a:solidFill>
              </a:rPr>
              <a:t> para verificar se o número atual é par.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Se o número for par, imprima-o no console.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Isaias Dias</dc:creator>
</cp:coreProperties>
</file>