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IEheY/iWusjzZn1dF5AndYxTc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a2d6770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37a2d6770cc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27" y="1297175"/>
            <a:ext cx="64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0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 que é um Banco de Dados?</a:t>
            </a:r>
            <a:endParaRPr b="1" i="0" sz="30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398675" y="2549200"/>
            <a:ext cx="12362400" cy="5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Armazenar, gerenciar e recuperar dados.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Bancos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Bancos Relacionais (SQL)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Organizados em tabelas.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 MySQL, PostgreSQL, SQL Server.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Bancos Não Relacionais (NoSQL)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flexíveis, não usam tabelas.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■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 MongoDB, Redis.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0332105" y="451192"/>
            <a:ext cx="5440800" cy="9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[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"_id": "654a1a45b1d5e3001f3f4e1a",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"nome": "Ana Silva",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"email": "ana@email.com",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"pedidos": [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"id_pedido": 101,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"produto": "Notebook",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"valor": 3500.00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},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"id_pedido": 102,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"produto": "Mouse",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"valor": 150.00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}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]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},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"_id": "654a1a45b1d5e3001f3f4e1b",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"nome": "Bruno Souza",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"email": "bruno@email.com",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"pedidos": [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"id_pedido": 103,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"produto": "Teclado",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  "valor": 250.00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  }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 ]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}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]</a:t>
            </a:r>
            <a:endParaRPr sz="1900"/>
          </a:p>
        </p:txBody>
      </p:sp>
      <p:sp>
        <p:nvSpPr>
          <p:cNvPr id="101" name="Google Shape;101;p3"/>
          <p:cNvSpPr txBox="1"/>
          <p:nvPr/>
        </p:nvSpPr>
        <p:spPr>
          <a:xfrm>
            <a:off x="1060400" y="3312400"/>
            <a:ext cx="82791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Tabela </a:t>
            </a:r>
            <a:r>
              <a:rPr b="1"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Clientes</a:t>
            </a: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| id | nome | email |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| 1 | Ana Silva | ana@email.com |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| 2 | Bruno Souza | bruno@email.com |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Tabela </a:t>
            </a:r>
            <a:r>
              <a:rPr b="1"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Pedidos</a:t>
            </a:r>
            <a:r>
              <a:rPr lang="en-US" sz="2500">
                <a:solidFill>
                  <a:schemeClr val="dk1"/>
                </a:solidFill>
              </a:rPr>
              <a:t> |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id_pedido | produto | valor | id_cliente |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| 101 | Notebook | 3500.00 | 1 |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| 102 | Mouse | 150.00 | 1 |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| 103 | Teclado | 250.00 | 2 |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970050" y="2365000"/>
            <a:ext cx="23235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7982250" y="2481600"/>
            <a:ext cx="23235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POO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5b9bdc63c5_0_9"/>
          <p:cNvSpPr txBox="1"/>
          <p:nvPr/>
        </p:nvSpPr>
        <p:spPr>
          <a:xfrm>
            <a:off x="1263325" y="2549200"/>
            <a:ext cx="13219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encapsular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organizar código que faz sentido no mesmo lugar.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5b9bdc63c5_0_9"/>
          <p:cNvSpPr txBox="1"/>
          <p:nvPr/>
        </p:nvSpPr>
        <p:spPr>
          <a:xfrm>
            <a:off x="1308425" y="4218575"/>
            <a:ext cx="134454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																class Carro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(características)									cor, modelo, velocidade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(ações)												acelerar(), frear(),ligar()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															const carro1 = new Carro()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Pilares do POO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691950" y="2594300"/>
            <a:ext cx="12858900" cy="5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Abstração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8949" y="2425175"/>
            <a:ext cx="7525400" cy="62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7a2d6770c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7a2d6770cc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7a2d6770cc_0_14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7a2d6770cc_0_14"/>
          <p:cNvSpPr txBox="1"/>
          <p:nvPr/>
        </p:nvSpPr>
        <p:spPr>
          <a:xfrm>
            <a:off x="2053050" y="4184725"/>
            <a:ext cx="14181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abstração 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construía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 com pessoa, celular e animal 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escolher)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