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6" roundtripDataSignature="AMtx7mgx7F/4brleoR/zmRPiZi/3Npur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8079726" cy="1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/>
        </p:nvSpPr>
        <p:spPr>
          <a:xfrm>
            <a:off x="1798250" y="1310075"/>
            <a:ext cx="7763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</a:rPr>
              <a:t>O que é Modelagem Conceitual?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1691950" y="2594300"/>
            <a:ext cx="12858900" cy="58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100">
                <a:solidFill>
                  <a:schemeClr val="dk1"/>
                </a:solidFill>
              </a:rPr>
              <a:t>Representar o sistema em um alto nível de abstração, focando em o quê o sistema faz, e não em como a tecnologia será implementada.</a:t>
            </a:r>
            <a:endParaRPr b="0" i="0" sz="6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35b9bdc63c5_0_9"/>
          <p:cNvSpPr txBox="1"/>
          <p:nvPr/>
        </p:nvSpPr>
        <p:spPr>
          <a:xfrm>
            <a:off x="2086927" y="1297175"/>
            <a:ext cx="6231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Os Elementos do Desenho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5b9bdc63c5_0_9"/>
          <p:cNvSpPr txBox="1"/>
          <p:nvPr/>
        </p:nvSpPr>
        <p:spPr>
          <a:xfrm>
            <a:off x="1263325" y="2549200"/>
            <a:ext cx="13219800" cy="57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20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Entidade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Atributo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○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Simples 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○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Composto 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○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multivalorado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○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monovalorado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Relacionamento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"/>
          <p:cNvSpPr txBox="1"/>
          <p:nvPr/>
        </p:nvSpPr>
        <p:spPr>
          <a:xfrm>
            <a:off x="2086927" y="1297175"/>
            <a:ext cx="64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0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endParaRPr b="1" i="0" sz="30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825" y="1997263"/>
            <a:ext cx="17797171" cy="62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"/>
          <p:cNvSpPr txBox="1"/>
          <p:nvPr/>
        </p:nvSpPr>
        <p:spPr>
          <a:xfrm>
            <a:off x="1207150" y="2331475"/>
            <a:ext cx="136197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Identifique e classifique os atributos em: simples ou composta, monovalorado ou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multivalorado.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70650" y="1106475"/>
            <a:ext cx="14629201" cy="751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