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FDTOlFhOLIwKwU1YEha7WMxfY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Herança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949" y="2425175"/>
            <a:ext cx="7525400" cy="62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762950" y="2425175"/>
            <a:ext cx="5618100" cy="5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filho/a vai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herdar tudo da classe pai/mãe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filho/a extends pai/mãe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Construtor do filho/a tem que chamar do pai com o super()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Herança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443325" y="2702950"/>
            <a:ext cx="125439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Reutilização de código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 e clareza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5b9bdc63c5_0_9"/>
          <p:cNvSpPr txBox="1"/>
          <p:nvPr/>
        </p:nvSpPr>
        <p:spPr>
          <a:xfrm>
            <a:off x="1049700" y="2650475"/>
            <a:ext cx="136197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●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Entidade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●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○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Simples 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○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Composto 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○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multivalorado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○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monovalorado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●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Relacionamento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○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grau : Bi, Trio, Quat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spcBef>
                <a:spcPts val="0"/>
              </a:spcBef>
              <a:spcAft>
                <a:spcPts val="0"/>
              </a:spcAft>
              <a:buSzPts val="4600"/>
              <a:buFont typeface="Calibri"/>
              <a:buChar char="●"/>
            </a:pPr>
            <a:r>
              <a:rPr lang="en-US" sz="4600"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822903" y="1340825"/>
            <a:ext cx="6704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29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Cardinalidade Relacionamento</a:t>
            </a:r>
            <a:endParaRPr b="1" i="0" sz="29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732000" y="2348700"/>
            <a:ext cx="11625300" cy="55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(1,n) - um para muitos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 - um pra um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eixo x for 1 é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obrigatório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 for 0 é opcional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