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h1ImR2GQtogtp4yzh2G4xg+Pm0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b9bdc63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35b9bdc63c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960ae319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37960ae3193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960ae31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37960ae3193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Desafio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757450" y="2999400"/>
            <a:ext cx="12981900" cy="44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DESAFIO !!!!!</a:t>
            </a:r>
            <a:endParaRPr sz="1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Tema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1218500" y="2765075"/>
            <a:ext cx="12044400" cy="50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Restaurante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Mercado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Sorveteria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Escola (focado ao professor)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Loja de roupas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Lanchonete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8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Farmácia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35b9bdc63c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35b9bdc63c5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35b9bdc63c5_0_9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Resultado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35b9bdc63c5_0_9"/>
          <p:cNvSpPr txBox="1"/>
          <p:nvPr/>
        </p:nvSpPr>
        <p:spPr>
          <a:xfrm>
            <a:off x="1105000" y="2788800"/>
            <a:ext cx="13549500" cy="47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Eu quero que imprima o Backlog </a:t>
            </a:r>
            <a:endParaRPr sz="1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Ferramentas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315475" y="2604625"/>
            <a:ext cx="13207500" cy="5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63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Calibri"/>
              <a:buChar char="●"/>
            </a:pPr>
            <a:r>
              <a:rPr lang="en-US" sz="1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Github </a:t>
            </a:r>
            <a:endParaRPr sz="1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63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Calibri"/>
              <a:buChar char="●"/>
            </a:pPr>
            <a:r>
              <a:rPr lang="en-US" sz="1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Trello </a:t>
            </a:r>
            <a:endParaRPr sz="1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863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Calibri"/>
              <a:buChar char="●"/>
            </a:pPr>
            <a:r>
              <a:rPr lang="en-US" sz="1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javascript</a:t>
            </a:r>
            <a:endParaRPr sz="1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37960ae3193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37960ae3193_0_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7960ae3193_0_6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Prezo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g37960ae3193_0_6"/>
          <p:cNvSpPr txBox="1"/>
          <p:nvPr/>
        </p:nvSpPr>
        <p:spPr>
          <a:xfrm>
            <a:off x="1315475" y="2604625"/>
            <a:ext cx="13207500" cy="5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Sexta de 12:00</a:t>
            </a:r>
            <a:endParaRPr sz="1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37960ae3193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7960ae3193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7960ae3193_0_13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Apresentação 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37960ae3193_0_13"/>
          <p:cNvSpPr txBox="1"/>
          <p:nvPr/>
        </p:nvSpPr>
        <p:spPr>
          <a:xfrm>
            <a:off x="1315475" y="2604625"/>
            <a:ext cx="13207500" cy="5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Sexta de 16:20</a:t>
            </a:r>
            <a:endParaRPr sz="10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Isaias Dias</dc:creator>
</cp:coreProperties>
</file>