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yk69SoxLKGcblGnqX/zClu8k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a2f2d3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7ca2f2d3e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233425" y="2259450"/>
            <a:ext cx="13357500" cy="5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Sistema de Gestão de Biblioteca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Uma biblioteca gerencia livros, leitores e empréstimos. Os livros têm um código, título, autor, ano de publicação e editora. A biblioteca tem vários exemplares de um mesmo livro. Os leitores são identificados por um código, nome, endereço, telefone e e-mail. Para cada empréstimo, é registrado qual leitor pegou qual exemplar de qual livro, a data do empréstimo e a data de devolução prevista. Os livros podem estar disponíveis ou emprestados.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Gerenciamento de Cursos e Alunos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Uma escola oferece diversos cursos. Cada curso tem um nome, descrição e carga horária. Os professores lecionam esses cursos e são identificados por código, nome, CPF e especialidade. Os alunos se matriculam em um ou mais cursos. Os alunos têm código, nome, data de nascimento e endereço. O sistema deve registrar a nota final de cada aluno em cada curso que ele frequenta.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364625" y="2151875"/>
            <a:ext cx="13357500" cy="5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Sistema de Vendas para E-commerce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Uma loja virtual vende produtos. Os produtos possuem código, nome, descrição, preço e estoque. Os clientes realizam pedidos. Os clientes têm um código, nome, CPF, e-mail e endereço de entrega. Para cada pedido, é registrado o cliente que o fez, a data do pedido e o valor total. Um pedido pode ter vários itens, cada um com a quantidade do produto e o preço unitário no momento da venda. A loja possui fornecedores que entregam os produtos. Cada fornecedor tem um código, nome e telefone.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Clínica Médica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Uma clínica gerencia consultas de pacientes com médicos. Os pacientes têm um código, nome, CPF, telefone e endereço. Os médicos são identificados por CRM, nome, especialidade e telefone. Cada consulta é agendada para um paciente com um médico em uma data e hora específicas. Para cada consulta, é registrada a observação do médico e o diagnóstico. A clínica trabalha com convênios, e cada convênio tem um nome e um código de registro. Um paciente pode ter um ou mais convênios.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5b9bdc63c5_0_9"/>
          <p:cNvSpPr txBox="1"/>
          <p:nvPr/>
        </p:nvSpPr>
        <p:spPr>
          <a:xfrm>
            <a:off x="1312100" y="2259450"/>
            <a:ext cx="13173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Gerenciamento de Restaurante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Um restaurante recebe pedidos de clientes em mesas. As mesas são identificadas por um número e têm uma capacidade. Os clientes são identificados por nome e telefone. Os pedidos são compostos por vários itens do cardápio. Cada item do cardápio tem um código, nome, descrição, tipo (bebida, prato principal, sobremesa) e preço. O sistema deve registrar o status de cada pedido (aberto, em andamento, fechado) e a data/hora do pedido.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Sistema de Gerenciamento de Eventos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Uma empresa organiza eventos. Cada evento tem um código, nome, data, local e capacidade máxima de público. Os palestrantes são identificados por um código, nome, especialidade e biografia. Cada palestrante pode participar de um ou mais eventos. Os participantes se inscrevem nos eventos. Cada participante tem um código, nome, e-mail e tipo (estudante, profissional). A inscrição registra o valor pago e a data da inscrição.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00775" y="2102000"/>
            <a:ext cx="13121100" cy="5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Gerenciamento de Projetos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Uma empresa de desenvolvimento de software gerencia projetos, equipes e funcionários. Cada projeto tem um código, nome, data de início e data de fim previstas. Os funcionários são identificados por um código, nome, cargo, e-mail e telefone. Eles são alocados em equipes. Cada equipe tem um código, nome e um líder (que é um funcionário). Um projeto é atribuído a uma equipe, e os funcionários da equipe trabalham no projeto. O sistema deve registrar as horas trabalhadas por cada funcionário em cada projeto.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Rede Social Simples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Uma rede social simples gerencia usuários e postagens. Cada usuário tem um código, nome, e-mail e data de cadastro. Um usuário pode seguir outros usuários. Cada postagem tem um código, conteúdo de texto, data de criação e a quantidade de "curtidas". Um usuário pode fazer várias postagens. A postagem pertence a um único usuário. Os usuários podem "curtir" várias postagens, e uma postagem pode ser "curtida" por vários usuários.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7ca2f2d3e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7ca2f2d3e7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7ca2f2d3e7_0_1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7ca2f2d3e7_0_11"/>
          <p:cNvSpPr txBox="1"/>
          <p:nvPr/>
        </p:nvSpPr>
        <p:spPr>
          <a:xfrm>
            <a:off x="1390825" y="2259450"/>
            <a:ext cx="13226100" cy="5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Sistema de Hotelaria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Um hotel gerencia hóspedes e reservas. Existem diferentes tipos de quartos: simples, duplos, suítes, etc. Cada quarto tem um número, tipo e valor da diária. Os hóspedes são identificados por código, nome, CPF e telefone. Eles fazem reservas para períodos de tempo específicos. Para cada reserva, é registrada a data de check-in, a data de check-out, o número de hóspedes e o valor total.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Venda de Ingressos de Cinema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Um cinema vende ingressos para filmes em sessões. Os filmes têm um código, título, gênero, duração e sinopse. Cada filme é exibido em sessões, que têm um horário, data e o número da sala. Os clientes compram os ingressos. Os clientes têm um código, nome, e-mail e tipo (estudante, adulto). Cada ingresso tem um código de barra único, o valor e a data/hora da compra.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