
<file path=[Content_Types].xml><?xml version="1.0" encoding="utf-8"?>
<Types xmlns="http://schemas.openxmlformats.org/package/2006/content-types">
  <Default Extension="bin" ContentType="image/jpeg"/>
  <Default Extension="emf" ContentType="image/x-emf"/>
  <Default Extension="jfif"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5.xml" ContentType="application/vnd.openxmlformats-officedocument.presentationml.tags+xml"/>
  <Override PartName="/ppt/tags/tag6.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7.xml" ContentType="application/vnd.openxmlformats-officedocument.presentationml.tags+xml"/>
  <Override PartName="/ppt/notesSlides/notesSlide3.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notesSlides/notesSlide4.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12.xml" ContentType="application/vnd.openxmlformats-officedocument.presentationml.tags+xml"/>
  <Override PartName="/ppt/tags/tag13.xml" ContentType="application/vnd.openxmlformats-officedocument.presentationml.tags+xml"/>
  <Override PartName="/ppt/notesSlides/notesSlide6.xml" ContentType="application/vnd.openxmlformats-officedocument.presentationml.notesSlide+xml"/>
  <Override PartName="/ppt/tags/tag14.xml" ContentType="application/vnd.openxmlformats-officedocument.presentationml.tags+xml"/>
  <Override PartName="/ppt/notesSlides/notesSlide7.xml" ContentType="application/vnd.openxmlformats-officedocument.presentationml.notesSlide+xml"/>
  <Override PartName="/ppt/tags/tag15.xml" ContentType="application/vnd.openxmlformats-officedocument.presentationml.tags+xml"/>
  <Override PartName="/ppt/tags/tag16.xml" ContentType="application/vnd.openxmlformats-officedocument.presentationml.tags+xml"/>
  <Override PartName="/ppt/notesSlides/notesSlide8.xml" ContentType="application/vnd.openxmlformats-officedocument.presentationml.notesSlide+xml"/>
  <Override PartName="/ppt/tags/tag17.xml" ContentType="application/vnd.openxmlformats-officedocument.presentationml.tags+xml"/>
  <Override PartName="/ppt/tags/tag18.xml" ContentType="application/vnd.openxmlformats-officedocument.presentationml.tags+xml"/>
  <Override PartName="/ppt/notesSlides/notesSlide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ags/tag19.xml" ContentType="application/vnd.openxmlformats-officedocument.presentationml.tags+xml"/>
  <Override PartName="/ppt/tags/tag20.xml" ContentType="application/vnd.openxmlformats-officedocument.presentationml.tags+xml"/>
  <Override PartName="/ppt/notesSlides/notesSlide10.xml" ContentType="application/vnd.openxmlformats-officedocument.presentationml.notesSlide+xml"/>
  <Override PartName="/ppt/tags/tag21.xml" ContentType="application/vnd.openxmlformats-officedocument.presentationml.tags+xml"/>
  <Override PartName="/ppt/notesSlides/notesSlide11.xml" ContentType="application/vnd.openxmlformats-officedocument.presentationml.notesSlide+xml"/>
  <Override PartName="/ppt/tags/tag22.xml" ContentType="application/vnd.openxmlformats-officedocument.presentationml.tags+xml"/>
  <Override PartName="/ppt/tags/tag23.xml" ContentType="application/vnd.openxmlformats-officedocument.presentationml.tags+xml"/>
  <Override PartName="/ppt/notesSlides/notesSlide12.xml" ContentType="application/vnd.openxmlformats-officedocument.presentationml.notesSlide+xml"/>
  <Override PartName="/ppt/tags/tag24.xml" ContentType="application/vnd.openxmlformats-officedocument.presentationml.tags+xml"/>
  <Override PartName="/ppt/tags/tag25.xml" ContentType="application/vnd.openxmlformats-officedocument.presentationml.tags+xml"/>
  <Override PartName="/ppt/notesSlides/notesSlide1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tags/tag26.xml" ContentType="application/vnd.openxmlformats-officedocument.presentationml.tags+xml"/>
  <Override PartName="/ppt/tags/tag27.xml" ContentType="application/vnd.openxmlformats-officedocument.presentationml.tag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8.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9.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tags/tag28.xml" ContentType="application/vnd.openxmlformats-officedocument.presentationml.tags+xml"/>
  <Override PartName="/ppt/tags/tag29.xml" ContentType="application/vnd.openxmlformats-officedocument.presentationml.tags+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6" r:id="rId12"/>
  </p:sldMasterIdLst>
  <p:notesMasterIdLst>
    <p:notesMasterId r:id="rId47"/>
  </p:notesMasterIdLst>
  <p:handoutMasterIdLst>
    <p:handoutMasterId r:id="rId48"/>
  </p:handoutMasterIdLst>
  <p:sldIdLst>
    <p:sldId id="260" r:id="rId13"/>
    <p:sldId id="258" r:id="rId14"/>
    <p:sldId id="562" r:id="rId15"/>
    <p:sldId id="561" r:id="rId16"/>
    <p:sldId id="534" r:id="rId17"/>
    <p:sldId id="257" r:id="rId18"/>
    <p:sldId id="585" r:id="rId19"/>
    <p:sldId id="531" r:id="rId20"/>
    <p:sldId id="535" r:id="rId21"/>
    <p:sldId id="560" r:id="rId22"/>
    <p:sldId id="563" r:id="rId23"/>
    <p:sldId id="564" r:id="rId24"/>
    <p:sldId id="565" r:id="rId25"/>
    <p:sldId id="566" r:id="rId26"/>
    <p:sldId id="567" r:id="rId27"/>
    <p:sldId id="568" r:id="rId28"/>
    <p:sldId id="569" r:id="rId29"/>
    <p:sldId id="570" r:id="rId30"/>
    <p:sldId id="571" r:id="rId31"/>
    <p:sldId id="572" r:id="rId32"/>
    <p:sldId id="573" r:id="rId33"/>
    <p:sldId id="574" r:id="rId34"/>
    <p:sldId id="575" r:id="rId35"/>
    <p:sldId id="576" r:id="rId36"/>
    <p:sldId id="577" r:id="rId37"/>
    <p:sldId id="578" r:id="rId38"/>
    <p:sldId id="579" r:id="rId39"/>
    <p:sldId id="580" r:id="rId40"/>
    <p:sldId id="586" r:id="rId41"/>
    <p:sldId id="587" r:id="rId42"/>
    <p:sldId id="588" r:id="rId43"/>
    <p:sldId id="584" r:id="rId44"/>
    <p:sldId id="583" r:id="rId45"/>
    <p:sldId id="259" r:id="rId46"/>
  </p:sldIdLst>
  <p:sldSz cx="12192000" cy="6858000"/>
  <p:notesSz cx="6858000" cy="9144000"/>
  <p:custDataLst>
    <p:tags r:id="rId4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tart" id="{5129D47B-4A75-483E-8FE7-264783849CC3}">
          <p14:sldIdLst>
            <p14:sldId id="260"/>
            <p14:sldId id="258"/>
            <p14:sldId id="562"/>
          </p14:sldIdLst>
        </p14:section>
        <p14:section name="Lesson1" id="{25ADF4C8-2200-4410-9F45-B05F5BA6D4E6}">
          <p14:sldIdLst>
            <p14:sldId id="561"/>
            <p14:sldId id="534"/>
            <p14:sldId id="257"/>
            <p14:sldId id="585"/>
            <p14:sldId id="531"/>
            <p14:sldId id="535"/>
            <p14:sldId id="560"/>
            <p14:sldId id="563"/>
          </p14:sldIdLst>
        </p14:section>
        <p14:section name="Lesson2" id="{6F639A05-2893-48A9-A600-6681E43668C4}">
          <p14:sldIdLst>
            <p14:sldId id="564"/>
            <p14:sldId id="565"/>
            <p14:sldId id="566"/>
            <p14:sldId id="567"/>
            <p14:sldId id="568"/>
            <p14:sldId id="569"/>
            <p14:sldId id="570"/>
          </p14:sldIdLst>
        </p14:section>
        <p14:section name="Lesson3" id="{555EB127-B06E-428F-91FE-B308FD5309AF}">
          <p14:sldIdLst>
            <p14:sldId id="571"/>
            <p14:sldId id="572"/>
            <p14:sldId id="573"/>
            <p14:sldId id="574"/>
            <p14:sldId id="575"/>
            <p14:sldId id="576"/>
            <p14:sldId id="577"/>
          </p14:sldIdLst>
        </p14:section>
        <p14:section name="Lesson4" id="{63544ED9-10A0-4C1D-9901-207766AD9BA2}">
          <p14:sldIdLst>
            <p14:sldId id="578"/>
            <p14:sldId id="579"/>
            <p14:sldId id="580"/>
            <p14:sldId id="586"/>
            <p14:sldId id="587"/>
            <p14:sldId id="588"/>
            <p14:sldId id="584"/>
            <p14:sldId id="583"/>
          </p14:sldIdLst>
        </p14:section>
        <p14:section name="End" id="{86A7F3F3-0014-4FB3-BFE9-51D204A66A63}">
          <p14:sldIdLst>
            <p14:sldId id="259"/>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evid Treuling" initials="DT" lastIdx="1" clrIdx="0">
    <p:extLst>
      <p:ext uri="{19B8F6BF-5375-455C-9EA6-DF929625EA0E}">
        <p15:presenceInfo xmlns:p15="http://schemas.microsoft.com/office/powerpoint/2012/main" userId="S::devidt@microsoft.com::59319ebe-00e0-4bed-b2ef-326bd7e5048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8D4"/>
    <a:srgbClr val="50E6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06" autoAdjust="0"/>
    <p:restoredTop sz="82123" autoAdjust="0"/>
  </p:normalViewPr>
  <p:slideViewPr>
    <p:cSldViewPr showGuides="1">
      <p:cViewPr varScale="1">
        <p:scale>
          <a:sx n="102" d="100"/>
          <a:sy n="102" d="100"/>
        </p:scale>
        <p:origin x="816" y="114"/>
      </p:cViewPr>
      <p:guideLst/>
    </p:cSldViewPr>
  </p:slideViewPr>
  <p:notesTextViewPr>
    <p:cViewPr>
      <p:scale>
        <a:sx n="1" d="1"/>
        <a:sy n="1" d="1"/>
      </p:scale>
      <p:origin x="0" y="0"/>
    </p:cViewPr>
  </p:notesTextViewPr>
  <p:sorterViewPr>
    <p:cViewPr varScale="1">
      <p:scale>
        <a:sx n="1" d="1"/>
        <a:sy n="1" d="1"/>
      </p:scale>
      <p:origin x="0" y="0"/>
    </p:cViewPr>
  </p:sorterViewPr>
  <p:notesViewPr>
    <p:cSldViewPr showGuides="1">
      <p:cViewPr varScale="1">
        <p:scale>
          <a:sx n="105" d="100"/>
          <a:sy n="105" d="100"/>
        </p:scale>
        <p:origin x="6826" y="6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xml"/><Relationship Id="rId18" Type="http://schemas.openxmlformats.org/officeDocument/2006/relationships/slide" Target="slides/slide6.xml"/><Relationship Id="rId26" Type="http://schemas.openxmlformats.org/officeDocument/2006/relationships/slide" Target="slides/slide14.xml"/><Relationship Id="rId39" Type="http://schemas.openxmlformats.org/officeDocument/2006/relationships/slide" Target="slides/slide27.xml"/><Relationship Id="rId21" Type="http://schemas.openxmlformats.org/officeDocument/2006/relationships/slide" Target="slides/slide9.xml"/><Relationship Id="rId34" Type="http://schemas.openxmlformats.org/officeDocument/2006/relationships/slide" Target="slides/slide22.xml"/><Relationship Id="rId42" Type="http://schemas.openxmlformats.org/officeDocument/2006/relationships/slide" Target="slides/slide30.xml"/><Relationship Id="rId47" Type="http://schemas.openxmlformats.org/officeDocument/2006/relationships/notesMaster" Target="notesMasters/notesMaster1.xml"/><Relationship Id="rId50" Type="http://schemas.openxmlformats.org/officeDocument/2006/relationships/commentAuthors" Target="commentAuthors.xml"/><Relationship Id="rId7" Type="http://schemas.openxmlformats.org/officeDocument/2006/relationships/customXml" Target="../customXml/item7.xml"/><Relationship Id="rId2" Type="http://schemas.openxmlformats.org/officeDocument/2006/relationships/customXml" Target="../customXml/item2.xml"/><Relationship Id="rId16" Type="http://schemas.openxmlformats.org/officeDocument/2006/relationships/slide" Target="slides/slide4.xml"/><Relationship Id="rId29" Type="http://schemas.openxmlformats.org/officeDocument/2006/relationships/slide" Target="slides/slide17.xml"/><Relationship Id="rId11" Type="http://schemas.openxmlformats.org/officeDocument/2006/relationships/customXml" Target="../customXml/item11.xml"/><Relationship Id="rId24" Type="http://schemas.openxmlformats.org/officeDocument/2006/relationships/slide" Target="slides/slide12.xml"/><Relationship Id="rId32" Type="http://schemas.openxmlformats.org/officeDocument/2006/relationships/slide" Target="slides/slide20.xml"/><Relationship Id="rId37" Type="http://schemas.openxmlformats.org/officeDocument/2006/relationships/slide" Target="slides/slide25.xml"/><Relationship Id="rId40" Type="http://schemas.openxmlformats.org/officeDocument/2006/relationships/slide" Target="slides/slide28.xml"/><Relationship Id="rId45" Type="http://schemas.openxmlformats.org/officeDocument/2006/relationships/slide" Target="slides/slide33.xml"/><Relationship Id="rId53" Type="http://schemas.openxmlformats.org/officeDocument/2006/relationships/theme" Target="theme/theme1.xml"/><Relationship Id="rId5" Type="http://schemas.openxmlformats.org/officeDocument/2006/relationships/customXml" Target="../customXml/item5.xml"/><Relationship Id="rId10" Type="http://schemas.openxmlformats.org/officeDocument/2006/relationships/customXml" Target="../customXml/item10.xml"/><Relationship Id="rId19" Type="http://schemas.openxmlformats.org/officeDocument/2006/relationships/slide" Target="slides/slide7.xml"/><Relationship Id="rId31" Type="http://schemas.openxmlformats.org/officeDocument/2006/relationships/slide" Target="slides/slide19.xml"/><Relationship Id="rId44" Type="http://schemas.openxmlformats.org/officeDocument/2006/relationships/slide" Target="slides/slide32.xml"/><Relationship Id="rId52" Type="http://schemas.openxmlformats.org/officeDocument/2006/relationships/viewProps" Target="viewProps.xml"/><Relationship Id="rId4" Type="http://schemas.openxmlformats.org/officeDocument/2006/relationships/customXml" Target="../customXml/item4.xml"/><Relationship Id="rId9" Type="http://schemas.openxmlformats.org/officeDocument/2006/relationships/customXml" Target="../customXml/item9.xml"/><Relationship Id="rId14" Type="http://schemas.openxmlformats.org/officeDocument/2006/relationships/slide" Target="slides/slide2.xml"/><Relationship Id="rId22" Type="http://schemas.openxmlformats.org/officeDocument/2006/relationships/slide" Target="slides/slide10.xml"/><Relationship Id="rId27" Type="http://schemas.openxmlformats.org/officeDocument/2006/relationships/slide" Target="slides/slide15.xml"/><Relationship Id="rId30" Type="http://schemas.openxmlformats.org/officeDocument/2006/relationships/slide" Target="slides/slide18.xml"/><Relationship Id="rId35" Type="http://schemas.openxmlformats.org/officeDocument/2006/relationships/slide" Target="slides/slide23.xml"/><Relationship Id="rId43" Type="http://schemas.openxmlformats.org/officeDocument/2006/relationships/slide" Target="slides/slide31.xml"/><Relationship Id="rId48" Type="http://schemas.openxmlformats.org/officeDocument/2006/relationships/handoutMaster" Target="handoutMasters/handoutMaster1.xml"/><Relationship Id="rId8" Type="http://schemas.openxmlformats.org/officeDocument/2006/relationships/customXml" Target="../customXml/item8.xml"/><Relationship Id="rId51" Type="http://schemas.openxmlformats.org/officeDocument/2006/relationships/presProps" Target="presProps.xml"/><Relationship Id="rId3" Type="http://schemas.openxmlformats.org/officeDocument/2006/relationships/customXml" Target="../customXml/item3.xml"/><Relationship Id="rId12" Type="http://schemas.openxmlformats.org/officeDocument/2006/relationships/slideMaster" Target="slideMasters/slideMaster1.xml"/><Relationship Id="rId17" Type="http://schemas.openxmlformats.org/officeDocument/2006/relationships/slide" Target="slides/slide5.xml"/><Relationship Id="rId25" Type="http://schemas.openxmlformats.org/officeDocument/2006/relationships/slide" Target="slides/slide13.xml"/><Relationship Id="rId33" Type="http://schemas.openxmlformats.org/officeDocument/2006/relationships/slide" Target="slides/slide21.xml"/><Relationship Id="rId38" Type="http://schemas.openxmlformats.org/officeDocument/2006/relationships/slide" Target="slides/slide26.xml"/><Relationship Id="rId46" Type="http://schemas.openxmlformats.org/officeDocument/2006/relationships/slide" Target="slides/slide34.xml"/><Relationship Id="rId20" Type="http://schemas.openxmlformats.org/officeDocument/2006/relationships/slide" Target="slides/slide8.xml"/><Relationship Id="rId41" Type="http://schemas.openxmlformats.org/officeDocument/2006/relationships/slide" Target="slides/slide29.xml"/><Relationship Id="rId54"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customXml" Target="../customXml/item6.xml"/><Relationship Id="rId15" Type="http://schemas.openxmlformats.org/officeDocument/2006/relationships/slide" Target="slides/slide3.xml"/><Relationship Id="rId23" Type="http://schemas.openxmlformats.org/officeDocument/2006/relationships/slide" Target="slides/slide11.xml"/><Relationship Id="rId28" Type="http://schemas.openxmlformats.org/officeDocument/2006/relationships/slide" Target="slides/slide16.xml"/><Relationship Id="rId36" Type="http://schemas.openxmlformats.org/officeDocument/2006/relationships/slide" Target="slides/slide24.xml"/><Relationship Id="rId49" Type="http://schemas.openxmlformats.org/officeDocument/2006/relationships/tags" Target="tags/tag1.xml"/></Relationships>
</file>

<file path=ppt/diagrams/_rels/data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4" Type="http://schemas.openxmlformats.org/officeDocument/2006/relationships/image" Target="../media/image13.svg"/></Relationships>
</file>

<file path=ppt/diagrams/_rels/drawing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4" Type="http://schemas.openxmlformats.org/officeDocument/2006/relationships/image" Target="../media/image13.sv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5A7774C-B622-4F48-8F7B-AF1AAB74E997}"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AU"/>
        </a:p>
      </dgm:t>
    </dgm:pt>
    <dgm:pt modelId="{CDCA19B1-3B45-4B24-8F19-085A650701BC}">
      <dgm:prSet/>
      <dgm:spPr/>
      <dgm:t>
        <a:bodyPr/>
        <a:lstStyle/>
        <a:p>
          <a:r>
            <a:rPr lang="en-US" dirty="0"/>
            <a:t>&lt;Question 1&gt;</a:t>
          </a:r>
        </a:p>
      </dgm:t>
    </dgm:pt>
    <dgm:pt modelId="{74BFB16A-6DC3-47DD-AE97-F15F596B23DF}" type="parTrans" cxnId="{4BB646B5-2A6D-439D-A88F-AC928930541F}">
      <dgm:prSet/>
      <dgm:spPr/>
      <dgm:t>
        <a:bodyPr/>
        <a:lstStyle/>
        <a:p>
          <a:endParaRPr lang="en-US"/>
        </a:p>
      </dgm:t>
    </dgm:pt>
    <dgm:pt modelId="{CAE4D9F8-FDBB-4525-9125-6BAF56328FCE}" type="sibTrans" cxnId="{4BB646B5-2A6D-439D-A88F-AC928930541F}">
      <dgm:prSet/>
      <dgm:spPr/>
      <dgm:t>
        <a:bodyPr/>
        <a:lstStyle/>
        <a:p>
          <a:endParaRPr lang="en-US"/>
        </a:p>
      </dgm:t>
    </dgm:pt>
    <dgm:pt modelId="{418CC07E-60A8-4964-8F8D-DE5072ACF3AE}">
      <dgm:prSet/>
      <dgm:spPr/>
      <dgm:t>
        <a:bodyPr/>
        <a:lstStyle/>
        <a:p>
          <a:r>
            <a:rPr lang="en-US" dirty="0"/>
            <a:t>&lt;Question 2&gt;</a:t>
          </a:r>
        </a:p>
      </dgm:t>
    </dgm:pt>
    <dgm:pt modelId="{71830CAB-A849-43AF-B52F-0AA1356AE93A}" type="parTrans" cxnId="{F2229882-6A6F-462F-BD41-A3383DD8D81A}">
      <dgm:prSet/>
      <dgm:spPr/>
      <dgm:t>
        <a:bodyPr/>
        <a:lstStyle/>
        <a:p>
          <a:endParaRPr lang="en-US"/>
        </a:p>
      </dgm:t>
    </dgm:pt>
    <dgm:pt modelId="{83A99661-D9FA-4C77-A79E-390DBD588621}" type="sibTrans" cxnId="{F2229882-6A6F-462F-BD41-A3383DD8D81A}">
      <dgm:prSet/>
      <dgm:spPr/>
      <dgm:t>
        <a:bodyPr/>
        <a:lstStyle/>
        <a:p>
          <a:endParaRPr lang="en-US"/>
        </a:p>
      </dgm:t>
    </dgm:pt>
    <dgm:pt modelId="{969344F5-F410-4C65-B866-8B5CFEF8952C}">
      <dgm:prSet/>
      <dgm:spPr/>
      <dgm:t>
        <a:bodyPr/>
        <a:lstStyle/>
        <a:p>
          <a:r>
            <a:rPr lang="en-US" dirty="0"/>
            <a:t>&lt;Question 3&gt;</a:t>
          </a:r>
        </a:p>
      </dgm:t>
    </dgm:pt>
    <dgm:pt modelId="{6552ED4C-8EEE-48D3-938A-3E57ACB10186}" type="parTrans" cxnId="{5520C54B-61A7-49C1-9692-F710B713EB41}">
      <dgm:prSet/>
      <dgm:spPr/>
      <dgm:t>
        <a:bodyPr/>
        <a:lstStyle/>
        <a:p>
          <a:endParaRPr lang="en-US"/>
        </a:p>
      </dgm:t>
    </dgm:pt>
    <dgm:pt modelId="{A1F4F9C5-DA92-4DF6-914E-99120A40DCE0}" type="sibTrans" cxnId="{5520C54B-61A7-49C1-9692-F710B713EB41}">
      <dgm:prSet/>
      <dgm:spPr/>
      <dgm:t>
        <a:bodyPr/>
        <a:lstStyle/>
        <a:p>
          <a:endParaRPr lang="en-US"/>
        </a:p>
      </dgm:t>
    </dgm:pt>
    <dgm:pt modelId="{2539C4A6-E1C4-421E-9A76-43A43CD019F1}">
      <dgm:prSet/>
      <dgm:spPr/>
      <dgm:t>
        <a:bodyPr/>
        <a:lstStyle/>
        <a:p>
          <a:r>
            <a:rPr lang="en-US" dirty="0"/>
            <a:t>&lt;Question 4&gt;</a:t>
          </a:r>
        </a:p>
      </dgm:t>
    </dgm:pt>
    <dgm:pt modelId="{EE408FE7-55DA-4DD2-AF86-B751F04B0560}" type="parTrans" cxnId="{98492234-25A1-433B-AC6D-1D609DCBF9E5}">
      <dgm:prSet/>
      <dgm:spPr/>
      <dgm:t>
        <a:bodyPr/>
        <a:lstStyle/>
        <a:p>
          <a:endParaRPr lang="en-US"/>
        </a:p>
      </dgm:t>
    </dgm:pt>
    <dgm:pt modelId="{3FBAB6A2-0607-4274-9C0A-0E5D7E46D320}" type="sibTrans" cxnId="{98492234-25A1-433B-AC6D-1D609DCBF9E5}">
      <dgm:prSet/>
      <dgm:spPr/>
      <dgm:t>
        <a:bodyPr/>
        <a:lstStyle/>
        <a:p>
          <a:endParaRPr lang="en-US"/>
        </a:p>
      </dgm:t>
    </dgm:pt>
    <dgm:pt modelId="{F8131A31-16A9-4040-8773-13EAB223AACD}">
      <dgm:prSet/>
      <dgm:spPr>
        <a:solidFill>
          <a:schemeClr val="hlink"/>
        </a:solidFill>
      </dgm:spPr>
      <dgm:t>
        <a:bodyPr/>
        <a:lstStyle/>
        <a:p>
          <a:r>
            <a:rPr lang="en-US" dirty="0"/>
            <a:t>&lt;Question 5&gt;</a:t>
          </a:r>
        </a:p>
      </dgm:t>
    </dgm:pt>
    <dgm:pt modelId="{30D614D1-DBA5-486C-8FEB-20079DA5B41E}" type="parTrans" cxnId="{61B9891E-F9D4-4D0B-B764-7A78A5588301}">
      <dgm:prSet/>
      <dgm:spPr/>
      <dgm:t>
        <a:bodyPr/>
        <a:lstStyle/>
        <a:p>
          <a:endParaRPr lang="en-US"/>
        </a:p>
      </dgm:t>
    </dgm:pt>
    <dgm:pt modelId="{02FE5F90-4642-4F58-8B51-624750938668}" type="sibTrans" cxnId="{61B9891E-F9D4-4D0B-B764-7A78A5588301}">
      <dgm:prSet/>
      <dgm:spPr/>
      <dgm:t>
        <a:bodyPr/>
        <a:lstStyle/>
        <a:p>
          <a:endParaRPr lang="en-US"/>
        </a:p>
      </dgm:t>
    </dgm:pt>
    <dgm:pt modelId="{12E38C0C-EC18-408B-9058-5FC4C73C9243}">
      <dgm:prSet/>
      <dgm:spPr/>
      <dgm:t>
        <a:bodyPr/>
        <a:lstStyle/>
        <a:p>
          <a:r>
            <a:rPr lang="en-US" dirty="0"/>
            <a:t>&lt;Question 6&gt;</a:t>
          </a:r>
        </a:p>
      </dgm:t>
    </dgm:pt>
    <dgm:pt modelId="{5B1D466B-353F-4429-81BF-08F5C6D6AAF3}" type="parTrans" cxnId="{20E8294E-F082-42AB-81B8-F97AFB65D5F6}">
      <dgm:prSet/>
      <dgm:spPr/>
      <dgm:t>
        <a:bodyPr/>
        <a:lstStyle/>
        <a:p>
          <a:endParaRPr lang="en-US"/>
        </a:p>
      </dgm:t>
    </dgm:pt>
    <dgm:pt modelId="{7828ECEC-33A1-43B8-B8E8-F86F14AB62D5}" type="sibTrans" cxnId="{20E8294E-F082-42AB-81B8-F97AFB65D5F6}">
      <dgm:prSet/>
      <dgm:spPr/>
      <dgm:t>
        <a:bodyPr/>
        <a:lstStyle/>
        <a:p>
          <a:endParaRPr lang="en-US"/>
        </a:p>
      </dgm:t>
    </dgm:pt>
    <dgm:pt modelId="{97400BD5-14CE-4761-8A6A-64BC46D23158}" type="pres">
      <dgm:prSet presAssocID="{15A7774C-B622-4F48-8F7B-AF1AAB74E997}" presName="linear" presStyleCnt="0">
        <dgm:presLayoutVars>
          <dgm:animLvl val="lvl"/>
          <dgm:resizeHandles val="exact"/>
        </dgm:presLayoutVars>
      </dgm:prSet>
      <dgm:spPr/>
    </dgm:pt>
    <dgm:pt modelId="{86989247-99F6-4AF2-B76D-35A7CDAFD370}" type="pres">
      <dgm:prSet presAssocID="{CDCA19B1-3B45-4B24-8F19-085A650701BC}" presName="parentText" presStyleLbl="node1" presStyleIdx="0" presStyleCnt="6">
        <dgm:presLayoutVars>
          <dgm:chMax val="0"/>
          <dgm:bulletEnabled val="1"/>
        </dgm:presLayoutVars>
      </dgm:prSet>
      <dgm:spPr/>
    </dgm:pt>
    <dgm:pt modelId="{C612FDE1-CA0B-4448-B2A9-6EB44CD0983E}" type="pres">
      <dgm:prSet presAssocID="{CAE4D9F8-FDBB-4525-9125-6BAF56328FCE}" presName="spacer" presStyleCnt="0"/>
      <dgm:spPr/>
    </dgm:pt>
    <dgm:pt modelId="{4A71D5C7-A7D6-46CE-B888-CF65241F6B98}" type="pres">
      <dgm:prSet presAssocID="{418CC07E-60A8-4964-8F8D-DE5072ACF3AE}" presName="parentText" presStyleLbl="node1" presStyleIdx="1" presStyleCnt="6">
        <dgm:presLayoutVars>
          <dgm:chMax val="0"/>
          <dgm:bulletEnabled val="1"/>
        </dgm:presLayoutVars>
      </dgm:prSet>
      <dgm:spPr/>
    </dgm:pt>
    <dgm:pt modelId="{F3577BEC-0D65-4513-956E-F1A98577AD47}" type="pres">
      <dgm:prSet presAssocID="{83A99661-D9FA-4C77-A79E-390DBD588621}" presName="spacer" presStyleCnt="0"/>
      <dgm:spPr/>
    </dgm:pt>
    <dgm:pt modelId="{4CE6D622-6C4B-4912-A756-057BDFDF7259}" type="pres">
      <dgm:prSet presAssocID="{969344F5-F410-4C65-B866-8B5CFEF8952C}" presName="parentText" presStyleLbl="node1" presStyleIdx="2" presStyleCnt="6">
        <dgm:presLayoutVars>
          <dgm:chMax val="0"/>
          <dgm:bulletEnabled val="1"/>
        </dgm:presLayoutVars>
      </dgm:prSet>
      <dgm:spPr/>
    </dgm:pt>
    <dgm:pt modelId="{DE8A193A-1539-45CE-B9FA-AD9DBBD86A7C}" type="pres">
      <dgm:prSet presAssocID="{A1F4F9C5-DA92-4DF6-914E-99120A40DCE0}" presName="spacer" presStyleCnt="0"/>
      <dgm:spPr/>
    </dgm:pt>
    <dgm:pt modelId="{0E5177C7-801D-471B-9850-4FD8DFBC4036}" type="pres">
      <dgm:prSet presAssocID="{2539C4A6-E1C4-421E-9A76-43A43CD019F1}" presName="parentText" presStyleLbl="node1" presStyleIdx="3" presStyleCnt="6">
        <dgm:presLayoutVars>
          <dgm:chMax val="0"/>
          <dgm:bulletEnabled val="1"/>
        </dgm:presLayoutVars>
      </dgm:prSet>
      <dgm:spPr/>
    </dgm:pt>
    <dgm:pt modelId="{32F7A83F-0E59-4DBF-8F19-10C6E4E0F610}" type="pres">
      <dgm:prSet presAssocID="{3FBAB6A2-0607-4274-9C0A-0E5D7E46D320}" presName="spacer" presStyleCnt="0"/>
      <dgm:spPr/>
    </dgm:pt>
    <dgm:pt modelId="{196D8D5C-AF3C-4B3F-BC76-432EBE3C6399}" type="pres">
      <dgm:prSet presAssocID="{F8131A31-16A9-4040-8773-13EAB223AACD}" presName="parentText" presStyleLbl="node1" presStyleIdx="4" presStyleCnt="6">
        <dgm:presLayoutVars>
          <dgm:chMax val="0"/>
          <dgm:bulletEnabled val="1"/>
        </dgm:presLayoutVars>
      </dgm:prSet>
      <dgm:spPr/>
    </dgm:pt>
    <dgm:pt modelId="{F9501E8F-9A32-4697-8780-05DDF13A58FC}" type="pres">
      <dgm:prSet presAssocID="{02FE5F90-4642-4F58-8B51-624750938668}" presName="spacer" presStyleCnt="0"/>
      <dgm:spPr/>
    </dgm:pt>
    <dgm:pt modelId="{5428FA35-71F9-4C21-98D3-3CA4D776F237}" type="pres">
      <dgm:prSet presAssocID="{12E38C0C-EC18-408B-9058-5FC4C73C9243}" presName="parentText" presStyleLbl="node1" presStyleIdx="5" presStyleCnt="6">
        <dgm:presLayoutVars>
          <dgm:chMax val="0"/>
          <dgm:bulletEnabled val="1"/>
        </dgm:presLayoutVars>
      </dgm:prSet>
      <dgm:spPr/>
    </dgm:pt>
  </dgm:ptLst>
  <dgm:cxnLst>
    <dgm:cxn modelId="{0C23B609-AB88-4FBD-B478-33E0DFAA0630}" type="presOf" srcId="{15A7774C-B622-4F48-8F7B-AF1AAB74E997}" destId="{97400BD5-14CE-4761-8A6A-64BC46D23158}" srcOrd="0" destOrd="0" presId="urn:microsoft.com/office/officeart/2005/8/layout/vList2"/>
    <dgm:cxn modelId="{61B9891E-F9D4-4D0B-B764-7A78A5588301}" srcId="{15A7774C-B622-4F48-8F7B-AF1AAB74E997}" destId="{F8131A31-16A9-4040-8773-13EAB223AACD}" srcOrd="4" destOrd="0" parTransId="{30D614D1-DBA5-486C-8FEB-20079DA5B41E}" sibTransId="{02FE5F90-4642-4F58-8B51-624750938668}"/>
    <dgm:cxn modelId="{DB4DCB27-91BA-426C-890A-8F10ABBFDD83}" type="presOf" srcId="{CDCA19B1-3B45-4B24-8F19-085A650701BC}" destId="{86989247-99F6-4AF2-B76D-35A7CDAFD370}" srcOrd="0" destOrd="0" presId="urn:microsoft.com/office/officeart/2005/8/layout/vList2"/>
    <dgm:cxn modelId="{98492234-25A1-433B-AC6D-1D609DCBF9E5}" srcId="{15A7774C-B622-4F48-8F7B-AF1AAB74E997}" destId="{2539C4A6-E1C4-421E-9A76-43A43CD019F1}" srcOrd="3" destOrd="0" parTransId="{EE408FE7-55DA-4DD2-AF86-B751F04B0560}" sibTransId="{3FBAB6A2-0607-4274-9C0A-0E5D7E46D320}"/>
    <dgm:cxn modelId="{5520C54B-61A7-49C1-9692-F710B713EB41}" srcId="{15A7774C-B622-4F48-8F7B-AF1AAB74E997}" destId="{969344F5-F410-4C65-B866-8B5CFEF8952C}" srcOrd="2" destOrd="0" parTransId="{6552ED4C-8EEE-48D3-938A-3E57ACB10186}" sibTransId="{A1F4F9C5-DA92-4DF6-914E-99120A40DCE0}"/>
    <dgm:cxn modelId="{20E8294E-F082-42AB-81B8-F97AFB65D5F6}" srcId="{15A7774C-B622-4F48-8F7B-AF1AAB74E997}" destId="{12E38C0C-EC18-408B-9058-5FC4C73C9243}" srcOrd="5" destOrd="0" parTransId="{5B1D466B-353F-4429-81BF-08F5C6D6AAF3}" sibTransId="{7828ECEC-33A1-43B8-B8E8-F86F14AB62D5}"/>
    <dgm:cxn modelId="{F2229882-6A6F-462F-BD41-A3383DD8D81A}" srcId="{15A7774C-B622-4F48-8F7B-AF1AAB74E997}" destId="{418CC07E-60A8-4964-8F8D-DE5072ACF3AE}" srcOrd="1" destOrd="0" parTransId="{71830CAB-A849-43AF-B52F-0AA1356AE93A}" sibTransId="{83A99661-D9FA-4C77-A79E-390DBD588621}"/>
    <dgm:cxn modelId="{4BB646B5-2A6D-439D-A88F-AC928930541F}" srcId="{15A7774C-B622-4F48-8F7B-AF1AAB74E997}" destId="{CDCA19B1-3B45-4B24-8F19-085A650701BC}" srcOrd="0" destOrd="0" parTransId="{74BFB16A-6DC3-47DD-AE97-F15F596B23DF}" sibTransId="{CAE4D9F8-FDBB-4525-9125-6BAF56328FCE}"/>
    <dgm:cxn modelId="{4F627DC6-4CCB-4DA4-A3EB-4FEA16B20C11}" type="presOf" srcId="{2539C4A6-E1C4-421E-9A76-43A43CD019F1}" destId="{0E5177C7-801D-471B-9850-4FD8DFBC4036}" srcOrd="0" destOrd="0" presId="urn:microsoft.com/office/officeart/2005/8/layout/vList2"/>
    <dgm:cxn modelId="{349E5DCD-7256-4797-A0B0-63516DD82582}" type="presOf" srcId="{969344F5-F410-4C65-B866-8B5CFEF8952C}" destId="{4CE6D622-6C4B-4912-A756-057BDFDF7259}" srcOrd="0" destOrd="0" presId="urn:microsoft.com/office/officeart/2005/8/layout/vList2"/>
    <dgm:cxn modelId="{0B2A11D2-B3B9-4AC5-AEDB-C056FB67096F}" type="presOf" srcId="{12E38C0C-EC18-408B-9058-5FC4C73C9243}" destId="{5428FA35-71F9-4C21-98D3-3CA4D776F237}" srcOrd="0" destOrd="0" presId="urn:microsoft.com/office/officeart/2005/8/layout/vList2"/>
    <dgm:cxn modelId="{69BDD1E1-E938-43ED-89D2-DEF70479AF6C}" type="presOf" srcId="{418CC07E-60A8-4964-8F8D-DE5072ACF3AE}" destId="{4A71D5C7-A7D6-46CE-B888-CF65241F6B98}" srcOrd="0" destOrd="0" presId="urn:microsoft.com/office/officeart/2005/8/layout/vList2"/>
    <dgm:cxn modelId="{73B3C1EA-68DA-4CF0-8ABD-DFA1EC3FB22E}" type="presOf" srcId="{F8131A31-16A9-4040-8773-13EAB223AACD}" destId="{196D8D5C-AF3C-4B3F-BC76-432EBE3C6399}" srcOrd="0" destOrd="0" presId="urn:microsoft.com/office/officeart/2005/8/layout/vList2"/>
    <dgm:cxn modelId="{8DEFA225-8389-4C32-8391-464D66A4B297}" type="presParOf" srcId="{97400BD5-14CE-4761-8A6A-64BC46D23158}" destId="{86989247-99F6-4AF2-B76D-35A7CDAFD370}" srcOrd="0" destOrd="0" presId="urn:microsoft.com/office/officeart/2005/8/layout/vList2"/>
    <dgm:cxn modelId="{A8E09699-CC9B-49CE-8CCD-A602F8C4105C}" type="presParOf" srcId="{97400BD5-14CE-4761-8A6A-64BC46D23158}" destId="{C612FDE1-CA0B-4448-B2A9-6EB44CD0983E}" srcOrd="1" destOrd="0" presId="urn:microsoft.com/office/officeart/2005/8/layout/vList2"/>
    <dgm:cxn modelId="{8F632537-AC5E-44B1-B321-A6D395B88045}" type="presParOf" srcId="{97400BD5-14CE-4761-8A6A-64BC46D23158}" destId="{4A71D5C7-A7D6-46CE-B888-CF65241F6B98}" srcOrd="2" destOrd="0" presId="urn:microsoft.com/office/officeart/2005/8/layout/vList2"/>
    <dgm:cxn modelId="{20280D10-BD7C-46A1-9750-8E934E1592B2}" type="presParOf" srcId="{97400BD5-14CE-4761-8A6A-64BC46D23158}" destId="{F3577BEC-0D65-4513-956E-F1A98577AD47}" srcOrd="3" destOrd="0" presId="urn:microsoft.com/office/officeart/2005/8/layout/vList2"/>
    <dgm:cxn modelId="{B6BE7B65-9EB9-4E4E-A13A-E8224B03AC68}" type="presParOf" srcId="{97400BD5-14CE-4761-8A6A-64BC46D23158}" destId="{4CE6D622-6C4B-4912-A756-057BDFDF7259}" srcOrd="4" destOrd="0" presId="urn:microsoft.com/office/officeart/2005/8/layout/vList2"/>
    <dgm:cxn modelId="{3802595D-758D-4D09-BADA-69CBCD01052F}" type="presParOf" srcId="{97400BD5-14CE-4761-8A6A-64BC46D23158}" destId="{DE8A193A-1539-45CE-B9FA-AD9DBBD86A7C}" srcOrd="5" destOrd="0" presId="urn:microsoft.com/office/officeart/2005/8/layout/vList2"/>
    <dgm:cxn modelId="{B6E1127B-6AED-406C-8533-3D786D7E7A36}" type="presParOf" srcId="{97400BD5-14CE-4761-8A6A-64BC46D23158}" destId="{0E5177C7-801D-471B-9850-4FD8DFBC4036}" srcOrd="6" destOrd="0" presId="urn:microsoft.com/office/officeart/2005/8/layout/vList2"/>
    <dgm:cxn modelId="{0D9F87C4-FF84-42E0-9DC6-127F87B0D7D4}" type="presParOf" srcId="{97400BD5-14CE-4761-8A6A-64BC46D23158}" destId="{32F7A83F-0E59-4DBF-8F19-10C6E4E0F610}" srcOrd="7" destOrd="0" presId="urn:microsoft.com/office/officeart/2005/8/layout/vList2"/>
    <dgm:cxn modelId="{54DBC56F-D6DE-42C8-9459-B589A2697E6A}" type="presParOf" srcId="{97400BD5-14CE-4761-8A6A-64BC46D23158}" destId="{196D8D5C-AF3C-4B3F-BC76-432EBE3C6399}" srcOrd="8" destOrd="0" presId="urn:microsoft.com/office/officeart/2005/8/layout/vList2"/>
    <dgm:cxn modelId="{7DB27656-4AA4-48C5-A26A-DBB0BB3C80C5}" type="presParOf" srcId="{97400BD5-14CE-4761-8A6A-64BC46D23158}" destId="{F9501E8F-9A32-4697-8780-05DDF13A58FC}" srcOrd="9" destOrd="0" presId="urn:microsoft.com/office/officeart/2005/8/layout/vList2"/>
    <dgm:cxn modelId="{B3CC762E-2338-4254-A5CE-EAF5E901F9DC}" type="presParOf" srcId="{97400BD5-14CE-4761-8A6A-64BC46D23158}" destId="{5428FA35-71F9-4C21-98D3-3CA4D776F237}"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5A7774C-B622-4F48-8F7B-AF1AAB74E997}"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AU"/>
        </a:p>
      </dgm:t>
    </dgm:pt>
    <dgm:pt modelId="{CDCA19B1-3B45-4B24-8F19-085A650701BC}">
      <dgm:prSet/>
      <dgm:spPr/>
      <dgm:t>
        <a:bodyPr/>
        <a:lstStyle/>
        <a:p>
          <a:r>
            <a:rPr lang="en-US" dirty="0"/>
            <a:t>&lt;Question 1&gt;</a:t>
          </a:r>
        </a:p>
      </dgm:t>
    </dgm:pt>
    <dgm:pt modelId="{74BFB16A-6DC3-47DD-AE97-F15F596B23DF}" type="parTrans" cxnId="{4BB646B5-2A6D-439D-A88F-AC928930541F}">
      <dgm:prSet/>
      <dgm:spPr/>
      <dgm:t>
        <a:bodyPr/>
        <a:lstStyle/>
        <a:p>
          <a:endParaRPr lang="en-US"/>
        </a:p>
      </dgm:t>
    </dgm:pt>
    <dgm:pt modelId="{CAE4D9F8-FDBB-4525-9125-6BAF56328FCE}" type="sibTrans" cxnId="{4BB646B5-2A6D-439D-A88F-AC928930541F}">
      <dgm:prSet/>
      <dgm:spPr/>
      <dgm:t>
        <a:bodyPr/>
        <a:lstStyle/>
        <a:p>
          <a:endParaRPr lang="en-US"/>
        </a:p>
      </dgm:t>
    </dgm:pt>
    <dgm:pt modelId="{418CC07E-60A8-4964-8F8D-DE5072ACF3AE}">
      <dgm:prSet/>
      <dgm:spPr/>
      <dgm:t>
        <a:bodyPr/>
        <a:lstStyle/>
        <a:p>
          <a:r>
            <a:rPr lang="en-US" dirty="0"/>
            <a:t>&lt;Question 2&gt;</a:t>
          </a:r>
        </a:p>
      </dgm:t>
    </dgm:pt>
    <dgm:pt modelId="{71830CAB-A849-43AF-B52F-0AA1356AE93A}" type="parTrans" cxnId="{F2229882-6A6F-462F-BD41-A3383DD8D81A}">
      <dgm:prSet/>
      <dgm:spPr/>
      <dgm:t>
        <a:bodyPr/>
        <a:lstStyle/>
        <a:p>
          <a:endParaRPr lang="en-US"/>
        </a:p>
      </dgm:t>
    </dgm:pt>
    <dgm:pt modelId="{83A99661-D9FA-4C77-A79E-390DBD588621}" type="sibTrans" cxnId="{F2229882-6A6F-462F-BD41-A3383DD8D81A}">
      <dgm:prSet/>
      <dgm:spPr/>
      <dgm:t>
        <a:bodyPr/>
        <a:lstStyle/>
        <a:p>
          <a:endParaRPr lang="en-US"/>
        </a:p>
      </dgm:t>
    </dgm:pt>
    <dgm:pt modelId="{969344F5-F410-4C65-B866-8B5CFEF8952C}">
      <dgm:prSet/>
      <dgm:spPr/>
      <dgm:t>
        <a:bodyPr/>
        <a:lstStyle/>
        <a:p>
          <a:r>
            <a:rPr lang="en-US" dirty="0"/>
            <a:t>&lt;Question 3&gt;</a:t>
          </a:r>
        </a:p>
      </dgm:t>
    </dgm:pt>
    <dgm:pt modelId="{6552ED4C-8EEE-48D3-938A-3E57ACB10186}" type="parTrans" cxnId="{5520C54B-61A7-49C1-9692-F710B713EB41}">
      <dgm:prSet/>
      <dgm:spPr/>
      <dgm:t>
        <a:bodyPr/>
        <a:lstStyle/>
        <a:p>
          <a:endParaRPr lang="en-US"/>
        </a:p>
      </dgm:t>
    </dgm:pt>
    <dgm:pt modelId="{A1F4F9C5-DA92-4DF6-914E-99120A40DCE0}" type="sibTrans" cxnId="{5520C54B-61A7-49C1-9692-F710B713EB41}">
      <dgm:prSet/>
      <dgm:spPr/>
      <dgm:t>
        <a:bodyPr/>
        <a:lstStyle/>
        <a:p>
          <a:endParaRPr lang="en-US"/>
        </a:p>
      </dgm:t>
    </dgm:pt>
    <dgm:pt modelId="{2539C4A6-E1C4-421E-9A76-43A43CD019F1}">
      <dgm:prSet/>
      <dgm:spPr/>
      <dgm:t>
        <a:bodyPr/>
        <a:lstStyle/>
        <a:p>
          <a:r>
            <a:rPr lang="en-US" dirty="0"/>
            <a:t>&lt;Question 4&gt;</a:t>
          </a:r>
        </a:p>
      </dgm:t>
    </dgm:pt>
    <dgm:pt modelId="{EE408FE7-55DA-4DD2-AF86-B751F04B0560}" type="parTrans" cxnId="{98492234-25A1-433B-AC6D-1D609DCBF9E5}">
      <dgm:prSet/>
      <dgm:spPr/>
      <dgm:t>
        <a:bodyPr/>
        <a:lstStyle/>
        <a:p>
          <a:endParaRPr lang="en-US"/>
        </a:p>
      </dgm:t>
    </dgm:pt>
    <dgm:pt modelId="{3FBAB6A2-0607-4274-9C0A-0E5D7E46D320}" type="sibTrans" cxnId="{98492234-25A1-433B-AC6D-1D609DCBF9E5}">
      <dgm:prSet/>
      <dgm:spPr/>
      <dgm:t>
        <a:bodyPr/>
        <a:lstStyle/>
        <a:p>
          <a:endParaRPr lang="en-US"/>
        </a:p>
      </dgm:t>
    </dgm:pt>
    <dgm:pt modelId="{F8131A31-16A9-4040-8773-13EAB223AACD}">
      <dgm:prSet/>
      <dgm:spPr>
        <a:solidFill>
          <a:schemeClr val="hlink"/>
        </a:solidFill>
      </dgm:spPr>
      <dgm:t>
        <a:bodyPr/>
        <a:lstStyle/>
        <a:p>
          <a:r>
            <a:rPr lang="en-US" dirty="0"/>
            <a:t>&lt;Question 5&gt;</a:t>
          </a:r>
        </a:p>
      </dgm:t>
    </dgm:pt>
    <dgm:pt modelId="{30D614D1-DBA5-486C-8FEB-20079DA5B41E}" type="parTrans" cxnId="{61B9891E-F9D4-4D0B-B764-7A78A5588301}">
      <dgm:prSet/>
      <dgm:spPr/>
      <dgm:t>
        <a:bodyPr/>
        <a:lstStyle/>
        <a:p>
          <a:endParaRPr lang="en-US"/>
        </a:p>
      </dgm:t>
    </dgm:pt>
    <dgm:pt modelId="{02FE5F90-4642-4F58-8B51-624750938668}" type="sibTrans" cxnId="{61B9891E-F9D4-4D0B-B764-7A78A5588301}">
      <dgm:prSet/>
      <dgm:spPr/>
      <dgm:t>
        <a:bodyPr/>
        <a:lstStyle/>
        <a:p>
          <a:endParaRPr lang="en-US"/>
        </a:p>
      </dgm:t>
    </dgm:pt>
    <dgm:pt modelId="{12E38C0C-EC18-408B-9058-5FC4C73C9243}">
      <dgm:prSet/>
      <dgm:spPr/>
      <dgm:t>
        <a:bodyPr/>
        <a:lstStyle/>
        <a:p>
          <a:r>
            <a:rPr lang="en-US" dirty="0"/>
            <a:t>&lt;Question 6&gt;</a:t>
          </a:r>
        </a:p>
      </dgm:t>
    </dgm:pt>
    <dgm:pt modelId="{5B1D466B-353F-4429-81BF-08F5C6D6AAF3}" type="parTrans" cxnId="{20E8294E-F082-42AB-81B8-F97AFB65D5F6}">
      <dgm:prSet/>
      <dgm:spPr/>
      <dgm:t>
        <a:bodyPr/>
        <a:lstStyle/>
        <a:p>
          <a:endParaRPr lang="en-US"/>
        </a:p>
      </dgm:t>
    </dgm:pt>
    <dgm:pt modelId="{7828ECEC-33A1-43B8-B8E8-F86F14AB62D5}" type="sibTrans" cxnId="{20E8294E-F082-42AB-81B8-F97AFB65D5F6}">
      <dgm:prSet/>
      <dgm:spPr/>
      <dgm:t>
        <a:bodyPr/>
        <a:lstStyle/>
        <a:p>
          <a:endParaRPr lang="en-US"/>
        </a:p>
      </dgm:t>
    </dgm:pt>
    <dgm:pt modelId="{97400BD5-14CE-4761-8A6A-64BC46D23158}" type="pres">
      <dgm:prSet presAssocID="{15A7774C-B622-4F48-8F7B-AF1AAB74E997}" presName="linear" presStyleCnt="0">
        <dgm:presLayoutVars>
          <dgm:animLvl val="lvl"/>
          <dgm:resizeHandles val="exact"/>
        </dgm:presLayoutVars>
      </dgm:prSet>
      <dgm:spPr/>
    </dgm:pt>
    <dgm:pt modelId="{86989247-99F6-4AF2-B76D-35A7CDAFD370}" type="pres">
      <dgm:prSet presAssocID="{CDCA19B1-3B45-4B24-8F19-085A650701BC}" presName="parentText" presStyleLbl="node1" presStyleIdx="0" presStyleCnt="6">
        <dgm:presLayoutVars>
          <dgm:chMax val="0"/>
          <dgm:bulletEnabled val="1"/>
        </dgm:presLayoutVars>
      </dgm:prSet>
      <dgm:spPr/>
    </dgm:pt>
    <dgm:pt modelId="{C612FDE1-CA0B-4448-B2A9-6EB44CD0983E}" type="pres">
      <dgm:prSet presAssocID="{CAE4D9F8-FDBB-4525-9125-6BAF56328FCE}" presName="spacer" presStyleCnt="0"/>
      <dgm:spPr/>
    </dgm:pt>
    <dgm:pt modelId="{4A71D5C7-A7D6-46CE-B888-CF65241F6B98}" type="pres">
      <dgm:prSet presAssocID="{418CC07E-60A8-4964-8F8D-DE5072ACF3AE}" presName="parentText" presStyleLbl="node1" presStyleIdx="1" presStyleCnt="6">
        <dgm:presLayoutVars>
          <dgm:chMax val="0"/>
          <dgm:bulletEnabled val="1"/>
        </dgm:presLayoutVars>
      </dgm:prSet>
      <dgm:spPr/>
    </dgm:pt>
    <dgm:pt modelId="{F3577BEC-0D65-4513-956E-F1A98577AD47}" type="pres">
      <dgm:prSet presAssocID="{83A99661-D9FA-4C77-A79E-390DBD588621}" presName="spacer" presStyleCnt="0"/>
      <dgm:spPr/>
    </dgm:pt>
    <dgm:pt modelId="{4CE6D622-6C4B-4912-A756-057BDFDF7259}" type="pres">
      <dgm:prSet presAssocID="{969344F5-F410-4C65-B866-8B5CFEF8952C}" presName="parentText" presStyleLbl="node1" presStyleIdx="2" presStyleCnt="6">
        <dgm:presLayoutVars>
          <dgm:chMax val="0"/>
          <dgm:bulletEnabled val="1"/>
        </dgm:presLayoutVars>
      </dgm:prSet>
      <dgm:spPr/>
    </dgm:pt>
    <dgm:pt modelId="{DE8A193A-1539-45CE-B9FA-AD9DBBD86A7C}" type="pres">
      <dgm:prSet presAssocID="{A1F4F9C5-DA92-4DF6-914E-99120A40DCE0}" presName="spacer" presStyleCnt="0"/>
      <dgm:spPr/>
    </dgm:pt>
    <dgm:pt modelId="{0E5177C7-801D-471B-9850-4FD8DFBC4036}" type="pres">
      <dgm:prSet presAssocID="{2539C4A6-E1C4-421E-9A76-43A43CD019F1}" presName="parentText" presStyleLbl="node1" presStyleIdx="3" presStyleCnt="6">
        <dgm:presLayoutVars>
          <dgm:chMax val="0"/>
          <dgm:bulletEnabled val="1"/>
        </dgm:presLayoutVars>
      </dgm:prSet>
      <dgm:spPr/>
    </dgm:pt>
    <dgm:pt modelId="{32F7A83F-0E59-4DBF-8F19-10C6E4E0F610}" type="pres">
      <dgm:prSet presAssocID="{3FBAB6A2-0607-4274-9C0A-0E5D7E46D320}" presName="spacer" presStyleCnt="0"/>
      <dgm:spPr/>
    </dgm:pt>
    <dgm:pt modelId="{196D8D5C-AF3C-4B3F-BC76-432EBE3C6399}" type="pres">
      <dgm:prSet presAssocID="{F8131A31-16A9-4040-8773-13EAB223AACD}" presName="parentText" presStyleLbl="node1" presStyleIdx="4" presStyleCnt="6">
        <dgm:presLayoutVars>
          <dgm:chMax val="0"/>
          <dgm:bulletEnabled val="1"/>
        </dgm:presLayoutVars>
      </dgm:prSet>
      <dgm:spPr/>
    </dgm:pt>
    <dgm:pt modelId="{F9501E8F-9A32-4697-8780-05DDF13A58FC}" type="pres">
      <dgm:prSet presAssocID="{02FE5F90-4642-4F58-8B51-624750938668}" presName="spacer" presStyleCnt="0"/>
      <dgm:spPr/>
    </dgm:pt>
    <dgm:pt modelId="{5428FA35-71F9-4C21-98D3-3CA4D776F237}" type="pres">
      <dgm:prSet presAssocID="{12E38C0C-EC18-408B-9058-5FC4C73C9243}" presName="parentText" presStyleLbl="node1" presStyleIdx="5" presStyleCnt="6">
        <dgm:presLayoutVars>
          <dgm:chMax val="0"/>
          <dgm:bulletEnabled val="1"/>
        </dgm:presLayoutVars>
      </dgm:prSet>
      <dgm:spPr/>
    </dgm:pt>
  </dgm:ptLst>
  <dgm:cxnLst>
    <dgm:cxn modelId="{0C23B609-AB88-4FBD-B478-33E0DFAA0630}" type="presOf" srcId="{15A7774C-B622-4F48-8F7B-AF1AAB74E997}" destId="{97400BD5-14CE-4761-8A6A-64BC46D23158}" srcOrd="0" destOrd="0" presId="urn:microsoft.com/office/officeart/2005/8/layout/vList2"/>
    <dgm:cxn modelId="{61B9891E-F9D4-4D0B-B764-7A78A5588301}" srcId="{15A7774C-B622-4F48-8F7B-AF1AAB74E997}" destId="{F8131A31-16A9-4040-8773-13EAB223AACD}" srcOrd="4" destOrd="0" parTransId="{30D614D1-DBA5-486C-8FEB-20079DA5B41E}" sibTransId="{02FE5F90-4642-4F58-8B51-624750938668}"/>
    <dgm:cxn modelId="{DB4DCB27-91BA-426C-890A-8F10ABBFDD83}" type="presOf" srcId="{CDCA19B1-3B45-4B24-8F19-085A650701BC}" destId="{86989247-99F6-4AF2-B76D-35A7CDAFD370}" srcOrd="0" destOrd="0" presId="urn:microsoft.com/office/officeart/2005/8/layout/vList2"/>
    <dgm:cxn modelId="{98492234-25A1-433B-AC6D-1D609DCBF9E5}" srcId="{15A7774C-B622-4F48-8F7B-AF1AAB74E997}" destId="{2539C4A6-E1C4-421E-9A76-43A43CD019F1}" srcOrd="3" destOrd="0" parTransId="{EE408FE7-55DA-4DD2-AF86-B751F04B0560}" sibTransId="{3FBAB6A2-0607-4274-9C0A-0E5D7E46D320}"/>
    <dgm:cxn modelId="{5520C54B-61A7-49C1-9692-F710B713EB41}" srcId="{15A7774C-B622-4F48-8F7B-AF1AAB74E997}" destId="{969344F5-F410-4C65-B866-8B5CFEF8952C}" srcOrd="2" destOrd="0" parTransId="{6552ED4C-8EEE-48D3-938A-3E57ACB10186}" sibTransId="{A1F4F9C5-DA92-4DF6-914E-99120A40DCE0}"/>
    <dgm:cxn modelId="{20E8294E-F082-42AB-81B8-F97AFB65D5F6}" srcId="{15A7774C-B622-4F48-8F7B-AF1AAB74E997}" destId="{12E38C0C-EC18-408B-9058-5FC4C73C9243}" srcOrd="5" destOrd="0" parTransId="{5B1D466B-353F-4429-81BF-08F5C6D6AAF3}" sibTransId="{7828ECEC-33A1-43B8-B8E8-F86F14AB62D5}"/>
    <dgm:cxn modelId="{F2229882-6A6F-462F-BD41-A3383DD8D81A}" srcId="{15A7774C-B622-4F48-8F7B-AF1AAB74E997}" destId="{418CC07E-60A8-4964-8F8D-DE5072ACF3AE}" srcOrd="1" destOrd="0" parTransId="{71830CAB-A849-43AF-B52F-0AA1356AE93A}" sibTransId="{83A99661-D9FA-4C77-A79E-390DBD588621}"/>
    <dgm:cxn modelId="{4BB646B5-2A6D-439D-A88F-AC928930541F}" srcId="{15A7774C-B622-4F48-8F7B-AF1AAB74E997}" destId="{CDCA19B1-3B45-4B24-8F19-085A650701BC}" srcOrd="0" destOrd="0" parTransId="{74BFB16A-6DC3-47DD-AE97-F15F596B23DF}" sibTransId="{CAE4D9F8-FDBB-4525-9125-6BAF56328FCE}"/>
    <dgm:cxn modelId="{4F627DC6-4CCB-4DA4-A3EB-4FEA16B20C11}" type="presOf" srcId="{2539C4A6-E1C4-421E-9A76-43A43CD019F1}" destId="{0E5177C7-801D-471B-9850-4FD8DFBC4036}" srcOrd="0" destOrd="0" presId="urn:microsoft.com/office/officeart/2005/8/layout/vList2"/>
    <dgm:cxn modelId="{349E5DCD-7256-4797-A0B0-63516DD82582}" type="presOf" srcId="{969344F5-F410-4C65-B866-8B5CFEF8952C}" destId="{4CE6D622-6C4B-4912-A756-057BDFDF7259}" srcOrd="0" destOrd="0" presId="urn:microsoft.com/office/officeart/2005/8/layout/vList2"/>
    <dgm:cxn modelId="{0B2A11D2-B3B9-4AC5-AEDB-C056FB67096F}" type="presOf" srcId="{12E38C0C-EC18-408B-9058-5FC4C73C9243}" destId="{5428FA35-71F9-4C21-98D3-3CA4D776F237}" srcOrd="0" destOrd="0" presId="urn:microsoft.com/office/officeart/2005/8/layout/vList2"/>
    <dgm:cxn modelId="{69BDD1E1-E938-43ED-89D2-DEF70479AF6C}" type="presOf" srcId="{418CC07E-60A8-4964-8F8D-DE5072ACF3AE}" destId="{4A71D5C7-A7D6-46CE-B888-CF65241F6B98}" srcOrd="0" destOrd="0" presId="urn:microsoft.com/office/officeart/2005/8/layout/vList2"/>
    <dgm:cxn modelId="{73B3C1EA-68DA-4CF0-8ABD-DFA1EC3FB22E}" type="presOf" srcId="{F8131A31-16A9-4040-8773-13EAB223AACD}" destId="{196D8D5C-AF3C-4B3F-BC76-432EBE3C6399}" srcOrd="0" destOrd="0" presId="urn:microsoft.com/office/officeart/2005/8/layout/vList2"/>
    <dgm:cxn modelId="{8DEFA225-8389-4C32-8391-464D66A4B297}" type="presParOf" srcId="{97400BD5-14CE-4761-8A6A-64BC46D23158}" destId="{86989247-99F6-4AF2-B76D-35A7CDAFD370}" srcOrd="0" destOrd="0" presId="urn:microsoft.com/office/officeart/2005/8/layout/vList2"/>
    <dgm:cxn modelId="{A8E09699-CC9B-49CE-8CCD-A602F8C4105C}" type="presParOf" srcId="{97400BD5-14CE-4761-8A6A-64BC46D23158}" destId="{C612FDE1-CA0B-4448-B2A9-6EB44CD0983E}" srcOrd="1" destOrd="0" presId="urn:microsoft.com/office/officeart/2005/8/layout/vList2"/>
    <dgm:cxn modelId="{8F632537-AC5E-44B1-B321-A6D395B88045}" type="presParOf" srcId="{97400BD5-14CE-4761-8A6A-64BC46D23158}" destId="{4A71D5C7-A7D6-46CE-B888-CF65241F6B98}" srcOrd="2" destOrd="0" presId="urn:microsoft.com/office/officeart/2005/8/layout/vList2"/>
    <dgm:cxn modelId="{20280D10-BD7C-46A1-9750-8E934E1592B2}" type="presParOf" srcId="{97400BD5-14CE-4761-8A6A-64BC46D23158}" destId="{F3577BEC-0D65-4513-956E-F1A98577AD47}" srcOrd="3" destOrd="0" presId="urn:microsoft.com/office/officeart/2005/8/layout/vList2"/>
    <dgm:cxn modelId="{B6BE7B65-9EB9-4E4E-A13A-E8224B03AC68}" type="presParOf" srcId="{97400BD5-14CE-4761-8A6A-64BC46D23158}" destId="{4CE6D622-6C4B-4912-A756-057BDFDF7259}" srcOrd="4" destOrd="0" presId="urn:microsoft.com/office/officeart/2005/8/layout/vList2"/>
    <dgm:cxn modelId="{3802595D-758D-4D09-BADA-69CBCD01052F}" type="presParOf" srcId="{97400BD5-14CE-4761-8A6A-64BC46D23158}" destId="{DE8A193A-1539-45CE-B9FA-AD9DBBD86A7C}" srcOrd="5" destOrd="0" presId="urn:microsoft.com/office/officeart/2005/8/layout/vList2"/>
    <dgm:cxn modelId="{B6E1127B-6AED-406C-8533-3D786D7E7A36}" type="presParOf" srcId="{97400BD5-14CE-4761-8A6A-64BC46D23158}" destId="{0E5177C7-801D-471B-9850-4FD8DFBC4036}" srcOrd="6" destOrd="0" presId="urn:microsoft.com/office/officeart/2005/8/layout/vList2"/>
    <dgm:cxn modelId="{0D9F87C4-FF84-42E0-9DC6-127F87B0D7D4}" type="presParOf" srcId="{97400BD5-14CE-4761-8A6A-64BC46D23158}" destId="{32F7A83F-0E59-4DBF-8F19-10C6E4E0F610}" srcOrd="7" destOrd="0" presId="urn:microsoft.com/office/officeart/2005/8/layout/vList2"/>
    <dgm:cxn modelId="{54DBC56F-D6DE-42C8-9459-B589A2697E6A}" type="presParOf" srcId="{97400BD5-14CE-4761-8A6A-64BC46D23158}" destId="{196D8D5C-AF3C-4B3F-BC76-432EBE3C6399}" srcOrd="8" destOrd="0" presId="urn:microsoft.com/office/officeart/2005/8/layout/vList2"/>
    <dgm:cxn modelId="{7DB27656-4AA4-48C5-A26A-DBB0BB3C80C5}" type="presParOf" srcId="{97400BD5-14CE-4761-8A6A-64BC46D23158}" destId="{F9501E8F-9A32-4697-8780-05DDF13A58FC}" srcOrd="9" destOrd="0" presId="urn:microsoft.com/office/officeart/2005/8/layout/vList2"/>
    <dgm:cxn modelId="{B3CC762E-2338-4254-A5CE-EAF5E901F9DC}" type="presParOf" srcId="{97400BD5-14CE-4761-8A6A-64BC46D23158}" destId="{5428FA35-71F9-4C21-98D3-3CA4D776F237}"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5A7774C-B622-4F48-8F7B-AF1AAB74E997}"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AU"/>
        </a:p>
      </dgm:t>
    </dgm:pt>
    <dgm:pt modelId="{CDCA19B1-3B45-4B24-8F19-085A650701BC}">
      <dgm:prSet/>
      <dgm:spPr/>
      <dgm:t>
        <a:bodyPr/>
        <a:lstStyle/>
        <a:p>
          <a:r>
            <a:rPr lang="en-US" dirty="0"/>
            <a:t>&lt;Question 1&gt;</a:t>
          </a:r>
        </a:p>
      </dgm:t>
    </dgm:pt>
    <dgm:pt modelId="{74BFB16A-6DC3-47DD-AE97-F15F596B23DF}" type="parTrans" cxnId="{4BB646B5-2A6D-439D-A88F-AC928930541F}">
      <dgm:prSet/>
      <dgm:spPr/>
      <dgm:t>
        <a:bodyPr/>
        <a:lstStyle/>
        <a:p>
          <a:endParaRPr lang="en-US"/>
        </a:p>
      </dgm:t>
    </dgm:pt>
    <dgm:pt modelId="{CAE4D9F8-FDBB-4525-9125-6BAF56328FCE}" type="sibTrans" cxnId="{4BB646B5-2A6D-439D-A88F-AC928930541F}">
      <dgm:prSet/>
      <dgm:spPr/>
      <dgm:t>
        <a:bodyPr/>
        <a:lstStyle/>
        <a:p>
          <a:endParaRPr lang="en-US"/>
        </a:p>
      </dgm:t>
    </dgm:pt>
    <dgm:pt modelId="{418CC07E-60A8-4964-8F8D-DE5072ACF3AE}">
      <dgm:prSet/>
      <dgm:spPr/>
      <dgm:t>
        <a:bodyPr/>
        <a:lstStyle/>
        <a:p>
          <a:r>
            <a:rPr lang="en-US" dirty="0"/>
            <a:t>&lt;Question 2&gt;</a:t>
          </a:r>
        </a:p>
      </dgm:t>
    </dgm:pt>
    <dgm:pt modelId="{71830CAB-A849-43AF-B52F-0AA1356AE93A}" type="parTrans" cxnId="{F2229882-6A6F-462F-BD41-A3383DD8D81A}">
      <dgm:prSet/>
      <dgm:spPr/>
      <dgm:t>
        <a:bodyPr/>
        <a:lstStyle/>
        <a:p>
          <a:endParaRPr lang="en-US"/>
        </a:p>
      </dgm:t>
    </dgm:pt>
    <dgm:pt modelId="{83A99661-D9FA-4C77-A79E-390DBD588621}" type="sibTrans" cxnId="{F2229882-6A6F-462F-BD41-A3383DD8D81A}">
      <dgm:prSet/>
      <dgm:spPr/>
      <dgm:t>
        <a:bodyPr/>
        <a:lstStyle/>
        <a:p>
          <a:endParaRPr lang="en-US"/>
        </a:p>
      </dgm:t>
    </dgm:pt>
    <dgm:pt modelId="{969344F5-F410-4C65-B866-8B5CFEF8952C}">
      <dgm:prSet/>
      <dgm:spPr/>
      <dgm:t>
        <a:bodyPr/>
        <a:lstStyle/>
        <a:p>
          <a:r>
            <a:rPr lang="en-US" dirty="0"/>
            <a:t>&lt;Question 3&gt;</a:t>
          </a:r>
        </a:p>
      </dgm:t>
    </dgm:pt>
    <dgm:pt modelId="{6552ED4C-8EEE-48D3-938A-3E57ACB10186}" type="parTrans" cxnId="{5520C54B-61A7-49C1-9692-F710B713EB41}">
      <dgm:prSet/>
      <dgm:spPr/>
      <dgm:t>
        <a:bodyPr/>
        <a:lstStyle/>
        <a:p>
          <a:endParaRPr lang="en-US"/>
        </a:p>
      </dgm:t>
    </dgm:pt>
    <dgm:pt modelId="{A1F4F9C5-DA92-4DF6-914E-99120A40DCE0}" type="sibTrans" cxnId="{5520C54B-61A7-49C1-9692-F710B713EB41}">
      <dgm:prSet/>
      <dgm:spPr/>
      <dgm:t>
        <a:bodyPr/>
        <a:lstStyle/>
        <a:p>
          <a:endParaRPr lang="en-US"/>
        </a:p>
      </dgm:t>
    </dgm:pt>
    <dgm:pt modelId="{2539C4A6-E1C4-421E-9A76-43A43CD019F1}">
      <dgm:prSet/>
      <dgm:spPr/>
      <dgm:t>
        <a:bodyPr/>
        <a:lstStyle/>
        <a:p>
          <a:r>
            <a:rPr lang="en-US" dirty="0"/>
            <a:t>&lt;Question 4&gt;</a:t>
          </a:r>
        </a:p>
      </dgm:t>
    </dgm:pt>
    <dgm:pt modelId="{EE408FE7-55DA-4DD2-AF86-B751F04B0560}" type="parTrans" cxnId="{98492234-25A1-433B-AC6D-1D609DCBF9E5}">
      <dgm:prSet/>
      <dgm:spPr/>
      <dgm:t>
        <a:bodyPr/>
        <a:lstStyle/>
        <a:p>
          <a:endParaRPr lang="en-US"/>
        </a:p>
      </dgm:t>
    </dgm:pt>
    <dgm:pt modelId="{3FBAB6A2-0607-4274-9C0A-0E5D7E46D320}" type="sibTrans" cxnId="{98492234-25A1-433B-AC6D-1D609DCBF9E5}">
      <dgm:prSet/>
      <dgm:spPr/>
      <dgm:t>
        <a:bodyPr/>
        <a:lstStyle/>
        <a:p>
          <a:endParaRPr lang="en-US"/>
        </a:p>
      </dgm:t>
    </dgm:pt>
    <dgm:pt modelId="{F8131A31-16A9-4040-8773-13EAB223AACD}">
      <dgm:prSet/>
      <dgm:spPr>
        <a:solidFill>
          <a:schemeClr val="hlink"/>
        </a:solidFill>
      </dgm:spPr>
      <dgm:t>
        <a:bodyPr/>
        <a:lstStyle/>
        <a:p>
          <a:r>
            <a:rPr lang="en-US" dirty="0"/>
            <a:t>&lt;Question 5&gt;</a:t>
          </a:r>
        </a:p>
      </dgm:t>
    </dgm:pt>
    <dgm:pt modelId="{30D614D1-DBA5-486C-8FEB-20079DA5B41E}" type="parTrans" cxnId="{61B9891E-F9D4-4D0B-B764-7A78A5588301}">
      <dgm:prSet/>
      <dgm:spPr/>
      <dgm:t>
        <a:bodyPr/>
        <a:lstStyle/>
        <a:p>
          <a:endParaRPr lang="en-US"/>
        </a:p>
      </dgm:t>
    </dgm:pt>
    <dgm:pt modelId="{02FE5F90-4642-4F58-8B51-624750938668}" type="sibTrans" cxnId="{61B9891E-F9D4-4D0B-B764-7A78A5588301}">
      <dgm:prSet/>
      <dgm:spPr/>
      <dgm:t>
        <a:bodyPr/>
        <a:lstStyle/>
        <a:p>
          <a:endParaRPr lang="en-US"/>
        </a:p>
      </dgm:t>
    </dgm:pt>
    <dgm:pt modelId="{12E38C0C-EC18-408B-9058-5FC4C73C9243}">
      <dgm:prSet/>
      <dgm:spPr/>
      <dgm:t>
        <a:bodyPr/>
        <a:lstStyle/>
        <a:p>
          <a:r>
            <a:rPr lang="en-US" dirty="0"/>
            <a:t>&lt;Question 6&gt;</a:t>
          </a:r>
        </a:p>
      </dgm:t>
    </dgm:pt>
    <dgm:pt modelId="{5B1D466B-353F-4429-81BF-08F5C6D6AAF3}" type="parTrans" cxnId="{20E8294E-F082-42AB-81B8-F97AFB65D5F6}">
      <dgm:prSet/>
      <dgm:spPr/>
      <dgm:t>
        <a:bodyPr/>
        <a:lstStyle/>
        <a:p>
          <a:endParaRPr lang="en-US"/>
        </a:p>
      </dgm:t>
    </dgm:pt>
    <dgm:pt modelId="{7828ECEC-33A1-43B8-B8E8-F86F14AB62D5}" type="sibTrans" cxnId="{20E8294E-F082-42AB-81B8-F97AFB65D5F6}">
      <dgm:prSet/>
      <dgm:spPr/>
      <dgm:t>
        <a:bodyPr/>
        <a:lstStyle/>
        <a:p>
          <a:endParaRPr lang="en-US"/>
        </a:p>
      </dgm:t>
    </dgm:pt>
    <dgm:pt modelId="{97400BD5-14CE-4761-8A6A-64BC46D23158}" type="pres">
      <dgm:prSet presAssocID="{15A7774C-B622-4F48-8F7B-AF1AAB74E997}" presName="linear" presStyleCnt="0">
        <dgm:presLayoutVars>
          <dgm:animLvl val="lvl"/>
          <dgm:resizeHandles val="exact"/>
        </dgm:presLayoutVars>
      </dgm:prSet>
      <dgm:spPr/>
    </dgm:pt>
    <dgm:pt modelId="{86989247-99F6-4AF2-B76D-35A7CDAFD370}" type="pres">
      <dgm:prSet presAssocID="{CDCA19B1-3B45-4B24-8F19-085A650701BC}" presName="parentText" presStyleLbl="node1" presStyleIdx="0" presStyleCnt="6">
        <dgm:presLayoutVars>
          <dgm:chMax val="0"/>
          <dgm:bulletEnabled val="1"/>
        </dgm:presLayoutVars>
      </dgm:prSet>
      <dgm:spPr/>
    </dgm:pt>
    <dgm:pt modelId="{C612FDE1-CA0B-4448-B2A9-6EB44CD0983E}" type="pres">
      <dgm:prSet presAssocID="{CAE4D9F8-FDBB-4525-9125-6BAF56328FCE}" presName="spacer" presStyleCnt="0"/>
      <dgm:spPr/>
    </dgm:pt>
    <dgm:pt modelId="{4A71D5C7-A7D6-46CE-B888-CF65241F6B98}" type="pres">
      <dgm:prSet presAssocID="{418CC07E-60A8-4964-8F8D-DE5072ACF3AE}" presName="parentText" presStyleLbl="node1" presStyleIdx="1" presStyleCnt="6">
        <dgm:presLayoutVars>
          <dgm:chMax val="0"/>
          <dgm:bulletEnabled val="1"/>
        </dgm:presLayoutVars>
      </dgm:prSet>
      <dgm:spPr/>
    </dgm:pt>
    <dgm:pt modelId="{F3577BEC-0D65-4513-956E-F1A98577AD47}" type="pres">
      <dgm:prSet presAssocID="{83A99661-D9FA-4C77-A79E-390DBD588621}" presName="spacer" presStyleCnt="0"/>
      <dgm:spPr/>
    </dgm:pt>
    <dgm:pt modelId="{4CE6D622-6C4B-4912-A756-057BDFDF7259}" type="pres">
      <dgm:prSet presAssocID="{969344F5-F410-4C65-B866-8B5CFEF8952C}" presName="parentText" presStyleLbl="node1" presStyleIdx="2" presStyleCnt="6">
        <dgm:presLayoutVars>
          <dgm:chMax val="0"/>
          <dgm:bulletEnabled val="1"/>
        </dgm:presLayoutVars>
      </dgm:prSet>
      <dgm:spPr/>
    </dgm:pt>
    <dgm:pt modelId="{DE8A193A-1539-45CE-B9FA-AD9DBBD86A7C}" type="pres">
      <dgm:prSet presAssocID="{A1F4F9C5-DA92-4DF6-914E-99120A40DCE0}" presName="spacer" presStyleCnt="0"/>
      <dgm:spPr/>
    </dgm:pt>
    <dgm:pt modelId="{0E5177C7-801D-471B-9850-4FD8DFBC4036}" type="pres">
      <dgm:prSet presAssocID="{2539C4A6-E1C4-421E-9A76-43A43CD019F1}" presName="parentText" presStyleLbl="node1" presStyleIdx="3" presStyleCnt="6">
        <dgm:presLayoutVars>
          <dgm:chMax val="0"/>
          <dgm:bulletEnabled val="1"/>
        </dgm:presLayoutVars>
      </dgm:prSet>
      <dgm:spPr/>
    </dgm:pt>
    <dgm:pt modelId="{32F7A83F-0E59-4DBF-8F19-10C6E4E0F610}" type="pres">
      <dgm:prSet presAssocID="{3FBAB6A2-0607-4274-9C0A-0E5D7E46D320}" presName="spacer" presStyleCnt="0"/>
      <dgm:spPr/>
    </dgm:pt>
    <dgm:pt modelId="{196D8D5C-AF3C-4B3F-BC76-432EBE3C6399}" type="pres">
      <dgm:prSet presAssocID="{F8131A31-16A9-4040-8773-13EAB223AACD}" presName="parentText" presStyleLbl="node1" presStyleIdx="4" presStyleCnt="6">
        <dgm:presLayoutVars>
          <dgm:chMax val="0"/>
          <dgm:bulletEnabled val="1"/>
        </dgm:presLayoutVars>
      </dgm:prSet>
      <dgm:spPr/>
    </dgm:pt>
    <dgm:pt modelId="{F9501E8F-9A32-4697-8780-05DDF13A58FC}" type="pres">
      <dgm:prSet presAssocID="{02FE5F90-4642-4F58-8B51-624750938668}" presName="spacer" presStyleCnt="0"/>
      <dgm:spPr/>
    </dgm:pt>
    <dgm:pt modelId="{5428FA35-71F9-4C21-98D3-3CA4D776F237}" type="pres">
      <dgm:prSet presAssocID="{12E38C0C-EC18-408B-9058-5FC4C73C9243}" presName="parentText" presStyleLbl="node1" presStyleIdx="5" presStyleCnt="6">
        <dgm:presLayoutVars>
          <dgm:chMax val="0"/>
          <dgm:bulletEnabled val="1"/>
        </dgm:presLayoutVars>
      </dgm:prSet>
      <dgm:spPr/>
    </dgm:pt>
  </dgm:ptLst>
  <dgm:cxnLst>
    <dgm:cxn modelId="{0C23B609-AB88-4FBD-B478-33E0DFAA0630}" type="presOf" srcId="{15A7774C-B622-4F48-8F7B-AF1AAB74E997}" destId="{97400BD5-14CE-4761-8A6A-64BC46D23158}" srcOrd="0" destOrd="0" presId="urn:microsoft.com/office/officeart/2005/8/layout/vList2"/>
    <dgm:cxn modelId="{61B9891E-F9D4-4D0B-B764-7A78A5588301}" srcId="{15A7774C-B622-4F48-8F7B-AF1AAB74E997}" destId="{F8131A31-16A9-4040-8773-13EAB223AACD}" srcOrd="4" destOrd="0" parTransId="{30D614D1-DBA5-486C-8FEB-20079DA5B41E}" sibTransId="{02FE5F90-4642-4F58-8B51-624750938668}"/>
    <dgm:cxn modelId="{DB4DCB27-91BA-426C-890A-8F10ABBFDD83}" type="presOf" srcId="{CDCA19B1-3B45-4B24-8F19-085A650701BC}" destId="{86989247-99F6-4AF2-B76D-35A7CDAFD370}" srcOrd="0" destOrd="0" presId="urn:microsoft.com/office/officeart/2005/8/layout/vList2"/>
    <dgm:cxn modelId="{98492234-25A1-433B-AC6D-1D609DCBF9E5}" srcId="{15A7774C-B622-4F48-8F7B-AF1AAB74E997}" destId="{2539C4A6-E1C4-421E-9A76-43A43CD019F1}" srcOrd="3" destOrd="0" parTransId="{EE408FE7-55DA-4DD2-AF86-B751F04B0560}" sibTransId="{3FBAB6A2-0607-4274-9C0A-0E5D7E46D320}"/>
    <dgm:cxn modelId="{5520C54B-61A7-49C1-9692-F710B713EB41}" srcId="{15A7774C-B622-4F48-8F7B-AF1AAB74E997}" destId="{969344F5-F410-4C65-B866-8B5CFEF8952C}" srcOrd="2" destOrd="0" parTransId="{6552ED4C-8EEE-48D3-938A-3E57ACB10186}" sibTransId="{A1F4F9C5-DA92-4DF6-914E-99120A40DCE0}"/>
    <dgm:cxn modelId="{20E8294E-F082-42AB-81B8-F97AFB65D5F6}" srcId="{15A7774C-B622-4F48-8F7B-AF1AAB74E997}" destId="{12E38C0C-EC18-408B-9058-5FC4C73C9243}" srcOrd="5" destOrd="0" parTransId="{5B1D466B-353F-4429-81BF-08F5C6D6AAF3}" sibTransId="{7828ECEC-33A1-43B8-B8E8-F86F14AB62D5}"/>
    <dgm:cxn modelId="{F2229882-6A6F-462F-BD41-A3383DD8D81A}" srcId="{15A7774C-B622-4F48-8F7B-AF1AAB74E997}" destId="{418CC07E-60A8-4964-8F8D-DE5072ACF3AE}" srcOrd="1" destOrd="0" parTransId="{71830CAB-A849-43AF-B52F-0AA1356AE93A}" sibTransId="{83A99661-D9FA-4C77-A79E-390DBD588621}"/>
    <dgm:cxn modelId="{4BB646B5-2A6D-439D-A88F-AC928930541F}" srcId="{15A7774C-B622-4F48-8F7B-AF1AAB74E997}" destId="{CDCA19B1-3B45-4B24-8F19-085A650701BC}" srcOrd="0" destOrd="0" parTransId="{74BFB16A-6DC3-47DD-AE97-F15F596B23DF}" sibTransId="{CAE4D9F8-FDBB-4525-9125-6BAF56328FCE}"/>
    <dgm:cxn modelId="{4F627DC6-4CCB-4DA4-A3EB-4FEA16B20C11}" type="presOf" srcId="{2539C4A6-E1C4-421E-9A76-43A43CD019F1}" destId="{0E5177C7-801D-471B-9850-4FD8DFBC4036}" srcOrd="0" destOrd="0" presId="urn:microsoft.com/office/officeart/2005/8/layout/vList2"/>
    <dgm:cxn modelId="{349E5DCD-7256-4797-A0B0-63516DD82582}" type="presOf" srcId="{969344F5-F410-4C65-B866-8B5CFEF8952C}" destId="{4CE6D622-6C4B-4912-A756-057BDFDF7259}" srcOrd="0" destOrd="0" presId="urn:microsoft.com/office/officeart/2005/8/layout/vList2"/>
    <dgm:cxn modelId="{0B2A11D2-B3B9-4AC5-AEDB-C056FB67096F}" type="presOf" srcId="{12E38C0C-EC18-408B-9058-5FC4C73C9243}" destId="{5428FA35-71F9-4C21-98D3-3CA4D776F237}" srcOrd="0" destOrd="0" presId="urn:microsoft.com/office/officeart/2005/8/layout/vList2"/>
    <dgm:cxn modelId="{69BDD1E1-E938-43ED-89D2-DEF70479AF6C}" type="presOf" srcId="{418CC07E-60A8-4964-8F8D-DE5072ACF3AE}" destId="{4A71D5C7-A7D6-46CE-B888-CF65241F6B98}" srcOrd="0" destOrd="0" presId="urn:microsoft.com/office/officeart/2005/8/layout/vList2"/>
    <dgm:cxn modelId="{73B3C1EA-68DA-4CF0-8ABD-DFA1EC3FB22E}" type="presOf" srcId="{F8131A31-16A9-4040-8773-13EAB223AACD}" destId="{196D8D5C-AF3C-4B3F-BC76-432EBE3C6399}" srcOrd="0" destOrd="0" presId="urn:microsoft.com/office/officeart/2005/8/layout/vList2"/>
    <dgm:cxn modelId="{8DEFA225-8389-4C32-8391-464D66A4B297}" type="presParOf" srcId="{97400BD5-14CE-4761-8A6A-64BC46D23158}" destId="{86989247-99F6-4AF2-B76D-35A7CDAFD370}" srcOrd="0" destOrd="0" presId="urn:microsoft.com/office/officeart/2005/8/layout/vList2"/>
    <dgm:cxn modelId="{A8E09699-CC9B-49CE-8CCD-A602F8C4105C}" type="presParOf" srcId="{97400BD5-14CE-4761-8A6A-64BC46D23158}" destId="{C612FDE1-CA0B-4448-B2A9-6EB44CD0983E}" srcOrd="1" destOrd="0" presId="urn:microsoft.com/office/officeart/2005/8/layout/vList2"/>
    <dgm:cxn modelId="{8F632537-AC5E-44B1-B321-A6D395B88045}" type="presParOf" srcId="{97400BD5-14CE-4761-8A6A-64BC46D23158}" destId="{4A71D5C7-A7D6-46CE-B888-CF65241F6B98}" srcOrd="2" destOrd="0" presId="urn:microsoft.com/office/officeart/2005/8/layout/vList2"/>
    <dgm:cxn modelId="{20280D10-BD7C-46A1-9750-8E934E1592B2}" type="presParOf" srcId="{97400BD5-14CE-4761-8A6A-64BC46D23158}" destId="{F3577BEC-0D65-4513-956E-F1A98577AD47}" srcOrd="3" destOrd="0" presId="urn:microsoft.com/office/officeart/2005/8/layout/vList2"/>
    <dgm:cxn modelId="{B6BE7B65-9EB9-4E4E-A13A-E8224B03AC68}" type="presParOf" srcId="{97400BD5-14CE-4761-8A6A-64BC46D23158}" destId="{4CE6D622-6C4B-4912-A756-057BDFDF7259}" srcOrd="4" destOrd="0" presId="urn:microsoft.com/office/officeart/2005/8/layout/vList2"/>
    <dgm:cxn modelId="{3802595D-758D-4D09-BADA-69CBCD01052F}" type="presParOf" srcId="{97400BD5-14CE-4761-8A6A-64BC46D23158}" destId="{DE8A193A-1539-45CE-B9FA-AD9DBBD86A7C}" srcOrd="5" destOrd="0" presId="urn:microsoft.com/office/officeart/2005/8/layout/vList2"/>
    <dgm:cxn modelId="{B6E1127B-6AED-406C-8533-3D786D7E7A36}" type="presParOf" srcId="{97400BD5-14CE-4761-8A6A-64BC46D23158}" destId="{0E5177C7-801D-471B-9850-4FD8DFBC4036}" srcOrd="6" destOrd="0" presId="urn:microsoft.com/office/officeart/2005/8/layout/vList2"/>
    <dgm:cxn modelId="{0D9F87C4-FF84-42E0-9DC6-127F87B0D7D4}" type="presParOf" srcId="{97400BD5-14CE-4761-8A6A-64BC46D23158}" destId="{32F7A83F-0E59-4DBF-8F19-10C6E4E0F610}" srcOrd="7" destOrd="0" presId="urn:microsoft.com/office/officeart/2005/8/layout/vList2"/>
    <dgm:cxn modelId="{54DBC56F-D6DE-42C8-9459-B589A2697E6A}" type="presParOf" srcId="{97400BD5-14CE-4761-8A6A-64BC46D23158}" destId="{196D8D5C-AF3C-4B3F-BC76-432EBE3C6399}" srcOrd="8" destOrd="0" presId="urn:microsoft.com/office/officeart/2005/8/layout/vList2"/>
    <dgm:cxn modelId="{7DB27656-4AA4-48C5-A26A-DBB0BB3C80C5}" type="presParOf" srcId="{97400BD5-14CE-4761-8A6A-64BC46D23158}" destId="{F9501E8F-9A32-4697-8780-05DDF13A58FC}" srcOrd="9" destOrd="0" presId="urn:microsoft.com/office/officeart/2005/8/layout/vList2"/>
    <dgm:cxn modelId="{B3CC762E-2338-4254-A5CE-EAF5E901F9DC}" type="presParOf" srcId="{97400BD5-14CE-4761-8A6A-64BC46D23158}" destId="{5428FA35-71F9-4C21-98D3-3CA4D776F237}"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E3852D8-0C8E-43C2-81A8-7B379EDA3555}"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CDF25816-E56C-47D4-9795-AED55F40159A}">
      <dgm:prSet/>
      <dgm:spPr/>
      <dgm:t>
        <a:bodyPr/>
        <a:lstStyle/>
        <a:p>
          <a:pPr>
            <a:lnSpc>
              <a:spcPct val="100000"/>
            </a:lnSpc>
          </a:pPr>
          <a:r>
            <a:rPr lang="it-IT" dirty="0"/>
            <a:t>Ability to import Cassandra data into Azure cosmos DB </a:t>
          </a:r>
          <a:endParaRPr lang="en-US" dirty="0"/>
        </a:p>
      </dgm:t>
    </dgm:pt>
    <dgm:pt modelId="{8167192E-4EEB-40F4-A49E-5DC29E544EB3}" type="parTrans" cxnId="{CE16E887-86C1-45A5-8766-239E4BADABC1}">
      <dgm:prSet/>
      <dgm:spPr/>
      <dgm:t>
        <a:bodyPr/>
        <a:lstStyle/>
        <a:p>
          <a:endParaRPr lang="en-US"/>
        </a:p>
      </dgm:t>
    </dgm:pt>
    <dgm:pt modelId="{EA645292-EE1C-4EAC-A76E-5A0FED9BBA69}" type="sibTrans" cxnId="{CE16E887-86C1-45A5-8766-239E4BADABC1}">
      <dgm:prSet/>
      <dgm:spPr/>
      <dgm:t>
        <a:bodyPr/>
        <a:lstStyle/>
        <a:p>
          <a:endParaRPr lang="en-US"/>
        </a:p>
      </dgm:t>
    </dgm:pt>
    <dgm:pt modelId="{101582E0-8EBD-4700-89E3-984F134C0538}">
      <dgm:prSet/>
      <dgm:spPr/>
      <dgm:t>
        <a:bodyPr/>
        <a:lstStyle/>
        <a:p>
          <a:pPr>
            <a:lnSpc>
              <a:spcPct val="100000"/>
            </a:lnSpc>
          </a:pPr>
          <a:r>
            <a:rPr lang="en-US"/>
            <a:t>Utilize the Cassandra Query Language (CQL)</a:t>
          </a:r>
        </a:p>
      </dgm:t>
    </dgm:pt>
    <dgm:pt modelId="{31EA6282-A630-48A6-BB6B-CBB1C6E4B9C5}" type="parTrans" cxnId="{397D2407-11E2-4D85-8060-F6E7C11CFDBC}">
      <dgm:prSet/>
      <dgm:spPr/>
      <dgm:t>
        <a:bodyPr/>
        <a:lstStyle/>
        <a:p>
          <a:endParaRPr lang="en-US"/>
        </a:p>
      </dgm:t>
    </dgm:pt>
    <dgm:pt modelId="{D3D93822-C7AC-4F7A-AA3A-329AE4A9749C}" type="sibTrans" cxnId="{397D2407-11E2-4D85-8060-F6E7C11CFDBC}">
      <dgm:prSet/>
      <dgm:spPr/>
      <dgm:t>
        <a:bodyPr/>
        <a:lstStyle/>
        <a:p>
          <a:endParaRPr lang="en-US"/>
        </a:p>
      </dgm:t>
    </dgm:pt>
    <dgm:pt modelId="{65991A9A-E3FB-478E-8728-0BA5E7CAA100}" type="pres">
      <dgm:prSet presAssocID="{8E3852D8-0C8E-43C2-81A8-7B379EDA3555}" presName="root" presStyleCnt="0">
        <dgm:presLayoutVars>
          <dgm:dir/>
          <dgm:resizeHandles val="exact"/>
        </dgm:presLayoutVars>
      </dgm:prSet>
      <dgm:spPr/>
    </dgm:pt>
    <dgm:pt modelId="{11E025EF-7976-4187-8206-D357A7A47A4B}" type="pres">
      <dgm:prSet presAssocID="{CDF25816-E56C-47D4-9795-AED55F40159A}" presName="compNode" presStyleCnt="0"/>
      <dgm:spPr/>
    </dgm:pt>
    <dgm:pt modelId="{D4999208-BC44-4610-861B-3AC533703C0E}" type="pres">
      <dgm:prSet presAssocID="{CDF25816-E56C-47D4-9795-AED55F40159A}" presName="bgRect" presStyleLbl="bgShp" presStyleIdx="0" presStyleCnt="2"/>
      <dgm:spPr/>
    </dgm:pt>
    <dgm:pt modelId="{C739A0BB-0F78-43B4-A5C8-2661098D1AC1}" type="pres">
      <dgm:prSet presAssocID="{CDF25816-E56C-47D4-9795-AED55F40159A}"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65EA4CC9-0A09-4DE0-B5B6-F106B87798E3}" type="pres">
      <dgm:prSet presAssocID="{CDF25816-E56C-47D4-9795-AED55F40159A}" presName="spaceRect" presStyleCnt="0"/>
      <dgm:spPr/>
    </dgm:pt>
    <dgm:pt modelId="{18BEB03B-7041-4CF7-9A39-47256AC86321}" type="pres">
      <dgm:prSet presAssocID="{CDF25816-E56C-47D4-9795-AED55F40159A}" presName="parTx" presStyleLbl="revTx" presStyleIdx="0" presStyleCnt="2">
        <dgm:presLayoutVars>
          <dgm:chMax val="0"/>
          <dgm:chPref val="0"/>
        </dgm:presLayoutVars>
      </dgm:prSet>
      <dgm:spPr/>
    </dgm:pt>
    <dgm:pt modelId="{3296E3EA-3E3E-4946-B6AD-28ECEAE1C149}" type="pres">
      <dgm:prSet presAssocID="{EA645292-EE1C-4EAC-A76E-5A0FED9BBA69}" presName="sibTrans" presStyleCnt="0"/>
      <dgm:spPr/>
    </dgm:pt>
    <dgm:pt modelId="{AD13396A-DD08-4C06-9978-EB519461D6E4}" type="pres">
      <dgm:prSet presAssocID="{101582E0-8EBD-4700-89E3-984F134C0538}" presName="compNode" presStyleCnt="0"/>
      <dgm:spPr/>
    </dgm:pt>
    <dgm:pt modelId="{AE3D4F40-4A0A-46FA-A594-2F8590F2E0AB}" type="pres">
      <dgm:prSet presAssocID="{101582E0-8EBD-4700-89E3-984F134C0538}" presName="bgRect" presStyleLbl="bgShp" presStyleIdx="1" presStyleCnt="2"/>
      <dgm:spPr/>
    </dgm:pt>
    <dgm:pt modelId="{986AF980-DEDE-4215-B700-1AD68C7FC065}" type="pres">
      <dgm:prSet presAssocID="{101582E0-8EBD-4700-89E3-984F134C0538}"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Questions"/>
        </a:ext>
      </dgm:extLst>
    </dgm:pt>
    <dgm:pt modelId="{924D34AC-6D2C-4DD7-8797-11389ADA6118}" type="pres">
      <dgm:prSet presAssocID="{101582E0-8EBD-4700-89E3-984F134C0538}" presName="spaceRect" presStyleCnt="0"/>
      <dgm:spPr/>
    </dgm:pt>
    <dgm:pt modelId="{1140ABAD-44BF-417F-AE3C-533BF1CC79E2}" type="pres">
      <dgm:prSet presAssocID="{101582E0-8EBD-4700-89E3-984F134C0538}" presName="parTx" presStyleLbl="revTx" presStyleIdx="1" presStyleCnt="2">
        <dgm:presLayoutVars>
          <dgm:chMax val="0"/>
          <dgm:chPref val="0"/>
        </dgm:presLayoutVars>
      </dgm:prSet>
      <dgm:spPr/>
    </dgm:pt>
  </dgm:ptLst>
  <dgm:cxnLst>
    <dgm:cxn modelId="{397D2407-11E2-4D85-8060-F6E7C11CFDBC}" srcId="{8E3852D8-0C8E-43C2-81A8-7B379EDA3555}" destId="{101582E0-8EBD-4700-89E3-984F134C0538}" srcOrd="1" destOrd="0" parTransId="{31EA6282-A630-48A6-BB6B-CBB1C6E4B9C5}" sibTransId="{D3D93822-C7AC-4F7A-AA3A-329AE4A9749C}"/>
    <dgm:cxn modelId="{15274907-064C-4CE1-BB48-0697334B8855}" type="presOf" srcId="{CDF25816-E56C-47D4-9795-AED55F40159A}" destId="{18BEB03B-7041-4CF7-9A39-47256AC86321}" srcOrd="0" destOrd="0" presId="urn:microsoft.com/office/officeart/2018/2/layout/IconVerticalSolidList"/>
    <dgm:cxn modelId="{CE16E887-86C1-45A5-8766-239E4BADABC1}" srcId="{8E3852D8-0C8E-43C2-81A8-7B379EDA3555}" destId="{CDF25816-E56C-47D4-9795-AED55F40159A}" srcOrd="0" destOrd="0" parTransId="{8167192E-4EEB-40F4-A49E-5DC29E544EB3}" sibTransId="{EA645292-EE1C-4EAC-A76E-5A0FED9BBA69}"/>
    <dgm:cxn modelId="{2FA5F8AC-3611-452B-B17C-32CC197F5C9E}" type="presOf" srcId="{8E3852D8-0C8E-43C2-81A8-7B379EDA3555}" destId="{65991A9A-E3FB-478E-8728-0BA5E7CAA100}" srcOrd="0" destOrd="0" presId="urn:microsoft.com/office/officeart/2018/2/layout/IconVerticalSolidList"/>
    <dgm:cxn modelId="{9790E7E6-1685-48AB-A6E4-96744DCD0A32}" type="presOf" srcId="{101582E0-8EBD-4700-89E3-984F134C0538}" destId="{1140ABAD-44BF-417F-AE3C-533BF1CC79E2}" srcOrd="0" destOrd="0" presId="urn:microsoft.com/office/officeart/2018/2/layout/IconVerticalSolidList"/>
    <dgm:cxn modelId="{31B6F02D-BB81-475A-B3F5-51B31B418680}" type="presParOf" srcId="{65991A9A-E3FB-478E-8728-0BA5E7CAA100}" destId="{11E025EF-7976-4187-8206-D357A7A47A4B}" srcOrd="0" destOrd="0" presId="urn:microsoft.com/office/officeart/2018/2/layout/IconVerticalSolidList"/>
    <dgm:cxn modelId="{21E14CE0-980F-4BF8-BA5B-034B53A676FE}" type="presParOf" srcId="{11E025EF-7976-4187-8206-D357A7A47A4B}" destId="{D4999208-BC44-4610-861B-3AC533703C0E}" srcOrd="0" destOrd="0" presId="urn:microsoft.com/office/officeart/2018/2/layout/IconVerticalSolidList"/>
    <dgm:cxn modelId="{52808452-9CAB-4A11-8DEC-AFAF91735AAF}" type="presParOf" srcId="{11E025EF-7976-4187-8206-D357A7A47A4B}" destId="{C739A0BB-0F78-43B4-A5C8-2661098D1AC1}" srcOrd="1" destOrd="0" presId="urn:microsoft.com/office/officeart/2018/2/layout/IconVerticalSolidList"/>
    <dgm:cxn modelId="{724CB2E3-993A-4A8A-A8A2-401499671A68}" type="presParOf" srcId="{11E025EF-7976-4187-8206-D357A7A47A4B}" destId="{65EA4CC9-0A09-4DE0-B5B6-F106B87798E3}" srcOrd="2" destOrd="0" presId="urn:microsoft.com/office/officeart/2018/2/layout/IconVerticalSolidList"/>
    <dgm:cxn modelId="{B6E20B5E-8046-4997-91A8-B890B6F22D15}" type="presParOf" srcId="{11E025EF-7976-4187-8206-D357A7A47A4B}" destId="{18BEB03B-7041-4CF7-9A39-47256AC86321}" srcOrd="3" destOrd="0" presId="urn:microsoft.com/office/officeart/2018/2/layout/IconVerticalSolidList"/>
    <dgm:cxn modelId="{58576334-FA53-4C7A-828B-5435FB7C95E7}" type="presParOf" srcId="{65991A9A-E3FB-478E-8728-0BA5E7CAA100}" destId="{3296E3EA-3E3E-4946-B6AD-28ECEAE1C149}" srcOrd="1" destOrd="0" presId="urn:microsoft.com/office/officeart/2018/2/layout/IconVerticalSolidList"/>
    <dgm:cxn modelId="{B76D0AF3-0BEA-4B76-9063-386DC258BE76}" type="presParOf" srcId="{65991A9A-E3FB-478E-8728-0BA5E7CAA100}" destId="{AD13396A-DD08-4C06-9978-EB519461D6E4}" srcOrd="2" destOrd="0" presId="urn:microsoft.com/office/officeart/2018/2/layout/IconVerticalSolidList"/>
    <dgm:cxn modelId="{5E932808-C449-4189-AA14-B991F2311086}" type="presParOf" srcId="{AD13396A-DD08-4C06-9978-EB519461D6E4}" destId="{AE3D4F40-4A0A-46FA-A594-2F8590F2E0AB}" srcOrd="0" destOrd="0" presId="urn:microsoft.com/office/officeart/2018/2/layout/IconVerticalSolidList"/>
    <dgm:cxn modelId="{276C525A-722F-4D99-A50F-0D9B2F3A58B5}" type="presParOf" srcId="{AD13396A-DD08-4C06-9978-EB519461D6E4}" destId="{986AF980-DEDE-4215-B700-1AD68C7FC065}" srcOrd="1" destOrd="0" presId="urn:microsoft.com/office/officeart/2018/2/layout/IconVerticalSolidList"/>
    <dgm:cxn modelId="{74663985-DB8E-4A69-92F2-476A6F49766D}" type="presParOf" srcId="{AD13396A-DD08-4C06-9978-EB519461D6E4}" destId="{924D34AC-6D2C-4DD7-8797-11389ADA6118}" srcOrd="2" destOrd="0" presId="urn:microsoft.com/office/officeart/2018/2/layout/IconVerticalSolidList"/>
    <dgm:cxn modelId="{84EC8D5F-56B0-4554-8D9C-409E96F2AB5F}" type="presParOf" srcId="{AD13396A-DD08-4C06-9978-EB519461D6E4}" destId="{1140ABAD-44BF-417F-AE3C-533BF1CC79E2}"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16D9EDC-0873-482B-B0B5-D3EFFC965711}" type="doc">
      <dgm:prSet loTypeId="urn:microsoft.com/office/officeart/2005/8/layout/vList2" loCatId="list" qsTypeId="urn:microsoft.com/office/officeart/2005/8/quickstyle/simple4" qsCatId="simple" csTypeId="urn:microsoft.com/office/officeart/2005/8/colors/accent1_2" csCatId="accent1"/>
      <dgm:spPr/>
      <dgm:t>
        <a:bodyPr/>
        <a:lstStyle/>
        <a:p>
          <a:endParaRPr lang="en-US"/>
        </a:p>
      </dgm:t>
    </dgm:pt>
    <dgm:pt modelId="{8C88E76A-363C-4B65-ACBD-9D02B2BEE08B}">
      <dgm:prSet/>
      <dgm:spPr/>
      <dgm:t>
        <a:bodyPr/>
        <a:lstStyle/>
        <a:p>
          <a:r>
            <a:rPr lang="en-US"/>
            <a:t>Cqlsh Copy Command</a:t>
          </a:r>
        </a:p>
      </dgm:t>
    </dgm:pt>
    <dgm:pt modelId="{AB35EEFB-871C-4D7F-A4D1-A745981B5E66}" type="parTrans" cxnId="{603F02A0-73C0-40C6-B18F-596712E0B08B}">
      <dgm:prSet/>
      <dgm:spPr/>
      <dgm:t>
        <a:bodyPr/>
        <a:lstStyle/>
        <a:p>
          <a:endParaRPr lang="en-US"/>
        </a:p>
      </dgm:t>
    </dgm:pt>
    <dgm:pt modelId="{70F8F64B-F53E-4B28-9BFA-CDB13377667B}" type="sibTrans" cxnId="{603F02A0-73C0-40C6-B18F-596712E0B08B}">
      <dgm:prSet/>
      <dgm:spPr/>
      <dgm:t>
        <a:bodyPr/>
        <a:lstStyle/>
        <a:p>
          <a:endParaRPr lang="en-US"/>
        </a:p>
      </dgm:t>
    </dgm:pt>
    <dgm:pt modelId="{27AE018D-1F01-4708-AFC3-91CF6115B0DB}">
      <dgm:prSet/>
      <dgm:spPr/>
      <dgm:t>
        <a:bodyPr/>
        <a:lstStyle/>
        <a:p>
          <a:r>
            <a:rPr lang="en-US"/>
            <a:t>Copy Table with spark</a:t>
          </a:r>
        </a:p>
      </dgm:t>
    </dgm:pt>
    <dgm:pt modelId="{28AA257C-1377-45F4-AB6C-B45182E7F102}" type="parTrans" cxnId="{32D9C177-CD6F-4840-B619-D8A82E024D4E}">
      <dgm:prSet/>
      <dgm:spPr/>
      <dgm:t>
        <a:bodyPr/>
        <a:lstStyle/>
        <a:p>
          <a:endParaRPr lang="en-US"/>
        </a:p>
      </dgm:t>
    </dgm:pt>
    <dgm:pt modelId="{2F1CA1A0-9D29-4D73-A51C-430F5361116D}" type="sibTrans" cxnId="{32D9C177-CD6F-4840-B619-D8A82E024D4E}">
      <dgm:prSet/>
      <dgm:spPr/>
      <dgm:t>
        <a:bodyPr/>
        <a:lstStyle/>
        <a:p>
          <a:endParaRPr lang="en-US"/>
        </a:p>
      </dgm:t>
    </dgm:pt>
    <dgm:pt modelId="{AC027A22-F9C1-489E-AE8D-138F29E0991C}">
      <dgm:prSet/>
      <dgm:spPr/>
      <dgm:t>
        <a:bodyPr/>
        <a:lstStyle/>
        <a:p>
          <a:r>
            <a:rPr lang="en-US"/>
            <a:t>Striim(Oracle DB/Apache Cassandra)</a:t>
          </a:r>
        </a:p>
      </dgm:t>
    </dgm:pt>
    <dgm:pt modelId="{3A8A3F2D-E36F-46DA-963B-ABC9E84C1E47}" type="parTrans" cxnId="{A7AA64ED-E799-49C8-95AB-9799875104E6}">
      <dgm:prSet/>
      <dgm:spPr/>
      <dgm:t>
        <a:bodyPr/>
        <a:lstStyle/>
        <a:p>
          <a:endParaRPr lang="en-US"/>
        </a:p>
      </dgm:t>
    </dgm:pt>
    <dgm:pt modelId="{96141AE6-85EE-428E-BACC-ADCECC280ECE}" type="sibTrans" cxnId="{A7AA64ED-E799-49C8-95AB-9799875104E6}">
      <dgm:prSet/>
      <dgm:spPr/>
      <dgm:t>
        <a:bodyPr/>
        <a:lstStyle/>
        <a:p>
          <a:endParaRPr lang="en-US"/>
        </a:p>
      </dgm:t>
    </dgm:pt>
    <dgm:pt modelId="{EFA170B6-C0FB-464A-9D6C-BA769874662B}">
      <dgm:prSet/>
      <dgm:spPr/>
      <dgm:t>
        <a:bodyPr/>
        <a:lstStyle/>
        <a:p>
          <a:r>
            <a:rPr lang="en-US"/>
            <a:t>Blitzz(Oracle DB/Apache Cassandra)</a:t>
          </a:r>
        </a:p>
      </dgm:t>
    </dgm:pt>
    <dgm:pt modelId="{0ED06D5F-3A91-4C9C-8967-F70B2A451825}" type="parTrans" cxnId="{EB748505-30AA-4EA1-B7E8-AF69A2881FE8}">
      <dgm:prSet/>
      <dgm:spPr/>
      <dgm:t>
        <a:bodyPr/>
        <a:lstStyle/>
        <a:p>
          <a:endParaRPr lang="en-US"/>
        </a:p>
      </dgm:t>
    </dgm:pt>
    <dgm:pt modelId="{28F5DFA3-331F-4854-B678-607930C7F500}" type="sibTrans" cxnId="{EB748505-30AA-4EA1-B7E8-AF69A2881FE8}">
      <dgm:prSet/>
      <dgm:spPr/>
      <dgm:t>
        <a:bodyPr/>
        <a:lstStyle/>
        <a:p>
          <a:endParaRPr lang="en-US"/>
        </a:p>
      </dgm:t>
    </dgm:pt>
    <dgm:pt modelId="{EC390CBC-71E9-4830-A36E-D9A935AFFACC}" type="pres">
      <dgm:prSet presAssocID="{616D9EDC-0873-482B-B0B5-D3EFFC965711}" presName="linear" presStyleCnt="0">
        <dgm:presLayoutVars>
          <dgm:animLvl val="lvl"/>
          <dgm:resizeHandles val="exact"/>
        </dgm:presLayoutVars>
      </dgm:prSet>
      <dgm:spPr/>
    </dgm:pt>
    <dgm:pt modelId="{2433AE52-7231-4D73-ACAD-C24DB5D8AF92}" type="pres">
      <dgm:prSet presAssocID="{8C88E76A-363C-4B65-ACBD-9D02B2BEE08B}" presName="parentText" presStyleLbl="node1" presStyleIdx="0" presStyleCnt="4">
        <dgm:presLayoutVars>
          <dgm:chMax val="0"/>
          <dgm:bulletEnabled val="1"/>
        </dgm:presLayoutVars>
      </dgm:prSet>
      <dgm:spPr/>
    </dgm:pt>
    <dgm:pt modelId="{CDADBFB9-EA16-48B3-8EF4-0454BE1990DE}" type="pres">
      <dgm:prSet presAssocID="{70F8F64B-F53E-4B28-9BFA-CDB13377667B}" presName="spacer" presStyleCnt="0"/>
      <dgm:spPr/>
    </dgm:pt>
    <dgm:pt modelId="{61BFB3F2-DD92-4528-A070-D9A972A118C2}" type="pres">
      <dgm:prSet presAssocID="{27AE018D-1F01-4708-AFC3-91CF6115B0DB}" presName="parentText" presStyleLbl="node1" presStyleIdx="1" presStyleCnt="4">
        <dgm:presLayoutVars>
          <dgm:chMax val="0"/>
          <dgm:bulletEnabled val="1"/>
        </dgm:presLayoutVars>
      </dgm:prSet>
      <dgm:spPr/>
    </dgm:pt>
    <dgm:pt modelId="{9C3F9790-B106-40FB-837C-B262B55EF689}" type="pres">
      <dgm:prSet presAssocID="{2F1CA1A0-9D29-4D73-A51C-430F5361116D}" presName="spacer" presStyleCnt="0"/>
      <dgm:spPr/>
    </dgm:pt>
    <dgm:pt modelId="{A1D7946A-B3C1-4449-995F-FCDDBA8A63AA}" type="pres">
      <dgm:prSet presAssocID="{AC027A22-F9C1-489E-AE8D-138F29E0991C}" presName="parentText" presStyleLbl="node1" presStyleIdx="2" presStyleCnt="4">
        <dgm:presLayoutVars>
          <dgm:chMax val="0"/>
          <dgm:bulletEnabled val="1"/>
        </dgm:presLayoutVars>
      </dgm:prSet>
      <dgm:spPr/>
    </dgm:pt>
    <dgm:pt modelId="{FD70821D-235E-4EE0-B692-0255EAF64A32}" type="pres">
      <dgm:prSet presAssocID="{96141AE6-85EE-428E-BACC-ADCECC280ECE}" presName="spacer" presStyleCnt="0"/>
      <dgm:spPr/>
    </dgm:pt>
    <dgm:pt modelId="{4EE680DD-09C1-4786-A933-97A48F703E98}" type="pres">
      <dgm:prSet presAssocID="{EFA170B6-C0FB-464A-9D6C-BA769874662B}" presName="parentText" presStyleLbl="node1" presStyleIdx="3" presStyleCnt="4">
        <dgm:presLayoutVars>
          <dgm:chMax val="0"/>
          <dgm:bulletEnabled val="1"/>
        </dgm:presLayoutVars>
      </dgm:prSet>
      <dgm:spPr/>
    </dgm:pt>
  </dgm:ptLst>
  <dgm:cxnLst>
    <dgm:cxn modelId="{EB748505-30AA-4EA1-B7E8-AF69A2881FE8}" srcId="{616D9EDC-0873-482B-B0B5-D3EFFC965711}" destId="{EFA170B6-C0FB-464A-9D6C-BA769874662B}" srcOrd="3" destOrd="0" parTransId="{0ED06D5F-3A91-4C9C-8967-F70B2A451825}" sibTransId="{28F5DFA3-331F-4854-B678-607930C7F500}"/>
    <dgm:cxn modelId="{DD41F437-94C1-447F-99B2-6EA033534A44}" type="presOf" srcId="{8C88E76A-363C-4B65-ACBD-9D02B2BEE08B}" destId="{2433AE52-7231-4D73-ACAD-C24DB5D8AF92}" srcOrd="0" destOrd="0" presId="urn:microsoft.com/office/officeart/2005/8/layout/vList2"/>
    <dgm:cxn modelId="{1C711B42-18CA-4B4A-8A30-702DC391283F}" type="presOf" srcId="{616D9EDC-0873-482B-B0B5-D3EFFC965711}" destId="{EC390CBC-71E9-4830-A36E-D9A935AFFACC}" srcOrd="0" destOrd="0" presId="urn:microsoft.com/office/officeart/2005/8/layout/vList2"/>
    <dgm:cxn modelId="{03399067-0E2F-448D-AD2B-4BE77A17A2DD}" type="presOf" srcId="{EFA170B6-C0FB-464A-9D6C-BA769874662B}" destId="{4EE680DD-09C1-4786-A933-97A48F703E98}" srcOrd="0" destOrd="0" presId="urn:microsoft.com/office/officeart/2005/8/layout/vList2"/>
    <dgm:cxn modelId="{B67AAD77-78D9-4147-9E1E-43E292508E14}" type="presOf" srcId="{AC027A22-F9C1-489E-AE8D-138F29E0991C}" destId="{A1D7946A-B3C1-4449-995F-FCDDBA8A63AA}" srcOrd="0" destOrd="0" presId="urn:microsoft.com/office/officeart/2005/8/layout/vList2"/>
    <dgm:cxn modelId="{32D9C177-CD6F-4840-B619-D8A82E024D4E}" srcId="{616D9EDC-0873-482B-B0B5-D3EFFC965711}" destId="{27AE018D-1F01-4708-AFC3-91CF6115B0DB}" srcOrd="1" destOrd="0" parTransId="{28AA257C-1377-45F4-AB6C-B45182E7F102}" sibTransId="{2F1CA1A0-9D29-4D73-A51C-430F5361116D}"/>
    <dgm:cxn modelId="{603F02A0-73C0-40C6-B18F-596712E0B08B}" srcId="{616D9EDC-0873-482B-B0B5-D3EFFC965711}" destId="{8C88E76A-363C-4B65-ACBD-9D02B2BEE08B}" srcOrd="0" destOrd="0" parTransId="{AB35EEFB-871C-4D7F-A4D1-A745981B5E66}" sibTransId="{70F8F64B-F53E-4B28-9BFA-CDB13377667B}"/>
    <dgm:cxn modelId="{646398C9-BADC-4935-88D3-9DB1DE4A1F51}" type="presOf" srcId="{27AE018D-1F01-4708-AFC3-91CF6115B0DB}" destId="{61BFB3F2-DD92-4528-A070-D9A972A118C2}" srcOrd="0" destOrd="0" presId="urn:microsoft.com/office/officeart/2005/8/layout/vList2"/>
    <dgm:cxn modelId="{A7AA64ED-E799-49C8-95AB-9799875104E6}" srcId="{616D9EDC-0873-482B-B0B5-D3EFFC965711}" destId="{AC027A22-F9C1-489E-AE8D-138F29E0991C}" srcOrd="2" destOrd="0" parTransId="{3A8A3F2D-E36F-46DA-963B-ABC9E84C1E47}" sibTransId="{96141AE6-85EE-428E-BACC-ADCECC280ECE}"/>
    <dgm:cxn modelId="{654247BF-A49B-46FB-A510-3AB7B45BDCA7}" type="presParOf" srcId="{EC390CBC-71E9-4830-A36E-D9A935AFFACC}" destId="{2433AE52-7231-4D73-ACAD-C24DB5D8AF92}" srcOrd="0" destOrd="0" presId="urn:microsoft.com/office/officeart/2005/8/layout/vList2"/>
    <dgm:cxn modelId="{B64DABE9-C78F-4591-84DE-C2E77F15033B}" type="presParOf" srcId="{EC390CBC-71E9-4830-A36E-D9A935AFFACC}" destId="{CDADBFB9-EA16-48B3-8EF4-0454BE1990DE}" srcOrd="1" destOrd="0" presId="urn:microsoft.com/office/officeart/2005/8/layout/vList2"/>
    <dgm:cxn modelId="{163BBD43-D318-4EBB-8513-68F6B5CBE8E5}" type="presParOf" srcId="{EC390CBC-71E9-4830-A36E-D9A935AFFACC}" destId="{61BFB3F2-DD92-4528-A070-D9A972A118C2}" srcOrd="2" destOrd="0" presId="urn:microsoft.com/office/officeart/2005/8/layout/vList2"/>
    <dgm:cxn modelId="{D5A8A98C-C8FD-4660-BF86-2D03FC6EF621}" type="presParOf" srcId="{EC390CBC-71E9-4830-A36E-D9A935AFFACC}" destId="{9C3F9790-B106-40FB-837C-B262B55EF689}" srcOrd="3" destOrd="0" presId="urn:microsoft.com/office/officeart/2005/8/layout/vList2"/>
    <dgm:cxn modelId="{31900C1F-88B6-437C-89EF-12187BEDEB2B}" type="presParOf" srcId="{EC390CBC-71E9-4830-A36E-D9A935AFFACC}" destId="{A1D7946A-B3C1-4449-995F-FCDDBA8A63AA}" srcOrd="4" destOrd="0" presId="urn:microsoft.com/office/officeart/2005/8/layout/vList2"/>
    <dgm:cxn modelId="{269BA171-E584-46A4-8D23-9B9F091EE3A1}" type="presParOf" srcId="{EC390CBC-71E9-4830-A36E-D9A935AFFACC}" destId="{FD70821D-235E-4EE0-B692-0255EAF64A32}" srcOrd="5" destOrd="0" presId="urn:microsoft.com/office/officeart/2005/8/layout/vList2"/>
    <dgm:cxn modelId="{E623F9D2-6A6F-4E7C-B1FB-4D9EE32C189A}" type="presParOf" srcId="{EC390CBC-71E9-4830-A36E-D9A935AFFACC}" destId="{4EE680DD-09C1-4786-A933-97A48F703E98}"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15A7774C-B622-4F48-8F7B-AF1AAB74E997}"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AU"/>
        </a:p>
      </dgm:t>
    </dgm:pt>
    <dgm:pt modelId="{CDCA19B1-3B45-4B24-8F19-085A650701BC}">
      <dgm:prSet/>
      <dgm:spPr/>
      <dgm:t>
        <a:bodyPr/>
        <a:lstStyle/>
        <a:p>
          <a:r>
            <a:rPr lang="en-US" dirty="0"/>
            <a:t>Is it possible to create multiple tables with Apache Cassandra API of Azure Cosmos DB?</a:t>
          </a:r>
        </a:p>
      </dgm:t>
    </dgm:pt>
    <dgm:pt modelId="{74BFB16A-6DC3-47DD-AE97-F15F596B23DF}" type="parTrans" cxnId="{4BB646B5-2A6D-439D-A88F-AC928930541F}">
      <dgm:prSet/>
      <dgm:spPr/>
      <dgm:t>
        <a:bodyPr/>
        <a:lstStyle/>
        <a:p>
          <a:endParaRPr lang="en-US"/>
        </a:p>
      </dgm:t>
    </dgm:pt>
    <dgm:pt modelId="{CAE4D9F8-FDBB-4525-9125-6BAF56328FCE}" type="sibTrans" cxnId="{4BB646B5-2A6D-439D-A88F-AC928930541F}">
      <dgm:prSet/>
      <dgm:spPr/>
      <dgm:t>
        <a:bodyPr/>
        <a:lstStyle/>
        <a:p>
          <a:endParaRPr lang="en-US"/>
        </a:p>
      </dgm:t>
    </dgm:pt>
    <dgm:pt modelId="{418CC07E-60A8-4964-8F8D-DE5072ACF3AE}">
      <dgm:prSet/>
      <dgm:spPr/>
      <dgm:t>
        <a:bodyPr/>
        <a:lstStyle/>
        <a:p>
          <a:r>
            <a:rPr lang="en-US" dirty="0"/>
            <a:t>True/False: I do not have to create multiple indexes to satisfy the queries </a:t>
          </a:r>
        </a:p>
      </dgm:t>
    </dgm:pt>
    <dgm:pt modelId="{71830CAB-A849-43AF-B52F-0AA1356AE93A}" type="parTrans" cxnId="{F2229882-6A6F-462F-BD41-A3383DD8D81A}">
      <dgm:prSet/>
      <dgm:spPr/>
      <dgm:t>
        <a:bodyPr/>
        <a:lstStyle/>
        <a:p>
          <a:endParaRPr lang="en-US"/>
        </a:p>
      </dgm:t>
    </dgm:pt>
    <dgm:pt modelId="{83A99661-D9FA-4C77-A79E-390DBD588621}" type="sibTrans" cxnId="{F2229882-6A6F-462F-BD41-A3383DD8D81A}">
      <dgm:prSet/>
      <dgm:spPr/>
      <dgm:t>
        <a:bodyPr/>
        <a:lstStyle/>
        <a:p>
          <a:endParaRPr lang="en-US"/>
        </a:p>
      </dgm:t>
    </dgm:pt>
    <dgm:pt modelId="{97400BD5-14CE-4761-8A6A-64BC46D23158}" type="pres">
      <dgm:prSet presAssocID="{15A7774C-B622-4F48-8F7B-AF1AAB74E997}" presName="linear" presStyleCnt="0">
        <dgm:presLayoutVars>
          <dgm:animLvl val="lvl"/>
          <dgm:resizeHandles val="exact"/>
        </dgm:presLayoutVars>
      </dgm:prSet>
      <dgm:spPr/>
    </dgm:pt>
    <dgm:pt modelId="{86989247-99F6-4AF2-B76D-35A7CDAFD370}" type="pres">
      <dgm:prSet presAssocID="{CDCA19B1-3B45-4B24-8F19-085A650701BC}" presName="parentText" presStyleLbl="node1" presStyleIdx="0" presStyleCnt="2">
        <dgm:presLayoutVars>
          <dgm:chMax val="0"/>
          <dgm:bulletEnabled val="1"/>
        </dgm:presLayoutVars>
      </dgm:prSet>
      <dgm:spPr/>
    </dgm:pt>
    <dgm:pt modelId="{C612FDE1-CA0B-4448-B2A9-6EB44CD0983E}" type="pres">
      <dgm:prSet presAssocID="{CAE4D9F8-FDBB-4525-9125-6BAF56328FCE}" presName="spacer" presStyleCnt="0"/>
      <dgm:spPr/>
    </dgm:pt>
    <dgm:pt modelId="{4A71D5C7-A7D6-46CE-B888-CF65241F6B98}" type="pres">
      <dgm:prSet presAssocID="{418CC07E-60A8-4964-8F8D-DE5072ACF3AE}" presName="parentText" presStyleLbl="node1" presStyleIdx="1" presStyleCnt="2">
        <dgm:presLayoutVars>
          <dgm:chMax val="0"/>
          <dgm:bulletEnabled val="1"/>
        </dgm:presLayoutVars>
      </dgm:prSet>
      <dgm:spPr/>
    </dgm:pt>
  </dgm:ptLst>
  <dgm:cxnLst>
    <dgm:cxn modelId="{0C23B609-AB88-4FBD-B478-33E0DFAA0630}" type="presOf" srcId="{15A7774C-B622-4F48-8F7B-AF1AAB74E997}" destId="{97400BD5-14CE-4761-8A6A-64BC46D23158}" srcOrd="0" destOrd="0" presId="urn:microsoft.com/office/officeart/2005/8/layout/vList2"/>
    <dgm:cxn modelId="{DB4DCB27-91BA-426C-890A-8F10ABBFDD83}" type="presOf" srcId="{CDCA19B1-3B45-4B24-8F19-085A650701BC}" destId="{86989247-99F6-4AF2-B76D-35A7CDAFD370}" srcOrd="0" destOrd="0" presId="urn:microsoft.com/office/officeart/2005/8/layout/vList2"/>
    <dgm:cxn modelId="{F2229882-6A6F-462F-BD41-A3383DD8D81A}" srcId="{15A7774C-B622-4F48-8F7B-AF1AAB74E997}" destId="{418CC07E-60A8-4964-8F8D-DE5072ACF3AE}" srcOrd="1" destOrd="0" parTransId="{71830CAB-A849-43AF-B52F-0AA1356AE93A}" sibTransId="{83A99661-D9FA-4C77-A79E-390DBD588621}"/>
    <dgm:cxn modelId="{4BB646B5-2A6D-439D-A88F-AC928930541F}" srcId="{15A7774C-B622-4F48-8F7B-AF1AAB74E997}" destId="{CDCA19B1-3B45-4B24-8F19-085A650701BC}" srcOrd="0" destOrd="0" parTransId="{74BFB16A-6DC3-47DD-AE97-F15F596B23DF}" sibTransId="{CAE4D9F8-FDBB-4525-9125-6BAF56328FCE}"/>
    <dgm:cxn modelId="{69BDD1E1-E938-43ED-89D2-DEF70479AF6C}" type="presOf" srcId="{418CC07E-60A8-4964-8F8D-DE5072ACF3AE}" destId="{4A71D5C7-A7D6-46CE-B888-CF65241F6B98}" srcOrd="0" destOrd="0" presId="urn:microsoft.com/office/officeart/2005/8/layout/vList2"/>
    <dgm:cxn modelId="{8DEFA225-8389-4C32-8391-464D66A4B297}" type="presParOf" srcId="{97400BD5-14CE-4761-8A6A-64BC46D23158}" destId="{86989247-99F6-4AF2-B76D-35A7CDAFD370}" srcOrd="0" destOrd="0" presId="urn:microsoft.com/office/officeart/2005/8/layout/vList2"/>
    <dgm:cxn modelId="{A8E09699-CC9B-49CE-8CCD-A602F8C4105C}" type="presParOf" srcId="{97400BD5-14CE-4761-8A6A-64BC46D23158}" destId="{C612FDE1-CA0B-4448-B2A9-6EB44CD0983E}" srcOrd="1" destOrd="0" presId="urn:microsoft.com/office/officeart/2005/8/layout/vList2"/>
    <dgm:cxn modelId="{8F632537-AC5E-44B1-B321-A6D395B88045}" type="presParOf" srcId="{97400BD5-14CE-4761-8A6A-64BC46D23158}" destId="{4A71D5C7-A7D6-46CE-B888-CF65241F6B98}"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989247-99F6-4AF2-B76D-35A7CDAFD370}">
      <dsp:nvSpPr>
        <dsp:cNvPr id="0" name=""/>
        <dsp:cNvSpPr/>
      </dsp:nvSpPr>
      <dsp:spPr>
        <a:xfrm>
          <a:off x="0" y="46065"/>
          <a:ext cx="10880725" cy="72072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a:t>&lt;Question 1&gt;</a:t>
          </a:r>
        </a:p>
      </dsp:txBody>
      <dsp:txXfrm>
        <a:off x="35183" y="81248"/>
        <a:ext cx="10810359" cy="650354"/>
      </dsp:txXfrm>
    </dsp:sp>
    <dsp:sp modelId="{4A71D5C7-A7D6-46CE-B888-CF65241F6B98}">
      <dsp:nvSpPr>
        <dsp:cNvPr id="0" name=""/>
        <dsp:cNvSpPr/>
      </dsp:nvSpPr>
      <dsp:spPr>
        <a:xfrm>
          <a:off x="0" y="847425"/>
          <a:ext cx="10880725" cy="72072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a:t>&lt;Question 2&gt;</a:t>
          </a:r>
        </a:p>
      </dsp:txBody>
      <dsp:txXfrm>
        <a:off x="35183" y="882608"/>
        <a:ext cx="10810359" cy="650354"/>
      </dsp:txXfrm>
    </dsp:sp>
    <dsp:sp modelId="{4CE6D622-6C4B-4912-A756-057BDFDF7259}">
      <dsp:nvSpPr>
        <dsp:cNvPr id="0" name=""/>
        <dsp:cNvSpPr/>
      </dsp:nvSpPr>
      <dsp:spPr>
        <a:xfrm>
          <a:off x="0" y="1648785"/>
          <a:ext cx="10880725" cy="72072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a:t>&lt;Question 3&gt;</a:t>
          </a:r>
        </a:p>
      </dsp:txBody>
      <dsp:txXfrm>
        <a:off x="35183" y="1683968"/>
        <a:ext cx="10810359" cy="650354"/>
      </dsp:txXfrm>
    </dsp:sp>
    <dsp:sp modelId="{0E5177C7-801D-471B-9850-4FD8DFBC4036}">
      <dsp:nvSpPr>
        <dsp:cNvPr id="0" name=""/>
        <dsp:cNvSpPr/>
      </dsp:nvSpPr>
      <dsp:spPr>
        <a:xfrm>
          <a:off x="0" y="2450145"/>
          <a:ext cx="10880725" cy="72072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a:t>&lt;Question 4&gt;</a:t>
          </a:r>
        </a:p>
      </dsp:txBody>
      <dsp:txXfrm>
        <a:off x="35183" y="2485328"/>
        <a:ext cx="10810359" cy="650354"/>
      </dsp:txXfrm>
    </dsp:sp>
    <dsp:sp modelId="{196D8D5C-AF3C-4B3F-BC76-432EBE3C6399}">
      <dsp:nvSpPr>
        <dsp:cNvPr id="0" name=""/>
        <dsp:cNvSpPr/>
      </dsp:nvSpPr>
      <dsp:spPr>
        <a:xfrm>
          <a:off x="0" y="3251504"/>
          <a:ext cx="10880725" cy="720720"/>
        </a:xfrm>
        <a:prstGeom prst="roundRect">
          <a:avLst/>
        </a:prstGeom>
        <a:solidFill>
          <a:schemeClr val="hlink"/>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a:t>&lt;Question 5&gt;</a:t>
          </a:r>
        </a:p>
      </dsp:txBody>
      <dsp:txXfrm>
        <a:off x="35183" y="3286687"/>
        <a:ext cx="10810359" cy="650354"/>
      </dsp:txXfrm>
    </dsp:sp>
    <dsp:sp modelId="{5428FA35-71F9-4C21-98D3-3CA4D776F237}">
      <dsp:nvSpPr>
        <dsp:cNvPr id="0" name=""/>
        <dsp:cNvSpPr/>
      </dsp:nvSpPr>
      <dsp:spPr>
        <a:xfrm>
          <a:off x="0" y="4052864"/>
          <a:ext cx="10880725" cy="72072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a:t>&lt;Question 6&gt;</a:t>
          </a:r>
        </a:p>
      </dsp:txBody>
      <dsp:txXfrm>
        <a:off x="35183" y="4088047"/>
        <a:ext cx="10810359" cy="65035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989247-99F6-4AF2-B76D-35A7CDAFD370}">
      <dsp:nvSpPr>
        <dsp:cNvPr id="0" name=""/>
        <dsp:cNvSpPr/>
      </dsp:nvSpPr>
      <dsp:spPr>
        <a:xfrm>
          <a:off x="0" y="46065"/>
          <a:ext cx="10880725" cy="72072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a:t>&lt;Question 1&gt;</a:t>
          </a:r>
        </a:p>
      </dsp:txBody>
      <dsp:txXfrm>
        <a:off x="35183" y="81248"/>
        <a:ext cx="10810359" cy="650354"/>
      </dsp:txXfrm>
    </dsp:sp>
    <dsp:sp modelId="{4A71D5C7-A7D6-46CE-B888-CF65241F6B98}">
      <dsp:nvSpPr>
        <dsp:cNvPr id="0" name=""/>
        <dsp:cNvSpPr/>
      </dsp:nvSpPr>
      <dsp:spPr>
        <a:xfrm>
          <a:off x="0" y="847425"/>
          <a:ext cx="10880725" cy="72072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a:t>&lt;Question 2&gt;</a:t>
          </a:r>
        </a:p>
      </dsp:txBody>
      <dsp:txXfrm>
        <a:off x="35183" y="882608"/>
        <a:ext cx="10810359" cy="650354"/>
      </dsp:txXfrm>
    </dsp:sp>
    <dsp:sp modelId="{4CE6D622-6C4B-4912-A756-057BDFDF7259}">
      <dsp:nvSpPr>
        <dsp:cNvPr id="0" name=""/>
        <dsp:cNvSpPr/>
      </dsp:nvSpPr>
      <dsp:spPr>
        <a:xfrm>
          <a:off x="0" y="1648785"/>
          <a:ext cx="10880725" cy="72072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a:t>&lt;Question 3&gt;</a:t>
          </a:r>
        </a:p>
      </dsp:txBody>
      <dsp:txXfrm>
        <a:off x="35183" y="1683968"/>
        <a:ext cx="10810359" cy="650354"/>
      </dsp:txXfrm>
    </dsp:sp>
    <dsp:sp modelId="{0E5177C7-801D-471B-9850-4FD8DFBC4036}">
      <dsp:nvSpPr>
        <dsp:cNvPr id="0" name=""/>
        <dsp:cNvSpPr/>
      </dsp:nvSpPr>
      <dsp:spPr>
        <a:xfrm>
          <a:off x="0" y="2450145"/>
          <a:ext cx="10880725" cy="72072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a:t>&lt;Question 4&gt;</a:t>
          </a:r>
        </a:p>
      </dsp:txBody>
      <dsp:txXfrm>
        <a:off x="35183" y="2485328"/>
        <a:ext cx="10810359" cy="650354"/>
      </dsp:txXfrm>
    </dsp:sp>
    <dsp:sp modelId="{196D8D5C-AF3C-4B3F-BC76-432EBE3C6399}">
      <dsp:nvSpPr>
        <dsp:cNvPr id="0" name=""/>
        <dsp:cNvSpPr/>
      </dsp:nvSpPr>
      <dsp:spPr>
        <a:xfrm>
          <a:off x="0" y="3251504"/>
          <a:ext cx="10880725" cy="720720"/>
        </a:xfrm>
        <a:prstGeom prst="roundRect">
          <a:avLst/>
        </a:prstGeom>
        <a:solidFill>
          <a:schemeClr val="hlink"/>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a:t>&lt;Question 5&gt;</a:t>
          </a:r>
        </a:p>
      </dsp:txBody>
      <dsp:txXfrm>
        <a:off x="35183" y="3286687"/>
        <a:ext cx="10810359" cy="650354"/>
      </dsp:txXfrm>
    </dsp:sp>
    <dsp:sp modelId="{5428FA35-71F9-4C21-98D3-3CA4D776F237}">
      <dsp:nvSpPr>
        <dsp:cNvPr id="0" name=""/>
        <dsp:cNvSpPr/>
      </dsp:nvSpPr>
      <dsp:spPr>
        <a:xfrm>
          <a:off x="0" y="4052864"/>
          <a:ext cx="10880725" cy="72072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a:t>&lt;Question 6&gt;</a:t>
          </a:r>
        </a:p>
      </dsp:txBody>
      <dsp:txXfrm>
        <a:off x="35183" y="4088047"/>
        <a:ext cx="10810359" cy="65035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989247-99F6-4AF2-B76D-35A7CDAFD370}">
      <dsp:nvSpPr>
        <dsp:cNvPr id="0" name=""/>
        <dsp:cNvSpPr/>
      </dsp:nvSpPr>
      <dsp:spPr>
        <a:xfrm>
          <a:off x="0" y="46065"/>
          <a:ext cx="10880725" cy="72072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a:t>&lt;Question 1&gt;</a:t>
          </a:r>
        </a:p>
      </dsp:txBody>
      <dsp:txXfrm>
        <a:off x="35183" y="81248"/>
        <a:ext cx="10810359" cy="650354"/>
      </dsp:txXfrm>
    </dsp:sp>
    <dsp:sp modelId="{4A71D5C7-A7D6-46CE-B888-CF65241F6B98}">
      <dsp:nvSpPr>
        <dsp:cNvPr id="0" name=""/>
        <dsp:cNvSpPr/>
      </dsp:nvSpPr>
      <dsp:spPr>
        <a:xfrm>
          <a:off x="0" y="847425"/>
          <a:ext cx="10880725" cy="72072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a:t>&lt;Question 2&gt;</a:t>
          </a:r>
        </a:p>
      </dsp:txBody>
      <dsp:txXfrm>
        <a:off x="35183" y="882608"/>
        <a:ext cx="10810359" cy="650354"/>
      </dsp:txXfrm>
    </dsp:sp>
    <dsp:sp modelId="{4CE6D622-6C4B-4912-A756-057BDFDF7259}">
      <dsp:nvSpPr>
        <dsp:cNvPr id="0" name=""/>
        <dsp:cNvSpPr/>
      </dsp:nvSpPr>
      <dsp:spPr>
        <a:xfrm>
          <a:off x="0" y="1648785"/>
          <a:ext cx="10880725" cy="72072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a:t>&lt;Question 3&gt;</a:t>
          </a:r>
        </a:p>
      </dsp:txBody>
      <dsp:txXfrm>
        <a:off x="35183" y="1683968"/>
        <a:ext cx="10810359" cy="650354"/>
      </dsp:txXfrm>
    </dsp:sp>
    <dsp:sp modelId="{0E5177C7-801D-471B-9850-4FD8DFBC4036}">
      <dsp:nvSpPr>
        <dsp:cNvPr id="0" name=""/>
        <dsp:cNvSpPr/>
      </dsp:nvSpPr>
      <dsp:spPr>
        <a:xfrm>
          <a:off x="0" y="2450145"/>
          <a:ext cx="10880725" cy="72072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a:t>&lt;Question 4&gt;</a:t>
          </a:r>
        </a:p>
      </dsp:txBody>
      <dsp:txXfrm>
        <a:off x="35183" y="2485328"/>
        <a:ext cx="10810359" cy="650354"/>
      </dsp:txXfrm>
    </dsp:sp>
    <dsp:sp modelId="{196D8D5C-AF3C-4B3F-BC76-432EBE3C6399}">
      <dsp:nvSpPr>
        <dsp:cNvPr id="0" name=""/>
        <dsp:cNvSpPr/>
      </dsp:nvSpPr>
      <dsp:spPr>
        <a:xfrm>
          <a:off x="0" y="3251504"/>
          <a:ext cx="10880725" cy="720720"/>
        </a:xfrm>
        <a:prstGeom prst="roundRect">
          <a:avLst/>
        </a:prstGeom>
        <a:solidFill>
          <a:schemeClr val="hlink"/>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a:t>&lt;Question 5&gt;</a:t>
          </a:r>
        </a:p>
      </dsp:txBody>
      <dsp:txXfrm>
        <a:off x="35183" y="3286687"/>
        <a:ext cx="10810359" cy="650354"/>
      </dsp:txXfrm>
    </dsp:sp>
    <dsp:sp modelId="{5428FA35-71F9-4C21-98D3-3CA4D776F237}">
      <dsp:nvSpPr>
        <dsp:cNvPr id="0" name=""/>
        <dsp:cNvSpPr/>
      </dsp:nvSpPr>
      <dsp:spPr>
        <a:xfrm>
          <a:off x="0" y="4052864"/>
          <a:ext cx="10880725" cy="72072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a:t>&lt;Question 6&gt;</a:t>
          </a:r>
        </a:p>
      </dsp:txBody>
      <dsp:txXfrm>
        <a:off x="35183" y="4088047"/>
        <a:ext cx="10810359" cy="65035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999208-BC44-4610-861B-3AC533703C0E}">
      <dsp:nvSpPr>
        <dsp:cNvPr id="0" name=""/>
        <dsp:cNvSpPr/>
      </dsp:nvSpPr>
      <dsp:spPr>
        <a:xfrm>
          <a:off x="0" y="783193"/>
          <a:ext cx="10880726" cy="144589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739A0BB-0F78-43B4-A5C8-2661098D1AC1}">
      <dsp:nvSpPr>
        <dsp:cNvPr id="0" name=""/>
        <dsp:cNvSpPr/>
      </dsp:nvSpPr>
      <dsp:spPr>
        <a:xfrm>
          <a:off x="437383" y="1108519"/>
          <a:ext cx="795242" cy="79524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8BEB03B-7041-4CF7-9A39-47256AC86321}">
      <dsp:nvSpPr>
        <dsp:cNvPr id="0" name=""/>
        <dsp:cNvSpPr/>
      </dsp:nvSpPr>
      <dsp:spPr>
        <a:xfrm>
          <a:off x="1670008" y="783193"/>
          <a:ext cx="9210717" cy="14458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3024" tIns="153024" rIns="153024" bIns="153024" numCol="1" spcCol="1270" anchor="ctr" anchorCtr="0">
          <a:noAutofit/>
        </a:bodyPr>
        <a:lstStyle/>
        <a:p>
          <a:pPr marL="0" lvl="0" indent="0" algn="l" defTabSz="1111250">
            <a:lnSpc>
              <a:spcPct val="100000"/>
            </a:lnSpc>
            <a:spcBef>
              <a:spcPct val="0"/>
            </a:spcBef>
            <a:spcAft>
              <a:spcPct val="35000"/>
            </a:spcAft>
            <a:buNone/>
          </a:pPr>
          <a:r>
            <a:rPr lang="it-IT" sz="2500" kern="1200" dirty="0"/>
            <a:t>Ability to import Cassandra data into Azure cosmos DB </a:t>
          </a:r>
          <a:endParaRPr lang="en-US" sz="2500" kern="1200" dirty="0"/>
        </a:p>
      </dsp:txBody>
      <dsp:txXfrm>
        <a:off x="1670008" y="783193"/>
        <a:ext cx="9210717" cy="1445895"/>
      </dsp:txXfrm>
    </dsp:sp>
    <dsp:sp modelId="{AE3D4F40-4A0A-46FA-A594-2F8590F2E0AB}">
      <dsp:nvSpPr>
        <dsp:cNvPr id="0" name=""/>
        <dsp:cNvSpPr/>
      </dsp:nvSpPr>
      <dsp:spPr>
        <a:xfrm>
          <a:off x="0" y="2590561"/>
          <a:ext cx="10880726" cy="144589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86AF980-DEDE-4215-B700-1AD68C7FC065}">
      <dsp:nvSpPr>
        <dsp:cNvPr id="0" name=""/>
        <dsp:cNvSpPr/>
      </dsp:nvSpPr>
      <dsp:spPr>
        <a:xfrm>
          <a:off x="437383" y="2915888"/>
          <a:ext cx="795242" cy="79524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140ABAD-44BF-417F-AE3C-533BF1CC79E2}">
      <dsp:nvSpPr>
        <dsp:cNvPr id="0" name=""/>
        <dsp:cNvSpPr/>
      </dsp:nvSpPr>
      <dsp:spPr>
        <a:xfrm>
          <a:off x="1670008" y="2590561"/>
          <a:ext cx="9210717" cy="14458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3024" tIns="153024" rIns="153024" bIns="153024" numCol="1" spcCol="1270" anchor="ctr" anchorCtr="0">
          <a:noAutofit/>
        </a:bodyPr>
        <a:lstStyle/>
        <a:p>
          <a:pPr marL="0" lvl="0" indent="0" algn="l" defTabSz="1111250">
            <a:lnSpc>
              <a:spcPct val="100000"/>
            </a:lnSpc>
            <a:spcBef>
              <a:spcPct val="0"/>
            </a:spcBef>
            <a:spcAft>
              <a:spcPct val="35000"/>
            </a:spcAft>
            <a:buNone/>
          </a:pPr>
          <a:r>
            <a:rPr lang="en-US" sz="2500" kern="1200"/>
            <a:t>Utilize the Cassandra Query Language (CQL)</a:t>
          </a:r>
        </a:p>
      </dsp:txBody>
      <dsp:txXfrm>
        <a:off x="1670008" y="2590561"/>
        <a:ext cx="9210717" cy="144589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33AE52-7231-4D73-ACAD-C24DB5D8AF92}">
      <dsp:nvSpPr>
        <dsp:cNvPr id="0" name=""/>
        <dsp:cNvSpPr/>
      </dsp:nvSpPr>
      <dsp:spPr>
        <a:xfrm>
          <a:off x="0" y="10425"/>
          <a:ext cx="10880726" cy="110682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63830" tIns="163830" rIns="163830" bIns="163830" numCol="1" spcCol="1270" anchor="ctr" anchorCtr="0">
          <a:noAutofit/>
        </a:bodyPr>
        <a:lstStyle/>
        <a:p>
          <a:pPr marL="0" lvl="0" indent="0" algn="l" defTabSz="1911350">
            <a:lnSpc>
              <a:spcPct val="90000"/>
            </a:lnSpc>
            <a:spcBef>
              <a:spcPct val="0"/>
            </a:spcBef>
            <a:spcAft>
              <a:spcPct val="35000"/>
            </a:spcAft>
            <a:buNone/>
          </a:pPr>
          <a:r>
            <a:rPr lang="en-US" sz="4300" kern="1200"/>
            <a:t>Cqlsh Copy Command</a:t>
          </a:r>
        </a:p>
      </dsp:txBody>
      <dsp:txXfrm>
        <a:off x="54030" y="64455"/>
        <a:ext cx="10772666" cy="998760"/>
      </dsp:txXfrm>
    </dsp:sp>
    <dsp:sp modelId="{61BFB3F2-DD92-4528-A070-D9A972A118C2}">
      <dsp:nvSpPr>
        <dsp:cNvPr id="0" name=""/>
        <dsp:cNvSpPr/>
      </dsp:nvSpPr>
      <dsp:spPr>
        <a:xfrm>
          <a:off x="0" y="1241085"/>
          <a:ext cx="10880726" cy="110682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63830" tIns="163830" rIns="163830" bIns="163830" numCol="1" spcCol="1270" anchor="ctr" anchorCtr="0">
          <a:noAutofit/>
        </a:bodyPr>
        <a:lstStyle/>
        <a:p>
          <a:pPr marL="0" lvl="0" indent="0" algn="l" defTabSz="1911350">
            <a:lnSpc>
              <a:spcPct val="90000"/>
            </a:lnSpc>
            <a:spcBef>
              <a:spcPct val="0"/>
            </a:spcBef>
            <a:spcAft>
              <a:spcPct val="35000"/>
            </a:spcAft>
            <a:buNone/>
          </a:pPr>
          <a:r>
            <a:rPr lang="en-US" sz="4300" kern="1200"/>
            <a:t>Copy Table with spark</a:t>
          </a:r>
        </a:p>
      </dsp:txBody>
      <dsp:txXfrm>
        <a:off x="54030" y="1295115"/>
        <a:ext cx="10772666" cy="998760"/>
      </dsp:txXfrm>
    </dsp:sp>
    <dsp:sp modelId="{A1D7946A-B3C1-4449-995F-FCDDBA8A63AA}">
      <dsp:nvSpPr>
        <dsp:cNvPr id="0" name=""/>
        <dsp:cNvSpPr/>
      </dsp:nvSpPr>
      <dsp:spPr>
        <a:xfrm>
          <a:off x="0" y="2471745"/>
          <a:ext cx="10880726" cy="110682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63830" tIns="163830" rIns="163830" bIns="163830" numCol="1" spcCol="1270" anchor="ctr" anchorCtr="0">
          <a:noAutofit/>
        </a:bodyPr>
        <a:lstStyle/>
        <a:p>
          <a:pPr marL="0" lvl="0" indent="0" algn="l" defTabSz="1911350">
            <a:lnSpc>
              <a:spcPct val="90000"/>
            </a:lnSpc>
            <a:spcBef>
              <a:spcPct val="0"/>
            </a:spcBef>
            <a:spcAft>
              <a:spcPct val="35000"/>
            </a:spcAft>
            <a:buNone/>
          </a:pPr>
          <a:r>
            <a:rPr lang="en-US" sz="4300" kern="1200"/>
            <a:t>Striim(Oracle DB/Apache Cassandra)</a:t>
          </a:r>
        </a:p>
      </dsp:txBody>
      <dsp:txXfrm>
        <a:off x="54030" y="2525775"/>
        <a:ext cx="10772666" cy="998760"/>
      </dsp:txXfrm>
    </dsp:sp>
    <dsp:sp modelId="{4EE680DD-09C1-4786-A933-97A48F703E98}">
      <dsp:nvSpPr>
        <dsp:cNvPr id="0" name=""/>
        <dsp:cNvSpPr/>
      </dsp:nvSpPr>
      <dsp:spPr>
        <a:xfrm>
          <a:off x="0" y="3702404"/>
          <a:ext cx="10880726" cy="110682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63830" tIns="163830" rIns="163830" bIns="163830" numCol="1" spcCol="1270" anchor="ctr" anchorCtr="0">
          <a:noAutofit/>
        </a:bodyPr>
        <a:lstStyle/>
        <a:p>
          <a:pPr marL="0" lvl="0" indent="0" algn="l" defTabSz="1911350">
            <a:lnSpc>
              <a:spcPct val="90000"/>
            </a:lnSpc>
            <a:spcBef>
              <a:spcPct val="0"/>
            </a:spcBef>
            <a:spcAft>
              <a:spcPct val="35000"/>
            </a:spcAft>
            <a:buNone/>
          </a:pPr>
          <a:r>
            <a:rPr lang="en-US" sz="4300" kern="1200"/>
            <a:t>Blitzz(Oracle DB/Apache Cassandra)</a:t>
          </a:r>
        </a:p>
      </dsp:txBody>
      <dsp:txXfrm>
        <a:off x="54030" y="3756434"/>
        <a:ext cx="10772666" cy="99876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989247-99F6-4AF2-B76D-35A7CDAFD370}">
      <dsp:nvSpPr>
        <dsp:cNvPr id="0" name=""/>
        <dsp:cNvSpPr/>
      </dsp:nvSpPr>
      <dsp:spPr>
        <a:xfrm>
          <a:off x="0" y="10441"/>
          <a:ext cx="9707562" cy="1515149"/>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dirty="0"/>
            <a:t>Is it possible to create multiple tables with Apache Cassandra API of Azure Cosmos DB?</a:t>
          </a:r>
        </a:p>
      </dsp:txBody>
      <dsp:txXfrm>
        <a:off x="73963" y="84404"/>
        <a:ext cx="9559636" cy="1367223"/>
      </dsp:txXfrm>
    </dsp:sp>
    <dsp:sp modelId="{4A71D5C7-A7D6-46CE-B888-CF65241F6B98}">
      <dsp:nvSpPr>
        <dsp:cNvPr id="0" name=""/>
        <dsp:cNvSpPr/>
      </dsp:nvSpPr>
      <dsp:spPr>
        <a:xfrm>
          <a:off x="0" y="1626391"/>
          <a:ext cx="9707562" cy="1515149"/>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dirty="0"/>
            <a:t>True/False: I do not have to create multiple indexes to satisfy the queries </a:t>
          </a:r>
        </a:p>
      </dsp:txBody>
      <dsp:txXfrm>
        <a:off x="73963" y="1700354"/>
        <a:ext cx="9559636" cy="1367223"/>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4E1BD7B-C992-4BE7-ABFB-5478334E97F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e Placeholder 2">
            <a:extLst>
              <a:ext uri="{FF2B5EF4-FFF2-40B4-BE49-F238E27FC236}">
                <a16:creationId xmlns:a16="http://schemas.microsoft.com/office/drawing/2014/main" id="{EA0BE844-B451-451E-95BD-2217A0E9EB9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526A0C5-1737-4516-8613-63010B1547B8}" type="datetimeFigureOut">
              <a:rPr lang="de-DE" smtClean="0"/>
              <a:t>14.09.2021</a:t>
            </a:fld>
            <a:endParaRPr lang="de-DE"/>
          </a:p>
        </p:txBody>
      </p:sp>
      <p:sp>
        <p:nvSpPr>
          <p:cNvPr id="4" name="Footer Placeholder 3">
            <a:extLst>
              <a:ext uri="{FF2B5EF4-FFF2-40B4-BE49-F238E27FC236}">
                <a16:creationId xmlns:a16="http://schemas.microsoft.com/office/drawing/2014/main" id="{9BC6EC59-DF49-4DE8-A9D9-234D3F5E1A20}"/>
              </a:ext>
            </a:extLst>
          </p:cNvPr>
          <p:cNvSpPr>
            <a:spLocks noGrp="1"/>
          </p:cNvSpPr>
          <p:nvPr>
            <p:ph type="ftr" sz="quarter" idx="2"/>
          </p:nvPr>
        </p:nvSpPr>
        <p:spPr>
          <a:xfrm>
            <a:off x="0" y="8685214"/>
            <a:ext cx="5795010" cy="332434"/>
          </a:xfrm>
          <a:prstGeom prst="rect">
            <a:avLst/>
          </a:prstGeom>
        </p:spPr>
        <p:txBody>
          <a:bodyPr vert="horz" lIns="91440" tIns="45720" rIns="91440" bIns="45720" rtlCol="0" anchor="b"/>
          <a:lstStyle>
            <a:lvl1pPr algn="l">
              <a:defRPr sz="1200"/>
            </a:lvl1pPr>
          </a:lstStyle>
          <a:p>
            <a:pPr algn="ctr"/>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de-DE" sz="400" dirty="0"/>
          </a:p>
        </p:txBody>
      </p:sp>
      <p:sp>
        <p:nvSpPr>
          <p:cNvPr id="5" name="Slide Number Placeholder 4">
            <a:extLst>
              <a:ext uri="{FF2B5EF4-FFF2-40B4-BE49-F238E27FC236}">
                <a16:creationId xmlns:a16="http://schemas.microsoft.com/office/drawing/2014/main" id="{27A467BB-2561-49FB-8D9F-C9BD83C791AE}"/>
              </a:ext>
            </a:extLst>
          </p:cNvPr>
          <p:cNvSpPr>
            <a:spLocks noGrp="1"/>
          </p:cNvSpPr>
          <p:nvPr>
            <p:ph type="sldNum" sz="quarter" idx="3"/>
          </p:nvPr>
        </p:nvSpPr>
        <p:spPr>
          <a:xfrm>
            <a:off x="5795009" y="8685213"/>
            <a:ext cx="1061403" cy="458787"/>
          </a:xfrm>
          <a:prstGeom prst="rect">
            <a:avLst/>
          </a:prstGeom>
        </p:spPr>
        <p:txBody>
          <a:bodyPr vert="horz" lIns="91440" tIns="45720" rIns="91440" bIns="45720" rtlCol="0" anchor="b"/>
          <a:lstStyle>
            <a:lvl1pPr algn="r">
              <a:defRPr sz="1200"/>
            </a:lvl1pPr>
          </a:lstStyle>
          <a:p>
            <a:fld id="{D0CF5A6F-0D2E-47B9-A178-820DCEC0BE80}" type="slidenum">
              <a:rPr lang="de-DE" smtClean="0"/>
              <a:t>‹#›</a:t>
            </a:fld>
            <a:endParaRPr lang="de-DE"/>
          </a:p>
        </p:txBody>
      </p:sp>
    </p:spTree>
    <p:extLst>
      <p:ext uri="{BB962C8B-B14F-4D97-AF65-F5344CB8AC3E}">
        <p14:creationId xmlns:p14="http://schemas.microsoft.com/office/powerpoint/2010/main" val="776143461"/>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A5393D-B028-4524-AF49-431A2D6FFD76}" type="datetimeFigureOut">
              <a:rPr lang="en-US" noProof="0" smtClean="0"/>
              <a:t>9/14/2021</a:t>
            </a:fld>
            <a:endParaRPr lang="en-US" noProof="0"/>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dirty="0" err="1"/>
              <a:t>Mastertextformat</a:t>
            </a:r>
            <a:r>
              <a:rPr lang="en-US" noProof="0" dirty="0"/>
              <a:t> </a:t>
            </a:r>
            <a:r>
              <a:rPr lang="en-US" noProof="0" dirty="0" err="1"/>
              <a:t>bearbeiten</a:t>
            </a:r>
            <a:endParaRPr lang="en-US" noProof="0" dirty="0"/>
          </a:p>
          <a:p>
            <a:pPr lvl="1"/>
            <a:r>
              <a:rPr lang="en-US" noProof="0" dirty="0" err="1"/>
              <a:t>Zweite</a:t>
            </a:r>
            <a:r>
              <a:rPr lang="en-US" noProof="0" dirty="0"/>
              <a:t> </a:t>
            </a:r>
            <a:r>
              <a:rPr lang="en-US" noProof="0" dirty="0" err="1"/>
              <a:t>Ebene</a:t>
            </a:r>
            <a:endParaRPr lang="en-US" noProof="0" dirty="0"/>
          </a:p>
          <a:p>
            <a:pPr lvl="2"/>
            <a:r>
              <a:rPr lang="en-US" noProof="0" dirty="0" err="1"/>
              <a:t>Dritte</a:t>
            </a:r>
            <a:r>
              <a:rPr lang="en-US" noProof="0" dirty="0"/>
              <a:t> </a:t>
            </a:r>
            <a:r>
              <a:rPr lang="en-US" noProof="0" dirty="0" err="1"/>
              <a:t>Ebene</a:t>
            </a:r>
            <a:endParaRPr lang="en-US" noProof="0" dirty="0"/>
          </a:p>
          <a:p>
            <a:pPr lvl="3"/>
            <a:r>
              <a:rPr lang="en-US" noProof="0" dirty="0" err="1"/>
              <a:t>Vierte</a:t>
            </a:r>
            <a:r>
              <a:rPr lang="en-US" noProof="0" dirty="0"/>
              <a:t> </a:t>
            </a:r>
            <a:r>
              <a:rPr lang="en-US" noProof="0" dirty="0" err="1"/>
              <a:t>Ebene</a:t>
            </a:r>
            <a:endParaRPr lang="en-US" noProof="0" dirty="0"/>
          </a:p>
          <a:p>
            <a:pPr lvl="4"/>
            <a:r>
              <a:rPr lang="en-US" noProof="0" dirty="0" err="1"/>
              <a:t>Fünfte</a:t>
            </a:r>
            <a:r>
              <a:rPr lang="en-US" noProof="0" dirty="0"/>
              <a:t> </a:t>
            </a:r>
            <a:r>
              <a:rPr lang="en-US" noProof="0" dirty="0" err="1"/>
              <a:t>Ebene</a:t>
            </a:r>
            <a:endParaRPr lang="en-US" noProof="0" dirty="0"/>
          </a:p>
          <a:p>
            <a:pPr lvl="5"/>
            <a:r>
              <a:rPr lang="en-US" noProof="0" dirty="0"/>
              <a:t>6</a:t>
            </a:r>
          </a:p>
          <a:p>
            <a:pPr lvl="6"/>
            <a:r>
              <a:rPr lang="en-US" noProof="0" dirty="0"/>
              <a:t>7</a:t>
            </a:r>
          </a:p>
          <a:p>
            <a:pPr lvl="7"/>
            <a:r>
              <a:rPr lang="en-US" noProof="0" dirty="0"/>
              <a:t>8</a:t>
            </a:r>
          </a:p>
          <a:p>
            <a:pPr lvl="8"/>
            <a:r>
              <a:rPr lang="en-US" noProof="0" dirty="0"/>
              <a:t>9</a:t>
            </a:r>
          </a:p>
        </p:txBody>
      </p:sp>
      <p:sp>
        <p:nvSpPr>
          <p:cNvPr id="6" name="Fußzeilenplatzhalter 5"/>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algn="ctr">
              <a:defRPr sz="400"/>
            </a:lvl1pPr>
          </a:lstStyle>
          <a:p>
            <a:r>
              <a:rPr lang="en-US" noProof="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a:p>
        </p:txBody>
      </p:sp>
      <p:sp>
        <p:nvSpPr>
          <p:cNvPr id="7" name="Foliennummernplatzhalter 6"/>
          <p:cNvSpPr>
            <a:spLocks noGrp="1"/>
          </p:cNvSpPr>
          <p:nvPr>
            <p:ph type="sldNum" sz="quarter" idx="5"/>
          </p:nvPr>
        </p:nvSpPr>
        <p:spPr>
          <a:xfrm>
            <a:off x="5920740" y="8685213"/>
            <a:ext cx="935672" cy="458787"/>
          </a:xfrm>
          <a:prstGeom prst="rect">
            <a:avLst/>
          </a:prstGeom>
        </p:spPr>
        <p:txBody>
          <a:bodyPr vert="horz" lIns="91440" tIns="45720" rIns="91440" bIns="45720" rtlCol="0" anchor="b"/>
          <a:lstStyle>
            <a:lvl1pPr algn="r">
              <a:defRPr sz="1200"/>
            </a:lvl1pPr>
          </a:lstStyle>
          <a:p>
            <a:fld id="{2910A2D9-F064-48EF-99CB-A51108C1AB40}" type="slidenum">
              <a:rPr lang="en-US" noProof="0" smtClean="0"/>
              <a:t>‹#›</a:t>
            </a:fld>
            <a:endParaRPr lang="en-US" noProof="0"/>
          </a:p>
        </p:txBody>
      </p:sp>
    </p:spTree>
    <p:extLst>
      <p:ext uri="{BB962C8B-B14F-4D97-AF65-F5344CB8AC3E}">
        <p14:creationId xmlns:p14="http://schemas.microsoft.com/office/powerpoint/2010/main" val="2951971024"/>
      </p:ext>
    </p:extLst>
  </p:cSld>
  <p:clrMap bg1="lt1" tx1="dk1" bg2="lt2" tx2="dk2" accent1="accent1" accent2="accent2" accent3="accent3" accent4="accent4" accent5="accent5" accent6="accent6" hlink="hlink" folHlink="folHlink"/>
  <p:hf hdr="0" dt="0"/>
  <p:notesStyle>
    <a:lvl1pPr marL="0" algn="l" defTabSz="914400" rtl="0" eaLnBrk="1" latinLnBrk="0" hangingPunct="1">
      <a:lnSpc>
        <a:spcPct val="90000"/>
      </a:lnSpc>
      <a:spcBef>
        <a:spcPts val="333"/>
      </a:spcBef>
      <a:defRPr sz="882" kern="1200" baseline="0">
        <a:solidFill>
          <a:schemeClr val="tx1"/>
        </a:solidFill>
        <a:latin typeface="+mn-lt"/>
        <a:ea typeface="+mn-ea"/>
        <a:cs typeface="+mn-cs"/>
      </a:defRPr>
    </a:lvl1pPr>
    <a:lvl2pPr marL="210312" indent="-109728" algn="l" defTabSz="914400" rtl="0" eaLnBrk="1" latinLnBrk="0" hangingPunct="1">
      <a:lnSpc>
        <a:spcPct val="90000"/>
      </a:lnSpc>
      <a:spcBef>
        <a:spcPts val="333"/>
      </a:spcBef>
      <a:buClr>
        <a:schemeClr val="tx1"/>
      </a:buClr>
      <a:buSzPct val="90000"/>
      <a:buFont typeface="Wingdings" panose="05000000000000000000" pitchFamily="2" charset="2"/>
      <a:buChar char=""/>
      <a:defRPr sz="882" kern="1200" baseline="0">
        <a:solidFill>
          <a:schemeClr val="tx1"/>
        </a:solidFill>
        <a:latin typeface="+mn-lt"/>
        <a:ea typeface="+mn-ea"/>
        <a:cs typeface="+mn-cs"/>
      </a:defRPr>
    </a:lvl2pPr>
    <a:lvl3pPr marL="329184" indent="-118872" algn="l" defTabSz="914400" rtl="0" eaLnBrk="1" latinLnBrk="0" hangingPunct="1">
      <a:lnSpc>
        <a:spcPct val="90000"/>
      </a:lnSpc>
      <a:spcBef>
        <a:spcPts val="333"/>
      </a:spcBef>
      <a:buClr>
        <a:schemeClr val="tx1"/>
      </a:buClr>
      <a:buSzPct val="90000"/>
      <a:buFont typeface="Wingdings" panose="05000000000000000000" pitchFamily="2" charset="2"/>
      <a:buChar char=""/>
      <a:defRPr sz="882" kern="1200" baseline="0">
        <a:solidFill>
          <a:schemeClr val="tx1"/>
        </a:solidFill>
        <a:latin typeface="+mn-lt"/>
        <a:ea typeface="+mn-ea"/>
        <a:cs typeface="+mn-cs"/>
      </a:defRPr>
    </a:lvl3pPr>
    <a:lvl4pPr marL="484632" indent="-146304" algn="l" defTabSz="914400" rtl="0" eaLnBrk="1" latinLnBrk="0" hangingPunct="1">
      <a:lnSpc>
        <a:spcPct val="90000"/>
      </a:lnSpc>
      <a:spcBef>
        <a:spcPts val="333"/>
      </a:spcBef>
      <a:buClr>
        <a:schemeClr val="tx1"/>
      </a:buClr>
      <a:buSzPct val="90000"/>
      <a:buFont typeface="Wingdings" panose="05000000000000000000" pitchFamily="2" charset="2"/>
      <a:buChar char=""/>
      <a:defRPr sz="882" kern="1200" baseline="0">
        <a:solidFill>
          <a:schemeClr val="tx1"/>
        </a:solidFill>
        <a:latin typeface="+mn-lt"/>
        <a:ea typeface="+mn-ea"/>
        <a:cs typeface="+mn-cs"/>
      </a:defRPr>
    </a:lvl4pPr>
    <a:lvl5pPr marL="612648" indent="-118872" algn="l" defTabSz="914400" rtl="0" eaLnBrk="1" latinLnBrk="0" hangingPunct="1">
      <a:lnSpc>
        <a:spcPct val="90000"/>
      </a:lnSpc>
      <a:spcBef>
        <a:spcPts val="333"/>
      </a:spcBef>
      <a:buClr>
        <a:schemeClr val="tx1"/>
      </a:buClr>
      <a:buSzPct val="90000"/>
      <a:buFont typeface="Wingdings" panose="05000000000000000000" pitchFamily="2" charset="2"/>
      <a:buChar char=""/>
      <a:defRPr sz="882" kern="1200" baseline="0">
        <a:solidFill>
          <a:schemeClr val="tx1"/>
        </a:solidFill>
        <a:latin typeface="+mn-lt"/>
        <a:ea typeface="+mn-ea"/>
        <a:cs typeface="+mn-cs"/>
      </a:defRPr>
    </a:lvl5pPr>
    <a:lvl6pPr marL="612648" indent="-118872" algn="l" defTabSz="914400" rtl="0" eaLnBrk="1" latinLnBrk="0" hangingPunct="1">
      <a:lnSpc>
        <a:spcPct val="90000"/>
      </a:lnSpc>
      <a:spcBef>
        <a:spcPts val="333"/>
      </a:spcBef>
      <a:buClr>
        <a:schemeClr val="tx1"/>
      </a:buClr>
      <a:buSzPct val="90000"/>
      <a:buFont typeface="Wingdings" panose="05000000000000000000" pitchFamily="2" charset="2"/>
      <a:buChar char=""/>
      <a:defRPr sz="982" kern="1200" baseline="0">
        <a:solidFill>
          <a:schemeClr val="tx1"/>
        </a:solidFill>
        <a:latin typeface="+mn-lt"/>
        <a:ea typeface="+mn-ea"/>
        <a:cs typeface="+mn-cs"/>
      </a:defRPr>
    </a:lvl6pPr>
    <a:lvl7pPr marL="612648" indent="-118872" algn="l" defTabSz="914400" rtl="0" eaLnBrk="1" latinLnBrk="0" hangingPunct="1">
      <a:lnSpc>
        <a:spcPct val="90000"/>
      </a:lnSpc>
      <a:spcBef>
        <a:spcPts val="333"/>
      </a:spcBef>
      <a:buClr>
        <a:schemeClr val="tx1"/>
      </a:buClr>
      <a:buSzPct val="90000"/>
      <a:buFont typeface="Wingdings" panose="05000000000000000000" pitchFamily="2" charset="2"/>
      <a:buChar char=""/>
      <a:defRPr sz="982" kern="1200" baseline="0">
        <a:solidFill>
          <a:schemeClr val="tx1"/>
        </a:solidFill>
        <a:latin typeface="+mn-lt"/>
        <a:ea typeface="+mn-ea"/>
        <a:cs typeface="+mn-cs"/>
      </a:defRPr>
    </a:lvl7pPr>
    <a:lvl8pPr marL="612648" indent="-118872" algn="l" defTabSz="914400" rtl="0" eaLnBrk="1" latinLnBrk="0" hangingPunct="1">
      <a:lnSpc>
        <a:spcPct val="90000"/>
      </a:lnSpc>
      <a:spcBef>
        <a:spcPts val="333"/>
      </a:spcBef>
      <a:buClr>
        <a:schemeClr val="tx1"/>
      </a:buClr>
      <a:buSzPct val="90000"/>
      <a:buFont typeface="Wingdings" panose="05000000000000000000" pitchFamily="2" charset="2"/>
      <a:buChar char=""/>
      <a:defRPr sz="982" kern="1200" baseline="0">
        <a:solidFill>
          <a:schemeClr val="tx1"/>
        </a:solidFill>
        <a:latin typeface="+mn-lt"/>
        <a:ea typeface="+mn-ea"/>
        <a:cs typeface="+mn-cs"/>
      </a:defRPr>
    </a:lvl8pPr>
    <a:lvl9pPr marL="612648" indent="-118872" algn="l" defTabSz="914400" rtl="0" eaLnBrk="1" latinLnBrk="0" hangingPunct="1">
      <a:lnSpc>
        <a:spcPct val="90000"/>
      </a:lnSpc>
      <a:spcBef>
        <a:spcPts val="333"/>
      </a:spcBef>
      <a:buClr>
        <a:schemeClr val="tx1"/>
      </a:buClr>
      <a:buSzPct val="90000"/>
      <a:buFont typeface="Wingdings" panose="05000000000000000000" pitchFamily="2" charset="2"/>
      <a:buChar char=""/>
      <a:defRPr sz="982" kern="1200" baseline="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cassandra.apache.org/" TargetMode="External"/><Relationship Id="rId2" Type="http://schemas.openxmlformats.org/officeDocument/2006/relationships/slide" Target="../slides/slide28.xml"/><Relationship Id="rId1" Type="http://schemas.openxmlformats.org/officeDocument/2006/relationships/notesMaster" Target="../notesMasters/notesMaster1.xml"/><Relationship Id="rId5" Type="http://schemas.openxmlformats.org/officeDocument/2006/relationships/hyperlink" Target="https://azure.microsoft.com/support/legal/sla/cosmos-db" TargetMode="External"/><Relationship Id="rId4" Type="http://schemas.openxmlformats.org/officeDocument/2006/relationships/hyperlink" Target="https://cassandra.apache.org/doc/latest/getting_started/drivers.html?highlight=driver" TargetMode="Externa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docs.microsoft.com/en-us/azure/cosmos-db/distribute-data-globally" TargetMode="External"/><Relationship Id="rId2" Type="http://schemas.openxmlformats.org/officeDocument/2006/relationships/slide" Target="../slides/slide29.xml"/><Relationship Id="rId1" Type="http://schemas.openxmlformats.org/officeDocument/2006/relationships/notesMaster" Target="../notesMasters/notesMaster1.xml"/><Relationship Id="rId5" Type="http://schemas.openxmlformats.org/officeDocument/2006/relationships/hyperlink" Target="https://www.microsoft.com/trustcenter" TargetMode="External"/><Relationship Id="rId4" Type="http://schemas.openxmlformats.org/officeDocument/2006/relationships/hyperlink" Target="https://docs.microsoft.com/en-us/azure/cosmos-db/consistency-levels" TargetMode="Externa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www.youtube.com/watch?v=1Sf4McGN1AQ" TargetMode="External"/><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8" Type="http://schemas.openxmlformats.org/officeDocument/2006/relationships/hyperlink" Target="https://docs.microsoft.com/en-us/azure/cosmos-db/cosmosdb-cassandra-api-migrate-data-striim" TargetMode="External"/><Relationship Id="rId3" Type="http://schemas.openxmlformats.org/officeDocument/2006/relationships/hyperlink" Target="https://docs.microsoft.com/en-us/azure/cosmos-db/cassandra-import-data" TargetMode="External"/><Relationship Id="rId7" Type="http://schemas.openxmlformats.org/officeDocument/2006/relationships/hyperlink" Target="https://docs.microsoft.com/en-us/azure/cosmos-db/cassandra-spark-table-copy-ops" TargetMode="External"/><Relationship Id="rId2" Type="http://schemas.openxmlformats.org/officeDocument/2006/relationships/slide" Target="../slides/slide31.xml"/><Relationship Id="rId1" Type="http://schemas.openxmlformats.org/officeDocument/2006/relationships/notesMaster" Target="../notesMasters/notesMaster1.xml"/><Relationship Id="rId6" Type="http://schemas.openxmlformats.org/officeDocument/2006/relationships/hyperlink" Target="https://docs.microsoft.com/en-us/azure/cosmos-db/cassandra-spark-hdinsight" TargetMode="External"/><Relationship Id="rId5" Type="http://schemas.openxmlformats.org/officeDocument/2006/relationships/hyperlink" Target="https://docs.microsoft.com/en-us/azure/cosmos-db/cassandra-spark-databricks" TargetMode="External"/><Relationship Id="rId4" Type="http://schemas.openxmlformats.org/officeDocument/2006/relationships/hyperlink" Target="http://cassandra.apache.org/doc/latest/tools/cqlsh.html#cqlsh" TargetMode="External"/><Relationship Id="rId9" Type="http://schemas.openxmlformats.org/officeDocument/2006/relationships/hyperlink" Target="https://docs.microsoft.com/en-us/azure/cosmos-db/oracle-migrate-cosmos-db-blitzz" TargetMode="Externa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docs.microsoft.com/en-us/azure/cosmos-db/indexing-policies" TargetMode="External"/><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pPr lvl="0"/>
            <a:fld id="{8B263312-38AA-4E1E-B2B5-0F8F122B24FE}" type="slidenum">
              <a:rPr lang="en-US" noProof="0" smtClean="0"/>
              <a:pPr lvl="0"/>
              <a:t>5</a:t>
            </a:fld>
            <a:endParaRPr lang="en-US" noProof="0" dirty="0"/>
          </a:p>
        </p:txBody>
      </p:sp>
      <p:sp>
        <p:nvSpPr>
          <p:cNvPr id="3" name="Date Placeholder 2">
            <a:extLst>
              <a:ext uri="{FF2B5EF4-FFF2-40B4-BE49-F238E27FC236}">
                <a16:creationId xmlns:a16="http://schemas.microsoft.com/office/drawing/2014/main" id="{AADD9822-205E-411A-98E8-614EE76611C1}"/>
              </a:ext>
            </a:extLst>
          </p:cNvPr>
          <p:cNvSpPr>
            <a:spLocks noGrp="1"/>
          </p:cNvSpPr>
          <p:nvPr>
            <p:ph type="dt" idx="14"/>
          </p:nvPr>
        </p:nvSpPr>
        <p:spPr/>
        <p:txBody>
          <a:bodyPr/>
          <a:lstStyle/>
          <a:p>
            <a:fld id="{C6C9641A-9089-4752-A056-B1CBB82B5AD3}" type="datetime1">
              <a:rPr lang="en-US" smtClean="0"/>
              <a:t>9/14/2021</a:t>
            </a:fld>
            <a:endParaRPr lang="en-US" dirty="0"/>
          </a:p>
        </p:txBody>
      </p:sp>
      <p:sp>
        <p:nvSpPr>
          <p:cNvPr id="8" name="Slide Image Placeholder 7">
            <a:extLst>
              <a:ext uri="{FF2B5EF4-FFF2-40B4-BE49-F238E27FC236}">
                <a16:creationId xmlns:a16="http://schemas.microsoft.com/office/drawing/2014/main" id="{93D79A44-A14C-46C2-9D88-AA4F08A12BF7}"/>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A6027BF1-B3D5-47B5-BC6F-966DC5AB1C5A}"/>
              </a:ext>
            </a:extLst>
          </p:cNvPr>
          <p:cNvSpPr>
            <a:spLocks noGrp="1"/>
          </p:cNvSpPr>
          <p:nvPr>
            <p:ph type="body" idx="1"/>
          </p:nvPr>
        </p:nvSpPr>
        <p:spPr>
          <a:xfrm>
            <a:off x="685800" y="4400550"/>
            <a:ext cx="5486400" cy="3600450"/>
          </a:xfrm>
          <a:prstGeom prst="rect">
            <a:avLst/>
          </a:prstGeom>
        </p:spPr>
        <p:txBody>
          <a:bodyPr/>
          <a:lstStyle/>
          <a:p>
            <a:endParaRPr lang="en-US" dirty="0"/>
          </a:p>
        </p:txBody>
      </p:sp>
      <p:sp>
        <p:nvSpPr>
          <p:cNvPr id="4" name="Header Placeholder 3">
            <a:extLst>
              <a:ext uri="{FF2B5EF4-FFF2-40B4-BE49-F238E27FC236}">
                <a16:creationId xmlns:a16="http://schemas.microsoft.com/office/drawing/2014/main" id="{024AF13D-BB1E-4F4A-BD0B-2ACA4B636AC1}"/>
              </a:ext>
            </a:extLst>
          </p:cNvPr>
          <p:cNvSpPr>
            <a:spLocks noGrp="1"/>
          </p:cNvSpPr>
          <p:nvPr>
            <p:ph type="hdr" sz="quarter" idx="15"/>
          </p:nvPr>
        </p:nvSpPr>
        <p:spPr>
          <a:xfrm>
            <a:off x="0" y="0"/>
            <a:ext cx="2971800" cy="458788"/>
          </a:xfrm>
          <a:prstGeom prst="rect">
            <a:avLst/>
          </a:prstGeom>
        </p:spPr>
        <p:txBody>
          <a:bodyPr/>
          <a:lstStyle/>
          <a:p>
            <a:r>
              <a:rPr lang="en-US" dirty="0"/>
              <a:t>[[HEADER]]</a:t>
            </a:r>
          </a:p>
        </p:txBody>
      </p:sp>
    </p:spTree>
    <p:extLst>
      <p:ext uri="{BB962C8B-B14F-4D97-AF65-F5344CB8AC3E}">
        <p14:creationId xmlns:p14="http://schemas.microsoft.com/office/powerpoint/2010/main" val="22676444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B263312-38AA-4E1E-B2B5-0F8F122B24FE}" type="slidenum">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3" name="Date Placeholder 2">
            <a:extLst>
              <a:ext uri="{FF2B5EF4-FFF2-40B4-BE49-F238E27FC236}">
                <a16:creationId xmlns:a16="http://schemas.microsoft.com/office/drawing/2014/main" id="{AADD9822-205E-411A-98E8-614EE76611C1}"/>
              </a:ext>
            </a:extLst>
          </p:cNvPr>
          <p:cNvSpPr>
            <a:spLocks noGrp="1"/>
          </p:cNvSpPr>
          <p:nvPr>
            <p:ph type="dt" idx="1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6C9641A-9089-4752-A056-B1CBB82B5AD3}" type="datetime1">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9/14/2021</a:t>
            </a:fld>
            <a:endParaRPr kumimoji="0" lang="en-US" sz="12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8" name="Slide Image Placeholder 7">
            <a:extLst>
              <a:ext uri="{FF2B5EF4-FFF2-40B4-BE49-F238E27FC236}">
                <a16:creationId xmlns:a16="http://schemas.microsoft.com/office/drawing/2014/main" id="{93D79A44-A14C-46C2-9D88-AA4F08A12BF7}"/>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A6027BF1-B3D5-47B5-BC6F-966DC5AB1C5A}"/>
              </a:ext>
            </a:extLst>
          </p:cNvPr>
          <p:cNvSpPr>
            <a:spLocks noGrp="1"/>
          </p:cNvSpPr>
          <p:nvPr>
            <p:ph type="body" idx="1"/>
          </p:nvPr>
        </p:nvSpPr>
        <p:spPr>
          <a:xfrm>
            <a:off x="685800" y="4400550"/>
            <a:ext cx="5486400" cy="3600450"/>
          </a:xfrm>
          <a:prstGeom prst="rect">
            <a:avLst/>
          </a:prstGeom>
        </p:spPr>
        <p:txBody>
          <a:bodyPr/>
          <a:lstStyle/>
          <a:p>
            <a:endParaRPr lang="en-US" dirty="0"/>
          </a:p>
        </p:txBody>
      </p:sp>
      <p:sp>
        <p:nvSpPr>
          <p:cNvPr id="4" name="Header Placeholder 3">
            <a:extLst>
              <a:ext uri="{FF2B5EF4-FFF2-40B4-BE49-F238E27FC236}">
                <a16:creationId xmlns:a16="http://schemas.microsoft.com/office/drawing/2014/main" id="{024AF13D-BB1E-4F4A-BD0B-2ACA4B636AC1}"/>
              </a:ext>
            </a:extLst>
          </p:cNvPr>
          <p:cNvSpPr>
            <a:spLocks noGrp="1"/>
          </p:cNvSpPr>
          <p:nvPr>
            <p:ph type="hdr" sz="quarter" idx="15"/>
          </p:nvPr>
        </p:nvSpPr>
        <p:spPr>
          <a:xfrm>
            <a:off x="0" y="0"/>
            <a:ext cx="2971800" cy="458788"/>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Segoe UI"/>
                <a:ea typeface="+mn-ea"/>
                <a:cs typeface="+mn-cs"/>
              </a:rPr>
              <a:t>[[HEADER]]</a:t>
            </a:r>
          </a:p>
        </p:txBody>
      </p:sp>
    </p:spTree>
    <p:extLst>
      <p:ext uri="{BB962C8B-B14F-4D97-AF65-F5344CB8AC3E}">
        <p14:creationId xmlns:p14="http://schemas.microsoft.com/office/powerpoint/2010/main" val="29761652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475C4C8-7DEA-455A-9336-A4C7DB3AE516}" type="slidenum">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6" name="Date Placeholder 5">
            <a:extLst>
              <a:ext uri="{FF2B5EF4-FFF2-40B4-BE49-F238E27FC236}">
                <a16:creationId xmlns:a16="http://schemas.microsoft.com/office/drawing/2014/main" id="{3EB16111-A97F-457F-91C8-272E5E8DFF89}"/>
              </a:ext>
            </a:extLst>
          </p:cNvPr>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97C9337-20C5-41EF-80F6-63D1F94ABC0C}" type="datetime1">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9/14/2021</a:t>
            </a:fld>
            <a:endParaRPr kumimoji="0" lang="en-US" sz="12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10" name="Slide Image Placeholder 9">
            <a:extLst>
              <a:ext uri="{FF2B5EF4-FFF2-40B4-BE49-F238E27FC236}">
                <a16:creationId xmlns:a16="http://schemas.microsoft.com/office/drawing/2014/main" id="{1E1408CB-E158-45EC-A705-EC77EDB9E722}"/>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80831AF6-C812-4CA9-9A84-72B9BD292CB0}"/>
              </a:ext>
            </a:extLst>
          </p:cNvPr>
          <p:cNvSpPr>
            <a:spLocks noGrp="1"/>
          </p:cNvSpPr>
          <p:nvPr>
            <p:ph type="body" idx="1"/>
          </p:nvPr>
        </p:nvSpPr>
        <p:spPr>
          <a:xfrm>
            <a:off x="685800" y="4400550"/>
            <a:ext cx="5486400" cy="3600450"/>
          </a:xfrm>
          <a:prstGeom prst="rect">
            <a:avLst/>
          </a:prstGeom>
        </p:spPr>
        <p:txBody>
          <a:bodyPr/>
          <a:lstStyle/>
          <a:p>
            <a:pPr lvl="0" defTabSz="914460">
              <a:lnSpc>
                <a:spcPct val="90000"/>
              </a:lnSpc>
              <a:spcAft>
                <a:spcPts val="333"/>
              </a:spcAft>
              <a:defRPr/>
            </a:pPr>
            <a:r>
              <a:rPr lang="en-US" sz="882" noProof="1">
                <a:solidFill>
                  <a:prstClr val="black"/>
                </a:solidFill>
                <a:latin typeface="Segoe UI Light" pitchFamily="34" charset="0"/>
              </a:rPr>
              <a:t>Consider demoing the following:</a:t>
            </a:r>
          </a:p>
          <a:p>
            <a:pPr lvl="0" defTabSz="914460">
              <a:lnSpc>
                <a:spcPct val="90000"/>
              </a:lnSpc>
              <a:spcAft>
                <a:spcPts val="333"/>
              </a:spcAft>
            </a:pPr>
            <a:endParaRPr lang="en-US" sz="882" dirty="0">
              <a:solidFill>
                <a:prstClr val="black"/>
              </a:solidFill>
              <a:latin typeface="Segoe UI Light" pitchFamily="34" charset="0"/>
            </a:endParaRPr>
          </a:p>
          <a:p>
            <a:pPr lvl="0" defTabSz="914460">
              <a:lnSpc>
                <a:spcPct val="90000"/>
              </a:lnSpc>
              <a:spcAft>
                <a:spcPts val="333"/>
              </a:spcAft>
            </a:pPr>
            <a:r>
              <a:rPr lang="en-US" sz="882" dirty="0">
                <a:solidFill>
                  <a:prstClr val="black"/>
                </a:solidFill>
                <a:latin typeface="Segoe UI Light" pitchFamily="34" charset="0"/>
              </a:rPr>
              <a:t>-</a:t>
            </a:r>
          </a:p>
          <a:p>
            <a:pPr lvl="0" defTabSz="914460">
              <a:lnSpc>
                <a:spcPct val="90000"/>
              </a:lnSpc>
              <a:spcAft>
                <a:spcPts val="333"/>
              </a:spcAft>
            </a:pPr>
            <a:endParaRPr lang="en-US" sz="882" dirty="0">
              <a:solidFill>
                <a:prstClr val="black"/>
              </a:solidFill>
              <a:latin typeface="Segoe UI Light" pitchFamily="34" charset="0"/>
            </a:endParaRPr>
          </a:p>
          <a:p>
            <a:pPr lvl="0" defTabSz="914460">
              <a:lnSpc>
                <a:spcPct val="90000"/>
              </a:lnSpc>
              <a:spcAft>
                <a:spcPts val="333"/>
              </a:spcAft>
            </a:pPr>
            <a:r>
              <a:rPr lang="en-US" sz="882" dirty="0">
                <a:solidFill>
                  <a:prstClr val="black"/>
                </a:solidFill>
                <a:latin typeface="Segoe UI Light" pitchFamily="34" charset="0"/>
              </a:rPr>
              <a:t>##########</a:t>
            </a:r>
          </a:p>
        </p:txBody>
      </p:sp>
      <p:sp>
        <p:nvSpPr>
          <p:cNvPr id="2" name="Header Placeholder 1">
            <a:extLst>
              <a:ext uri="{FF2B5EF4-FFF2-40B4-BE49-F238E27FC236}">
                <a16:creationId xmlns:a16="http://schemas.microsoft.com/office/drawing/2014/main" id="{9830E05C-8F70-4854-835C-C7C6F7556052}"/>
              </a:ext>
            </a:extLst>
          </p:cNvPr>
          <p:cNvSpPr>
            <a:spLocks noGrp="1"/>
          </p:cNvSpPr>
          <p:nvPr>
            <p:ph type="hdr" sz="quarter" idx="13"/>
          </p:nvPr>
        </p:nvSpPr>
        <p:spPr>
          <a:xfrm>
            <a:off x="0" y="0"/>
            <a:ext cx="2971800" cy="458788"/>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Segoe UI"/>
                <a:ea typeface="+mn-ea"/>
                <a:cs typeface="+mn-cs"/>
              </a:rPr>
              <a:t>[[HEADER]]</a:t>
            </a:r>
          </a:p>
        </p:txBody>
      </p:sp>
    </p:spTree>
    <p:extLst>
      <p:ext uri="{BB962C8B-B14F-4D97-AF65-F5344CB8AC3E}">
        <p14:creationId xmlns:p14="http://schemas.microsoft.com/office/powerpoint/2010/main" val="40294211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a:t>Link to lab: </a:t>
            </a:r>
          </a:p>
          <a:p>
            <a:r>
              <a:rPr lang="en-US" dirty="0"/>
              <a:t>##########</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4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13" name="Slide Image Placeholder 12">
            <a:extLst>
              <a:ext uri="{FF2B5EF4-FFF2-40B4-BE49-F238E27FC236}">
                <a16:creationId xmlns:a16="http://schemas.microsoft.com/office/drawing/2014/main" id="{4F029D2E-C6F0-43A8-B828-60279B978610}"/>
              </a:ext>
            </a:extLst>
          </p:cNvPr>
          <p:cNvSpPr>
            <a:spLocks noGrp="1" noRot="1" noChangeAspect="1"/>
          </p:cNvSpPr>
          <p:nvPr>
            <p:ph type="sldImg"/>
          </p:nvPr>
        </p:nvSpPr>
        <p:spPr>
          <a:xfrm>
            <a:off x="696913" y="857250"/>
            <a:ext cx="5486400" cy="3086100"/>
          </a:xfrm>
        </p:spPr>
      </p:sp>
    </p:spTree>
    <p:extLst>
      <p:ext uri="{BB962C8B-B14F-4D97-AF65-F5344CB8AC3E}">
        <p14:creationId xmlns:p14="http://schemas.microsoft.com/office/powerpoint/2010/main" val="29965991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475C4C8-7DEA-455A-9336-A4C7DB3AE516}" type="slidenum">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3" name="Date Placeholder 2">
            <a:extLst>
              <a:ext uri="{FF2B5EF4-FFF2-40B4-BE49-F238E27FC236}">
                <a16:creationId xmlns:a16="http://schemas.microsoft.com/office/drawing/2014/main" id="{3F5CF34F-AAAC-430A-B32E-0E692172CC07}"/>
              </a:ext>
            </a:extLst>
          </p:cNvPr>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92BAB5C-9CDE-47A0-89B0-1BD39C8B7942}" type="datetime1">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9/14/2021</a:t>
            </a:fld>
            <a:endParaRPr kumimoji="0" lang="en-US" sz="12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8" name="Slide Image Placeholder 7">
            <a:extLst>
              <a:ext uri="{FF2B5EF4-FFF2-40B4-BE49-F238E27FC236}">
                <a16:creationId xmlns:a16="http://schemas.microsoft.com/office/drawing/2014/main" id="{654651DE-103E-4094-B964-7B0DFE8C6CAE}"/>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C3520F82-A4D0-447A-A8E5-3467A10ECFD1}"/>
              </a:ext>
            </a:extLst>
          </p:cNvPr>
          <p:cNvSpPr>
            <a:spLocks noGrp="1"/>
          </p:cNvSpPr>
          <p:nvPr>
            <p:ph type="body" idx="1"/>
          </p:nvPr>
        </p:nvSpPr>
        <p:spPr>
          <a:xfrm>
            <a:off x="685800" y="4400550"/>
            <a:ext cx="5486400" cy="3600450"/>
          </a:xfrm>
          <a:prstGeom prst="rect">
            <a:avLst/>
          </a:prstGeom>
        </p:spPr>
        <p:txBody>
          <a:bodyPr/>
          <a:lstStyle/>
          <a:p>
            <a:endParaRPr lang="en-US" dirty="0"/>
          </a:p>
        </p:txBody>
      </p:sp>
      <p:sp>
        <p:nvSpPr>
          <p:cNvPr id="5" name="Header Placeholder 4">
            <a:extLst>
              <a:ext uri="{FF2B5EF4-FFF2-40B4-BE49-F238E27FC236}">
                <a16:creationId xmlns:a16="http://schemas.microsoft.com/office/drawing/2014/main" id="{8EE692BC-11D2-4F9E-8DF7-B5F3979836BF}"/>
              </a:ext>
            </a:extLst>
          </p:cNvPr>
          <p:cNvSpPr>
            <a:spLocks noGrp="1"/>
          </p:cNvSpPr>
          <p:nvPr>
            <p:ph type="hdr" sz="quarter" idx="13"/>
          </p:nvPr>
        </p:nvSpPr>
        <p:spPr>
          <a:xfrm>
            <a:off x="0" y="0"/>
            <a:ext cx="2971800" cy="458788"/>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Segoe UI"/>
                <a:ea typeface="+mn-ea"/>
                <a:cs typeface="+mn-cs"/>
              </a:rPr>
              <a:t>[[HEADER]]</a:t>
            </a:r>
          </a:p>
        </p:txBody>
      </p:sp>
    </p:spTree>
    <p:extLst>
      <p:ext uri="{BB962C8B-B14F-4D97-AF65-F5344CB8AC3E}">
        <p14:creationId xmlns:p14="http://schemas.microsoft.com/office/powerpoint/2010/main" val="14711220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B263312-38AA-4E1E-B2B5-0F8F122B24FE}" type="slidenum">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3" name="Date Placeholder 2">
            <a:extLst>
              <a:ext uri="{FF2B5EF4-FFF2-40B4-BE49-F238E27FC236}">
                <a16:creationId xmlns:a16="http://schemas.microsoft.com/office/drawing/2014/main" id="{AADD9822-205E-411A-98E8-614EE76611C1}"/>
              </a:ext>
            </a:extLst>
          </p:cNvPr>
          <p:cNvSpPr>
            <a:spLocks noGrp="1"/>
          </p:cNvSpPr>
          <p:nvPr>
            <p:ph type="dt" idx="1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6C9641A-9089-4752-A056-B1CBB82B5AD3}" type="datetime1">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9/14/2021</a:t>
            </a:fld>
            <a:endParaRPr kumimoji="0" lang="en-US" sz="12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8" name="Slide Image Placeholder 7">
            <a:extLst>
              <a:ext uri="{FF2B5EF4-FFF2-40B4-BE49-F238E27FC236}">
                <a16:creationId xmlns:a16="http://schemas.microsoft.com/office/drawing/2014/main" id="{93D79A44-A14C-46C2-9D88-AA4F08A12BF7}"/>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A6027BF1-B3D5-47B5-BC6F-966DC5AB1C5A}"/>
              </a:ext>
            </a:extLst>
          </p:cNvPr>
          <p:cNvSpPr>
            <a:spLocks noGrp="1"/>
          </p:cNvSpPr>
          <p:nvPr>
            <p:ph type="body" idx="1"/>
          </p:nvPr>
        </p:nvSpPr>
        <p:spPr>
          <a:xfrm>
            <a:off x="685800" y="4400550"/>
            <a:ext cx="5486400" cy="3600450"/>
          </a:xfrm>
          <a:prstGeom prst="rect">
            <a:avLst/>
          </a:prstGeom>
        </p:spPr>
        <p:txBody>
          <a:bodyPr/>
          <a:lstStyle/>
          <a:p>
            <a:endParaRPr lang="en-US" dirty="0"/>
          </a:p>
        </p:txBody>
      </p:sp>
      <p:sp>
        <p:nvSpPr>
          <p:cNvPr id="4" name="Header Placeholder 3">
            <a:extLst>
              <a:ext uri="{FF2B5EF4-FFF2-40B4-BE49-F238E27FC236}">
                <a16:creationId xmlns:a16="http://schemas.microsoft.com/office/drawing/2014/main" id="{024AF13D-BB1E-4F4A-BD0B-2ACA4B636AC1}"/>
              </a:ext>
            </a:extLst>
          </p:cNvPr>
          <p:cNvSpPr>
            <a:spLocks noGrp="1"/>
          </p:cNvSpPr>
          <p:nvPr>
            <p:ph type="hdr" sz="quarter" idx="15"/>
          </p:nvPr>
        </p:nvSpPr>
        <p:spPr>
          <a:xfrm>
            <a:off x="0" y="0"/>
            <a:ext cx="2971800" cy="458788"/>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Segoe UI"/>
                <a:ea typeface="+mn-ea"/>
                <a:cs typeface="+mn-cs"/>
              </a:rPr>
              <a:t>[[HEADER]]</a:t>
            </a:r>
          </a:p>
        </p:txBody>
      </p:sp>
    </p:spTree>
    <p:extLst>
      <p:ext uri="{BB962C8B-B14F-4D97-AF65-F5344CB8AC3E}">
        <p14:creationId xmlns:p14="http://schemas.microsoft.com/office/powerpoint/2010/main" val="781957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800" b="0" i="0" kern="1200" dirty="0">
                <a:solidFill>
                  <a:schemeClr val="tx1"/>
                </a:solidFill>
                <a:effectLst/>
                <a:latin typeface="Segoe UI Light" pitchFamily="34" charset="0"/>
                <a:ea typeface="+mn-ea"/>
                <a:cs typeface="+mn-cs"/>
              </a:rPr>
              <a:t>https://docs.microsoft.com/en-us/azure/cosmos-db/cassandra-introduction</a:t>
            </a:r>
          </a:p>
          <a:p>
            <a:pPr marL="171450" indent="-171450">
              <a:buFont typeface="Arial" panose="020B0604020202020204" pitchFamily="34" charset="0"/>
              <a:buChar char="•"/>
            </a:pPr>
            <a:endParaRPr lang="en-US" sz="800" b="0" i="0" kern="1200" dirty="0">
              <a:solidFill>
                <a:schemeClr val="tx1"/>
              </a:solidFill>
              <a:effectLst/>
              <a:latin typeface="Segoe UI Light" pitchFamily="34" charset="0"/>
              <a:ea typeface="+mn-ea"/>
              <a:cs typeface="+mn-cs"/>
            </a:endParaRPr>
          </a:p>
          <a:p>
            <a:pPr marL="171450" indent="-171450">
              <a:buFont typeface="Arial" panose="020B0604020202020204" pitchFamily="34" charset="0"/>
              <a:buChar char="•"/>
            </a:pPr>
            <a:r>
              <a:rPr lang="en-US" sz="800" b="0" i="0" u="none" strike="noStrike" kern="1200" dirty="0">
                <a:solidFill>
                  <a:schemeClr val="tx1"/>
                </a:solidFill>
                <a:effectLst/>
                <a:latin typeface="Segoe UI Light" pitchFamily="34" charset="0"/>
                <a:ea typeface="+mn-ea"/>
                <a:cs typeface="+mn-cs"/>
              </a:rPr>
              <a:t>Azure Cosmos DB can be used as the data store for apps written for </a:t>
            </a:r>
            <a:r>
              <a:rPr lang="en-US" sz="800" b="0" i="0" u="sng" kern="1200" dirty="0">
                <a:solidFill>
                  <a:schemeClr val="tx1"/>
                </a:solidFill>
                <a:effectLst/>
                <a:latin typeface="Segoe UI Light" pitchFamily="34" charset="0"/>
                <a:ea typeface="+mn-ea"/>
                <a:cs typeface="+mn-cs"/>
                <a:hlinkClick r:id="rId3"/>
              </a:rPr>
              <a:t>Apache Cassandra</a:t>
            </a:r>
            <a:r>
              <a:rPr lang="en-US" sz="800" b="0" i="0" u="none" strike="noStrike" kern="1200" dirty="0">
                <a:solidFill>
                  <a:schemeClr val="tx1"/>
                </a:solidFill>
                <a:effectLst/>
                <a:latin typeface="Segoe UI Light" pitchFamily="34" charset="0"/>
                <a:ea typeface="+mn-ea"/>
                <a:cs typeface="+mn-cs"/>
              </a:rPr>
              <a:t>, by using the Apache Cassandra API. This means that by using existing </a:t>
            </a:r>
            <a:r>
              <a:rPr lang="en-US" sz="800" b="0" i="0" u="sng" kern="1200" dirty="0">
                <a:solidFill>
                  <a:schemeClr val="tx1"/>
                </a:solidFill>
                <a:effectLst/>
                <a:latin typeface="Segoe UI Light" pitchFamily="34" charset="0"/>
                <a:ea typeface="+mn-ea"/>
                <a:cs typeface="+mn-cs"/>
                <a:hlinkClick r:id="rId4"/>
              </a:rPr>
              <a:t>Apache licensed drivers compliant with CQLv4</a:t>
            </a:r>
            <a:r>
              <a:rPr lang="en-US" sz="800" b="0" i="0" u="none" strike="noStrike" kern="1200" dirty="0">
                <a:solidFill>
                  <a:schemeClr val="tx1"/>
                </a:solidFill>
                <a:effectLst/>
                <a:latin typeface="Segoe UI Light" pitchFamily="34" charset="0"/>
                <a:ea typeface="+mn-ea"/>
                <a:cs typeface="+mn-cs"/>
              </a:rPr>
              <a:t>, your application written for Cassandra can now communicate with the Azure Cosmos DB Cassandra API. In many cases, you can switch from using Apache Cassandra to using Azure Cosmos DB 's Apache Cassandra API, by simply changing a connection string. Using this functionality, you can easily build and run Cassandra API database applications in the Azure cloud with Azure Cosmos DB's global distribution and </a:t>
            </a:r>
            <a:r>
              <a:rPr lang="en-US" sz="800" b="0" i="0" u="sng" kern="1200" dirty="0">
                <a:solidFill>
                  <a:schemeClr val="tx1"/>
                </a:solidFill>
                <a:effectLst/>
                <a:latin typeface="Segoe UI Light" pitchFamily="34" charset="0"/>
                <a:ea typeface="+mn-ea"/>
                <a:cs typeface="+mn-cs"/>
                <a:hlinkClick r:id="rId5"/>
              </a:rPr>
              <a:t>comprehensive industry-leading SLAs</a:t>
            </a:r>
            <a:r>
              <a:rPr lang="en-US" sz="800" b="0" i="0" u="none" strike="noStrike" kern="1200" dirty="0">
                <a:solidFill>
                  <a:schemeClr val="tx1"/>
                </a:solidFill>
                <a:effectLst/>
                <a:latin typeface="Segoe UI Light" pitchFamily="34" charset="0"/>
                <a:ea typeface="+mn-ea"/>
                <a:cs typeface="+mn-cs"/>
              </a:rPr>
              <a:t>, while continuing to use familiar skills and tools for Cassandra API.</a:t>
            </a:r>
            <a:endParaRPr lang="en-US" dirty="0"/>
          </a:p>
          <a:p>
            <a:endParaRPr lang="en-US" dirty="0"/>
          </a:p>
        </p:txBody>
      </p:sp>
      <p:sp>
        <p:nvSpPr>
          <p:cNvPr id="4" name="Footer Placeholder 3"/>
          <p:cNvSpPr>
            <a:spLocks noGrp="1"/>
          </p:cNvSpPr>
          <p:nvPr>
            <p:ph type="ftr" sz="quarter" idx="4"/>
          </p:nvPr>
        </p:nvSpPr>
        <p:spPr/>
        <p:txBody>
          <a:bodyPr/>
          <a:lstStyle/>
          <a:p>
            <a:r>
              <a:rPr lang="en-US" noProof="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a:p>
        </p:txBody>
      </p:sp>
      <p:sp>
        <p:nvSpPr>
          <p:cNvPr id="5" name="Slide Number Placeholder 4"/>
          <p:cNvSpPr>
            <a:spLocks noGrp="1"/>
          </p:cNvSpPr>
          <p:nvPr>
            <p:ph type="sldNum" sz="quarter" idx="5"/>
          </p:nvPr>
        </p:nvSpPr>
        <p:spPr/>
        <p:txBody>
          <a:bodyPr/>
          <a:lstStyle/>
          <a:p>
            <a:fld id="{2910A2D9-F064-48EF-99CB-A51108C1AB40}" type="slidenum">
              <a:rPr lang="en-US" noProof="0" smtClean="0"/>
              <a:t>28</a:t>
            </a:fld>
            <a:endParaRPr lang="en-US" noProof="0"/>
          </a:p>
        </p:txBody>
      </p:sp>
    </p:spTree>
    <p:extLst>
      <p:ext uri="{BB962C8B-B14F-4D97-AF65-F5344CB8AC3E}">
        <p14:creationId xmlns:p14="http://schemas.microsoft.com/office/powerpoint/2010/main" val="9031818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00" b="0" i="0" u="none" strike="noStrike" kern="1200" dirty="0">
                <a:solidFill>
                  <a:schemeClr val="tx1"/>
                </a:solidFill>
                <a:effectLst/>
                <a:latin typeface="Segoe UI Light" pitchFamily="34" charset="0"/>
                <a:ea typeface="+mn-ea"/>
                <a:cs typeface="+mn-cs"/>
              </a:rPr>
              <a:t>https://docs.microsoft.com/en-us/azure/cosmos-db/cassandra-introduction</a:t>
            </a:r>
          </a:p>
          <a:p>
            <a:endParaRPr lang="en-US" sz="800" b="1" i="0" u="none" strike="noStrike" kern="1200" dirty="0">
              <a:solidFill>
                <a:schemeClr val="tx1"/>
              </a:solidFill>
              <a:effectLst/>
              <a:latin typeface="Segoe UI Light" pitchFamily="34" charset="0"/>
              <a:ea typeface="+mn-ea"/>
              <a:cs typeface="+mn-cs"/>
            </a:endParaRPr>
          </a:p>
          <a:p>
            <a:r>
              <a:rPr lang="en-US" sz="800" b="1" i="0" u="none" strike="noStrike" kern="1200" dirty="0">
                <a:solidFill>
                  <a:schemeClr val="tx1"/>
                </a:solidFill>
                <a:effectLst/>
                <a:latin typeface="Segoe UI Light" pitchFamily="34" charset="0"/>
                <a:ea typeface="+mn-ea"/>
                <a:cs typeface="+mn-cs"/>
              </a:rPr>
              <a:t>No operations management</a:t>
            </a:r>
            <a:r>
              <a:rPr lang="en-US" sz="800" b="0" i="0" u="none" strike="noStrike" kern="1200" dirty="0">
                <a:solidFill>
                  <a:schemeClr val="tx1"/>
                </a:solidFill>
                <a:effectLst/>
                <a:latin typeface="Segoe UI Light" pitchFamily="34" charset="0"/>
                <a:ea typeface="+mn-ea"/>
                <a:cs typeface="+mn-cs"/>
              </a:rPr>
              <a:t>: As a fully managed cloud service, Azure Cosmos DB Cassandra API removes the overhead of managing and monitoring a myriad of settings across OS, JVM, and </a:t>
            </a:r>
            <a:r>
              <a:rPr lang="en-US" sz="800" b="0" i="0" u="none" strike="noStrike" kern="1200" dirty="0" err="1">
                <a:solidFill>
                  <a:schemeClr val="tx1"/>
                </a:solidFill>
                <a:effectLst/>
                <a:latin typeface="Segoe UI Light" pitchFamily="34" charset="0"/>
                <a:ea typeface="+mn-ea"/>
                <a:cs typeface="+mn-cs"/>
              </a:rPr>
              <a:t>yaml</a:t>
            </a:r>
            <a:r>
              <a:rPr lang="en-US" sz="800" b="0" i="0" u="none" strike="noStrike" kern="1200" dirty="0">
                <a:solidFill>
                  <a:schemeClr val="tx1"/>
                </a:solidFill>
                <a:effectLst/>
                <a:latin typeface="Segoe UI Light" pitchFamily="34" charset="0"/>
                <a:ea typeface="+mn-ea"/>
                <a:cs typeface="+mn-cs"/>
              </a:rPr>
              <a:t> files and their interactions. Azure Cosmos DB provides monitoring of throughput, latency, storage, availability, and configurable alerts.</a:t>
            </a:r>
          </a:p>
          <a:p>
            <a:r>
              <a:rPr lang="en-US" sz="800" b="1" i="0" u="none" strike="noStrike" kern="1200" dirty="0">
                <a:solidFill>
                  <a:schemeClr val="tx1"/>
                </a:solidFill>
                <a:effectLst/>
                <a:latin typeface="Segoe UI Light" pitchFamily="34" charset="0"/>
                <a:ea typeface="+mn-ea"/>
                <a:cs typeface="+mn-cs"/>
              </a:rPr>
              <a:t>Performance management</a:t>
            </a:r>
            <a:r>
              <a:rPr lang="en-US" sz="800" b="0" i="0" u="none" strike="noStrike" kern="1200" dirty="0">
                <a:solidFill>
                  <a:schemeClr val="tx1"/>
                </a:solidFill>
                <a:effectLst/>
                <a:latin typeface="Segoe UI Light" pitchFamily="34" charset="0"/>
                <a:ea typeface="+mn-ea"/>
                <a:cs typeface="+mn-cs"/>
              </a:rPr>
              <a:t>: Azure Cosmos DB provides guaranteed low latency reads and writes at the 99th percentile, backed up by the SLAs. Users do not have to worry about operational overhead to ensure high performance and low latency reads and writes. This means that users do not need to deal with scheduling compaction, managing tombstones, setting up bloom filters and replicas manually. Azure Cosmos DB removes the overhead to manage these issues and lets you focus on the application logic.</a:t>
            </a:r>
          </a:p>
          <a:p>
            <a:r>
              <a:rPr lang="en-US" sz="800" b="1" i="0" u="none" strike="noStrike" kern="1200" dirty="0">
                <a:solidFill>
                  <a:schemeClr val="tx1"/>
                </a:solidFill>
                <a:effectLst/>
                <a:latin typeface="Segoe UI Light" pitchFamily="34" charset="0"/>
                <a:ea typeface="+mn-ea"/>
                <a:cs typeface="+mn-cs"/>
              </a:rPr>
              <a:t>Ability to use existing code and tools</a:t>
            </a:r>
            <a:r>
              <a:rPr lang="en-US" sz="800" b="0" i="0" u="none" strike="noStrike" kern="1200" dirty="0">
                <a:solidFill>
                  <a:schemeClr val="tx1"/>
                </a:solidFill>
                <a:effectLst/>
                <a:latin typeface="Segoe UI Light" pitchFamily="34" charset="0"/>
                <a:ea typeface="+mn-ea"/>
                <a:cs typeface="+mn-cs"/>
              </a:rPr>
              <a:t>: Azure Cosmos DB provides wire protocol level compatibility with existing Cassandra SDKs and tools. This compatibility ensures you can use your existing codebase with Azure Cosmos DB Cassandra API with trivial changes.</a:t>
            </a:r>
          </a:p>
          <a:p>
            <a:r>
              <a:rPr lang="en-US" sz="800" b="1" i="0" u="none" strike="noStrike" kern="1200" dirty="0">
                <a:solidFill>
                  <a:schemeClr val="tx1"/>
                </a:solidFill>
                <a:effectLst/>
                <a:latin typeface="Segoe UI Light" pitchFamily="34" charset="0"/>
                <a:ea typeface="+mn-ea"/>
                <a:cs typeface="+mn-cs"/>
              </a:rPr>
              <a:t>Throughput and storage elasticity</a:t>
            </a:r>
            <a:r>
              <a:rPr lang="en-US" sz="800" b="0" i="0" u="none" strike="noStrike" kern="1200" dirty="0">
                <a:solidFill>
                  <a:schemeClr val="tx1"/>
                </a:solidFill>
                <a:effectLst/>
                <a:latin typeface="Segoe UI Light" pitchFamily="34" charset="0"/>
                <a:ea typeface="+mn-ea"/>
                <a:cs typeface="+mn-cs"/>
              </a:rPr>
              <a:t>: Azure Cosmos DB provides guaranteed throughput across all regions and can scale the provisioned throughput with Azure portal, PowerShell, or CLI operations. You can elastically scale storage and throughput for your tables as needed with predictable performance.</a:t>
            </a:r>
          </a:p>
          <a:p>
            <a:r>
              <a:rPr lang="en-US" sz="800" b="1" i="0" u="none" strike="noStrike" kern="1200" dirty="0">
                <a:solidFill>
                  <a:schemeClr val="tx1"/>
                </a:solidFill>
                <a:effectLst/>
                <a:latin typeface="Segoe UI Light" pitchFamily="34" charset="0"/>
                <a:ea typeface="+mn-ea"/>
                <a:cs typeface="+mn-cs"/>
              </a:rPr>
              <a:t>Global distribution and availability</a:t>
            </a:r>
            <a:r>
              <a:rPr lang="en-US" sz="800" b="0" i="0" u="none" strike="noStrike" kern="1200" dirty="0">
                <a:solidFill>
                  <a:schemeClr val="tx1"/>
                </a:solidFill>
                <a:effectLst/>
                <a:latin typeface="Segoe UI Light" pitchFamily="34" charset="0"/>
                <a:ea typeface="+mn-ea"/>
                <a:cs typeface="+mn-cs"/>
              </a:rPr>
              <a:t>: Azure Cosmos DB provides the ability to globally distribute data across all Azure regions and serve the data locally while ensuring low latency data access and high availability. Azure Cosmos DB provides 99.99% high availability within a region and 99.999% read and write availability across multiple regions with no operations overhead. Learn more in </a:t>
            </a:r>
            <a:r>
              <a:rPr lang="en-US" sz="800" b="0" i="0" u="sng" strike="noStrike" kern="1200" dirty="0">
                <a:solidFill>
                  <a:schemeClr val="tx1"/>
                </a:solidFill>
                <a:effectLst/>
                <a:latin typeface="Segoe UI Light" pitchFamily="34" charset="0"/>
                <a:ea typeface="+mn-ea"/>
                <a:cs typeface="+mn-cs"/>
                <a:hlinkClick r:id="rId3"/>
              </a:rPr>
              <a:t>Distribute data globally</a:t>
            </a:r>
            <a:r>
              <a:rPr lang="en-US" sz="800" b="0" i="0" u="none" strike="noStrike" kern="1200" dirty="0">
                <a:solidFill>
                  <a:schemeClr val="tx1"/>
                </a:solidFill>
                <a:effectLst/>
                <a:latin typeface="Segoe UI Light" pitchFamily="34" charset="0"/>
                <a:ea typeface="+mn-ea"/>
                <a:cs typeface="+mn-cs"/>
              </a:rPr>
              <a:t> article. </a:t>
            </a:r>
          </a:p>
          <a:p>
            <a:r>
              <a:rPr lang="en-US" sz="800" b="1" i="0" u="none" strike="noStrike" kern="1200" dirty="0">
                <a:solidFill>
                  <a:schemeClr val="tx1"/>
                </a:solidFill>
                <a:effectLst/>
                <a:latin typeface="Segoe UI Light" pitchFamily="34" charset="0"/>
                <a:ea typeface="+mn-ea"/>
                <a:cs typeface="+mn-cs"/>
              </a:rPr>
              <a:t>Choice of consistency</a:t>
            </a:r>
            <a:r>
              <a:rPr lang="en-US" sz="800" b="0" i="0" u="none" strike="noStrike" kern="1200" dirty="0">
                <a:solidFill>
                  <a:schemeClr val="tx1"/>
                </a:solidFill>
                <a:effectLst/>
                <a:latin typeface="Segoe UI Light" pitchFamily="34" charset="0"/>
                <a:ea typeface="+mn-ea"/>
                <a:cs typeface="+mn-cs"/>
              </a:rPr>
              <a:t>: Azure Cosmos DB provides the choice of five well-defined consistency levels to achieve optimal tradeoffs between consistency and performance. These consistency levels are strong, bounded-staleness, session, consistent prefix and eventual. These well-defined, practical, and intuitive consistency levels allow developers to make precise trade-offs between consistency, availability, and latency. Learn more in </a:t>
            </a:r>
            <a:r>
              <a:rPr lang="en-US" sz="800" b="0" i="0" u="sng" strike="noStrike" kern="1200" dirty="0">
                <a:solidFill>
                  <a:schemeClr val="tx1"/>
                </a:solidFill>
                <a:effectLst/>
                <a:latin typeface="Segoe UI Light" pitchFamily="34" charset="0"/>
                <a:ea typeface="+mn-ea"/>
                <a:cs typeface="+mn-cs"/>
                <a:hlinkClick r:id="rId4"/>
              </a:rPr>
              <a:t>consistency levels</a:t>
            </a:r>
            <a:r>
              <a:rPr lang="en-US" sz="800" b="0" i="0" u="none" strike="noStrike" kern="1200" dirty="0">
                <a:solidFill>
                  <a:schemeClr val="tx1"/>
                </a:solidFill>
                <a:effectLst/>
                <a:latin typeface="Segoe UI Light" pitchFamily="34" charset="0"/>
                <a:ea typeface="+mn-ea"/>
                <a:cs typeface="+mn-cs"/>
              </a:rPr>
              <a:t> article. </a:t>
            </a:r>
          </a:p>
          <a:p>
            <a:r>
              <a:rPr lang="en-US" sz="800" b="1" i="0" u="none" strike="noStrike" kern="1200" dirty="0">
                <a:solidFill>
                  <a:schemeClr val="tx1"/>
                </a:solidFill>
                <a:effectLst/>
                <a:latin typeface="Segoe UI Light" pitchFamily="34" charset="0"/>
                <a:ea typeface="+mn-ea"/>
                <a:cs typeface="+mn-cs"/>
              </a:rPr>
              <a:t>Enterprise grade</a:t>
            </a:r>
            <a:r>
              <a:rPr lang="en-US" sz="800" b="0" i="0" u="none" strike="noStrike" kern="1200" dirty="0">
                <a:solidFill>
                  <a:schemeClr val="tx1"/>
                </a:solidFill>
                <a:effectLst/>
                <a:latin typeface="Segoe UI Light" pitchFamily="34" charset="0"/>
                <a:ea typeface="+mn-ea"/>
                <a:cs typeface="+mn-cs"/>
              </a:rPr>
              <a:t>: Azure cosmos DB provides </a:t>
            </a:r>
            <a:r>
              <a:rPr lang="en-US" sz="800" b="0" i="0" u="sng" strike="noStrike" kern="1200" dirty="0">
                <a:solidFill>
                  <a:schemeClr val="tx1"/>
                </a:solidFill>
                <a:effectLst/>
                <a:latin typeface="Segoe UI Light" pitchFamily="34" charset="0"/>
                <a:ea typeface="+mn-ea"/>
                <a:cs typeface="+mn-cs"/>
                <a:hlinkClick r:id="rId5"/>
              </a:rPr>
              <a:t>compliance certifications</a:t>
            </a:r>
            <a:r>
              <a:rPr lang="en-US" sz="800" b="0" i="0" u="none" strike="noStrike" kern="1200" dirty="0">
                <a:solidFill>
                  <a:schemeClr val="tx1"/>
                </a:solidFill>
                <a:effectLst/>
                <a:latin typeface="Segoe UI Light" pitchFamily="34" charset="0"/>
                <a:ea typeface="+mn-ea"/>
                <a:cs typeface="+mn-cs"/>
              </a:rPr>
              <a:t> to ensure users can use the platform securely. Azure Cosmos DB also provides encryption at rest and in motion, IP firewall, and audit logs for control plane activities.</a:t>
            </a:r>
          </a:p>
          <a:p>
            <a:endParaRPr lang="en-US" dirty="0"/>
          </a:p>
        </p:txBody>
      </p:sp>
      <p:sp>
        <p:nvSpPr>
          <p:cNvPr id="4" name="Footer Placeholder 3"/>
          <p:cNvSpPr>
            <a:spLocks noGrp="1"/>
          </p:cNvSpPr>
          <p:nvPr>
            <p:ph type="ftr" sz="quarter" idx="4"/>
          </p:nvPr>
        </p:nvSpPr>
        <p:spPr/>
        <p:txBody>
          <a:bodyPr/>
          <a:lstStyle/>
          <a:p>
            <a:r>
              <a:rPr lang="en-US" noProof="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a:p>
        </p:txBody>
      </p:sp>
      <p:sp>
        <p:nvSpPr>
          <p:cNvPr id="5" name="Slide Number Placeholder 4"/>
          <p:cNvSpPr>
            <a:spLocks noGrp="1"/>
          </p:cNvSpPr>
          <p:nvPr>
            <p:ph type="sldNum" sz="quarter" idx="5"/>
          </p:nvPr>
        </p:nvSpPr>
        <p:spPr/>
        <p:txBody>
          <a:bodyPr/>
          <a:lstStyle/>
          <a:p>
            <a:fld id="{2910A2D9-F064-48EF-99CB-A51108C1AB40}" type="slidenum">
              <a:rPr lang="en-US" noProof="0" smtClean="0"/>
              <a:t>29</a:t>
            </a:fld>
            <a:endParaRPr lang="en-US" noProof="0"/>
          </a:p>
        </p:txBody>
      </p:sp>
    </p:spTree>
    <p:extLst>
      <p:ext uri="{BB962C8B-B14F-4D97-AF65-F5344CB8AC3E}">
        <p14:creationId xmlns:p14="http://schemas.microsoft.com/office/powerpoint/2010/main" val="235028853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00" b="1" i="0" u="none" strike="noStrike" kern="1200" dirty="0">
                <a:solidFill>
                  <a:schemeClr val="tx1"/>
                </a:solidFill>
                <a:effectLst/>
                <a:latin typeface="Segoe UI Light" pitchFamily="34" charset="0"/>
                <a:ea typeface="+mn-ea"/>
                <a:cs typeface="+mn-cs"/>
              </a:rPr>
              <a:t>Queries</a:t>
            </a:r>
          </a:p>
          <a:p>
            <a:r>
              <a:rPr lang="en-US" sz="800" b="0" i="0" u="none" strike="noStrike" kern="1200" dirty="0">
                <a:solidFill>
                  <a:schemeClr val="tx1"/>
                </a:solidFill>
                <a:effectLst/>
                <a:latin typeface="Segoe UI Light" pitchFamily="34" charset="0"/>
                <a:ea typeface="+mn-ea"/>
                <a:cs typeface="+mn-cs"/>
              </a:rPr>
              <a:t>Cassandra utilizes it's own unique query language named Cassandra Query Language (CQL). At the simplest level, you can use the </a:t>
            </a:r>
            <a:r>
              <a:rPr lang="en-US" sz="800" b="0" i="0" u="none" strike="noStrike" kern="1200" dirty="0" err="1">
                <a:solidFill>
                  <a:schemeClr val="tx1"/>
                </a:solidFill>
                <a:effectLst/>
                <a:latin typeface="Segoe UI Light" pitchFamily="34" charset="0"/>
                <a:ea typeface="+mn-ea"/>
                <a:cs typeface="+mn-cs"/>
              </a:rPr>
              <a:t>cassandra</a:t>
            </a:r>
            <a:r>
              <a:rPr lang="en-US" sz="800" b="0" i="0" u="none" strike="noStrike" kern="1200" dirty="0">
                <a:solidFill>
                  <a:schemeClr val="tx1"/>
                </a:solidFill>
                <a:effectLst/>
                <a:latin typeface="Segoe UI Light" pitchFamily="34" charset="0"/>
                <a:ea typeface="+mn-ea"/>
                <a:cs typeface="+mn-cs"/>
              </a:rPr>
              <a:t> query shell (</a:t>
            </a:r>
            <a:r>
              <a:rPr lang="en-US" sz="800" b="0" i="0" u="none" strike="noStrike" kern="1200" dirty="0" err="1">
                <a:solidFill>
                  <a:schemeClr val="tx1"/>
                </a:solidFill>
                <a:effectLst/>
                <a:latin typeface="Segoe UI Light" pitchFamily="34" charset="0"/>
                <a:ea typeface="+mn-ea"/>
                <a:cs typeface="+mn-cs"/>
              </a:rPr>
              <a:t>cqlsh</a:t>
            </a:r>
            <a:r>
              <a:rPr lang="en-US" sz="800" b="0" i="0" u="none" strike="noStrike" kern="1200" dirty="0">
                <a:solidFill>
                  <a:schemeClr val="tx1"/>
                </a:solidFill>
                <a:effectLst/>
                <a:latin typeface="Segoe UI Light" pitchFamily="34" charset="0"/>
                <a:ea typeface="+mn-ea"/>
                <a:cs typeface="+mn-cs"/>
              </a:rPr>
              <a:t>) to interact with Cassandra and issue queries directly against the database. If you are already familiar with SQL, than it should be simple to pick up the CQL language</a:t>
            </a:r>
          </a:p>
          <a:p>
            <a:endParaRPr lang="en-US" sz="800" b="0" i="0" u="none" strike="noStrike" kern="1200" dirty="0">
              <a:solidFill>
                <a:schemeClr val="tx1"/>
              </a:solidFill>
              <a:effectLst/>
              <a:latin typeface="Segoe UI Light" pitchFamily="34" charset="0"/>
              <a:ea typeface="+mn-ea"/>
              <a:cs typeface="+mn-cs"/>
            </a:endParaRPr>
          </a:p>
          <a:p>
            <a:pPr marL="342900" indent="-342900">
              <a:lnSpc>
                <a:spcPct val="90000"/>
              </a:lnSpc>
              <a:spcAft>
                <a:spcPts val="600"/>
              </a:spcAft>
              <a:buFont typeface="Arial" panose="020B0604020202020204" pitchFamily="34" charset="0"/>
              <a:buChar char="•"/>
            </a:pPr>
            <a:r>
              <a:rPr lang="en-US" sz="800" dirty="0">
                <a:gradFill>
                  <a:gsLst>
                    <a:gs pos="2917">
                      <a:schemeClr val="tx1"/>
                    </a:gs>
                    <a:gs pos="30000">
                      <a:schemeClr val="tx1"/>
                    </a:gs>
                  </a:gsLst>
                  <a:lin ang="5400000" scaled="0"/>
                </a:gradFill>
                <a:latin typeface="Segoe UI Light (Headings)"/>
              </a:rPr>
              <a:t>** maybe add this video here </a:t>
            </a:r>
          </a:p>
          <a:p>
            <a:pPr>
              <a:lnSpc>
                <a:spcPct val="90000"/>
              </a:lnSpc>
              <a:spcAft>
                <a:spcPts val="600"/>
              </a:spcAft>
            </a:pPr>
            <a:r>
              <a:rPr lang="en-US" sz="800" dirty="0">
                <a:solidFill>
                  <a:schemeClr val="bg1"/>
                </a:solidFill>
                <a:latin typeface="Segoe UI Light (Headings)"/>
                <a:hlinkClick r:id="rId3">
                  <a:extLst>
                    <a:ext uri="{A12FA001-AC4F-418D-AE19-62706E023703}">
                      <ahyp:hlinkClr xmlns:ahyp="http://schemas.microsoft.com/office/drawing/2018/hyperlinkcolor" val="tx"/>
                    </a:ext>
                  </a:extLst>
                </a:hlinkClick>
              </a:rPr>
              <a:t>https://www.youtube.com/watch?v=1Sf4McGN1AQ</a:t>
            </a:r>
            <a:r>
              <a:rPr lang="en-US" sz="800" dirty="0">
                <a:solidFill>
                  <a:schemeClr val="bg1"/>
                </a:solidFill>
                <a:latin typeface="Segoe UI Light (Headings)"/>
              </a:rPr>
              <a:t> </a:t>
            </a:r>
            <a:r>
              <a:rPr lang="en-US" sz="800" dirty="0">
                <a:gradFill>
                  <a:gsLst>
                    <a:gs pos="2917">
                      <a:schemeClr val="tx1"/>
                    </a:gs>
                    <a:gs pos="30000">
                      <a:schemeClr val="tx1"/>
                    </a:gs>
                  </a:gsLst>
                  <a:lin ang="5400000" scaled="0"/>
                </a:gradFill>
                <a:latin typeface="Segoe UI Light (Headings)"/>
              </a:rPr>
              <a:t>or https://www.youtube.com/watch?v=gFxJnegGG0o </a:t>
            </a:r>
          </a:p>
          <a:p>
            <a:endParaRPr lang="en-US" sz="800" b="0" i="0" u="none" strike="noStrike" kern="1200" dirty="0">
              <a:solidFill>
                <a:schemeClr val="tx1"/>
              </a:solidFill>
              <a:effectLst/>
              <a:latin typeface="Segoe UI Light" pitchFamily="34" charset="0"/>
              <a:ea typeface="+mn-ea"/>
              <a:cs typeface="+mn-cs"/>
            </a:endParaRPr>
          </a:p>
          <a:p>
            <a:endParaRPr lang="en-US" dirty="0"/>
          </a:p>
        </p:txBody>
      </p:sp>
      <p:sp>
        <p:nvSpPr>
          <p:cNvPr id="4" name="Footer Placeholder 3"/>
          <p:cNvSpPr>
            <a:spLocks noGrp="1"/>
          </p:cNvSpPr>
          <p:nvPr>
            <p:ph type="ftr" sz="quarter" idx="4"/>
          </p:nvPr>
        </p:nvSpPr>
        <p:spPr/>
        <p:txBody>
          <a:bodyPr/>
          <a:lstStyle/>
          <a:p>
            <a:r>
              <a:rPr lang="en-US" noProof="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a:p>
        </p:txBody>
      </p:sp>
      <p:sp>
        <p:nvSpPr>
          <p:cNvPr id="5" name="Slide Number Placeholder 4"/>
          <p:cNvSpPr>
            <a:spLocks noGrp="1"/>
          </p:cNvSpPr>
          <p:nvPr>
            <p:ph type="sldNum" sz="quarter" idx="5"/>
          </p:nvPr>
        </p:nvSpPr>
        <p:spPr/>
        <p:txBody>
          <a:bodyPr/>
          <a:lstStyle/>
          <a:p>
            <a:fld id="{2910A2D9-F064-48EF-99CB-A51108C1AB40}" type="slidenum">
              <a:rPr lang="en-US" noProof="0" smtClean="0"/>
              <a:t>30</a:t>
            </a:fld>
            <a:endParaRPr lang="en-US" noProof="0"/>
          </a:p>
        </p:txBody>
      </p:sp>
    </p:spTree>
    <p:extLst>
      <p:ext uri="{BB962C8B-B14F-4D97-AF65-F5344CB8AC3E}">
        <p14:creationId xmlns:p14="http://schemas.microsoft.com/office/powerpoint/2010/main" val="9467612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pPr marL="0" lvl="0" indent="0">
              <a:buFont typeface="Arial" panose="020B0604020202020204" pitchFamily="34" charset="0"/>
              <a:buNone/>
            </a:pPr>
            <a:r>
              <a:rPr lang="en-US" sz="900" b="0" i="0" u="none" strike="noStrike" kern="1200" dirty="0">
                <a:solidFill>
                  <a:schemeClr val="tx1"/>
                </a:solidFill>
                <a:effectLst/>
                <a:latin typeface="Segoe UI Light" pitchFamily="34" charset="0"/>
                <a:ea typeface="+mn-ea"/>
                <a:cs typeface="+mn-cs"/>
                <a:sym typeface="Wingdings" panose="05000000000000000000" pitchFamily="2" charset="2"/>
              </a:rPr>
              <a:t>Check out the Azure Database Migration Guide! - https://datamigration.microsoft.com/</a:t>
            </a:r>
          </a:p>
          <a:p>
            <a:pPr marL="0" lvl="0" indent="0">
              <a:buFont typeface="Arial" panose="020B0604020202020204" pitchFamily="34" charset="0"/>
              <a:buNone/>
            </a:pPr>
            <a:endParaRPr lang="en-US" sz="900" b="0" i="0" u="none" strike="noStrike" kern="1200" dirty="0">
              <a:solidFill>
                <a:schemeClr val="tx1"/>
              </a:solidFill>
              <a:effectLst/>
              <a:latin typeface="Segoe UI Light" pitchFamily="34" charset="0"/>
              <a:ea typeface="+mn-ea"/>
              <a:cs typeface="+mn-cs"/>
              <a:sym typeface="Wingdings" panose="05000000000000000000" pitchFamily="2" charset="2"/>
            </a:endParaRPr>
          </a:p>
          <a:p>
            <a:pPr marL="0" lvl="0" indent="0">
              <a:buFont typeface="Arial" panose="020B0604020202020204" pitchFamily="34" charset="0"/>
              <a:buNone/>
            </a:pPr>
            <a:r>
              <a:rPr lang="en-US" sz="900" dirty="0">
                <a:hlinkClick r:id="rId3"/>
              </a:rPr>
              <a:t>https://docs.microsoft.com/en-us/azure/cosmos-db/cassandra-import-data</a:t>
            </a:r>
            <a:endParaRPr lang="en-US" sz="900" dirty="0"/>
          </a:p>
          <a:p>
            <a:pPr marL="0" lvl="0" indent="0">
              <a:buFont typeface="Arial" panose="020B0604020202020204" pitchFamily="34" charset="0"/>
              <a:buNone/>
            </a:pPr>
            <a:endParaRPr lang="en-US" sz="900" b="0" i="0" u="none" strike="noStrike" kern="1200" dirty="0">
              <a:solidFill>
                <a:schemeClr val="tx1"/>
              </a:solidFill>
              <a:effectLst/>
              <a:latin typeface="Segoe UI Light" pitchFamily="34" charset="0"/>
              <a:ea typeface="+mn-ea"/>
              <a:cs typeface="+mn-cs"/>
              <a:sym typeface="Wingdings" panose="05000000000000000000" pitchFamily="2" charset="2"/>
            </a:endParaRPr>
          </a:p>
          <a:p>
            <a:r>
              <a:rPr lang="en-US" sz="900" b="0" i="0" kern="1200" dirty="0">
                <a:solidFill>
                  <a:schemeClr val="tx1"/>
                </a:solidFill>
                <a:effectLst/>
                <a:latin typeface="Segoe UI Light" pitchFamily="34" charset="0"/>
                <a:ea typeface="+mn-ea"/>
                <a:cs typeface="+mn-cs"/>
              </a:rPr>
              <a:t>To import Cassandra data into Azure Cosmos DB for use with the Cassandra API, use the following guidance:</a:t>
            </a:r>
          </a:p>
          <a:p>
            <a:r>
              <a:rPr lang="en-US" sz="900" b="0" i="0" kern="1200" dirty="0">
                <a:solidFill>
                  <a:schemeClr val="tx1"/>
                </a:solidFill>
                <a:effectLst/>
                <a:latin typeface="Segoe UI Light" pitchFamily="34" charset="0"/>
                <a:ea typeface="+mn-ea"/>
                <a:cs typeface="+mn-cs"/>
              </a:rPr>
              <a:t>Log in to the Cassandra Query Language (CQL) COPY command (</a:t>
            </a:r>
            <a:r>
              <a:rPr lang="en-US" sz="900" b="0" i="0" kern="1200" dirty="0" err="1">
                <a:solidFill>
                  <a:schemeClr val="tx1"/>
                </a:solidFill>
                <a:effectLst/>
                <a:latin typeface="Segoe UI Light" pitchFamily="34" charset="0"/>
                <a:ea typeface="+mn-ea"/>
                <a:cs typeface="+mn-cs"/>
              </a:rPr>
              <a:t>cqhsh</a:t>
            </a:r>
            <a:r>
              <a:rPr lang="en-US" sz="900" b="0" i="0" kern="1200" dirty="0">
                <a:solidFill>
                  <a:schemeClr val="tx1"/>
                </a:solidFill>
                <a:effectLst/>
                <a:latin typeface="Segoe UI Light" pitchFamily="34" charset="0"/>
                <a:ea typeface="+mn-ea"/>
                <a:cs typeface="+mn-cs"/>
              </a:rPr>
              <a:t>) using the connection information from the portal.</a:t>
            </a:r>
          </a:p>
          <a:p>
            <a:r>
              <a:rPr lang="en-US" sz="900" b="0" i="0" kern="1200" dirty="0">
                <a:solidFill>
                  <a:schemeClr val="tx1"/>
                </a:solidFill>
                <a:effectLst/>
                <a:latin typeface="Segoe UI Light" pitchFamily="34" charset="0"/>
                <a:ea typeface="+mn-ea"/>
                <a:cs typeface="+mn-cs"/>
              </a:rPr>
              <a:t>Use the </a:t>
            </a:r>
            <a:r>
              <a:rPr lang="en-US" sz="900" b="0" i="0" u="none" strike="noStrike" kern="1200" dirty="0">
                <a:solidFill>
                  <a:schemeClr val="tx1"/>
                </a:solidFill>
                <a:effectLst/>
                <a:latin typeface="Segoe UI Light" pitchFamily="34" charset="0"/>
                <a:ea typeface="+mn-ea"/>
                <a:cs typeface="+mn-cs"/>
                <a:hlinkClick r:id="rId4"/>
              </a:rPr>
              <a:t>CQL COPY command</a:t>
            </a:r>
            <a:r>
              <a:rPr lang="en-US" sz="900" b="0" i="0" kern="1200" dirty="0">
                <a:solidFill>
                  <a:schemeClr val="tx1"/>
                </a:solidFill>
                <a:effectLst/>
                <a:latin typeface="Segoe UI Light" pitchFamily="34" charset="0"/>
                <a:ea typeface="+mn-ea"/>
                <a:cs typeface="+mn-cs"/>
              </a:rPr>
              <a:t> to copy local data to the Apache Cassandra API endpoint. Ensure the source and target are in same datacenter to minimize latency issues.</a:t>
            </a:r>
          </a:p>
          <a:p>
            <a:pPr marL="0" lvl="0" indent="0">
              <a:buFont typeface="Arial" panose="020B0604020202020204" pitchFamily="34" charset="0"/>
              <a:buNone/>
            </a:pPr>
            <a:endParaRPr lang="en-US" sz="900" b="0" i="0" u="none" strike="noStrike" kern="1200" dirty="0">
              <a:solidFill>
                <a:schemeClr val="tx1"/>
              </a:solidFill>
              <a:effectLst/>
              <a:latin typeface="Segoe UI Light" pitchFamily="34" charset="0"/>
              <a:ea typeface="+mn-ea"/>
              <a:cs typeface="+mn-cs"/>
              <a:sym typeface="Wingdings" panose="05000000000000000000" pitchFamily="2" charset="2"/>
            </a:endParaRPr>
          </a:p>
          <a:p>
            <a:pPr marL="0" lvl="0" indent="0">
              <a:buFont typeface="Arial" panose="020B0604020202020204" pitchFamily="34" charset="0"/>
              <a:buNone/>
            </a:pPr>
            <a:r>
              <a:rPr lang="en-US" sz="900" b="0" i="0" u="none" strike="noStrike" kern="1200" dirty="0">
                <a:solidFill>
                  <a:schemeClr val="tx1"/>
                </a:solidFill>
                <a:effectLst/>
                <a:latin typeface="Segoe UI Light" pitchFamily="34" charset="0"/>
                <a:ea typeface="+mn-ea"/>
                <a:cs typeface="+mn-cs"/>
                <a:sym typeface="Wingdings" panose="05000000000000000000" pitchFamily="2" charset="2"/>
              </a:rPr>
              <a:t>TOOLING - CASSANDRA</a:t>
            </a:r>
          </a:p>
          <a:p>
            <a:pPr marL="171450" lvl="0" indent="-171450">
              <a:buFont typeface="Arial" panose="020B0604020202020204" pitchFamily="34" charset="0"/>
              <a:buChar char="•"/>
            </a:pPr>
            <a:r>
              <a:rPr lang="en-US" sz="900" b="1" i="0" u="none" strike="noStrike" kern="1200" dirty="0">
                <a:solidFill>
                  <a:schemeClr val="tx1"/>
                </a:solidFill>
                <a:effectLst/>
                <a:latin typeface="Segoe UI Light" pitchFamily="34" charset="0"/>
                <a:ea typeface="+mn-ea"/>
                <a:cs typeface="+mn-cs"/>
                <a:sym typeface="Wingdings" panose="05000000000000000000" pitchFamily="2" charset="2"/>
              </a:rPr>
              <a:t>CQLSH</a:t>
            </a:r>
          </a:p>
          <a:p>
            <a:pPr marL="388712" lvl="1" indent="-171450">
              <a:buFont typeface="Arial" panose="020B0604020202020204" pitchFamily="34" charset="0"/>
              <a:buChar char="•"/>
            </a:pPr>
            <a:r>
              <a:rPr lang="en-US" sz="900" b="0" i="0" u="none" strike="noStrike" kern="1200" dirty="0">
                <a:solidFill>
                  <a:schemeClr val="tx1"/>
                </a:solidFill>
                <a:effectLst/>
                <a:latin typeface="Segoe UI Light" pitchFamily="34" charset="0"/>
                <a:ea typeface="+mn-ea"/>
                <a:cs typeface="+mn-cs"/>
                <a:sym typeface="Wingdings" panose="05000000000000000000" pitchFamily="2" charset="2"/>
              </a:rPr>
              <a:t>Installed as part of Apache Cassandra </a:t>
            </a:r>
          </a:p>
          <a:p>
            <a:pPr marL="388712" lvl="1" indent="-171450">
              <a:buFont typeface="Arial" panose="020B0604020202020204" pitchFamily="34" charset="0"/>
              <a:buChar char="•"/>
            </a:pPr>
            <a:r>
              <a:rPr lang="en-US" sz="900" b="0" i="0" u="none" strike="noStrike" kern="1200" dirty="0">
                <a:solidFill>
                  <a:schemeClr val="tx1"/>
                </a:solidFill>
                <a:effectLst/>
                <a:latin typeface="Segoe UI Light" pitchFamily="34" charset="0"/>
                <a:ea typeface="+mn-ea"/>
                <a:cs typeface="+mn-cs"/>
                <a:sym typeface="Wingdings" panose="05000000000000000000" pitchFamily="2" charset="2"/>
              </a:rPr>
              <a:t>Use the CQL COPY command to copy local data to the Azure Cosmos DB using the Cassandra API endpoint </a:t>
            </a:r>
          </a:p>
          <a:p>
            <a:pPr marL="506114" lvl="2" indent="-171450">
              <a:buFont typeface="Arial" panose="020B0604020202020204" pitchFamily="34" charset="0"/>
              <a:buChar char="•"/>
            </a:pPr>
            <a:r>
              <a:rPr lang="en-US" sz="900" b="0" i="0" u="none" strike="noStrike" kern="1200" dirty="0">
                <a:solidFill>
                  <a:schemeClr val="tx1"/>
                </a:solidFill>
                <a:effectLst/>
                <a:latin typeface="Segoe UI Light" pitchFamily="34" charset="0"/>
                <a:ea typeface="+mn-ea"/>
                <a:cs typeface="+mn-cs"/>
                <a:sym typeface="Wingdings" panose="05000000000000000000" pitchFamily="2" charset="2"/>
              </a:rPr>
              <a:t>COPY </a:t>
            </a:r>
            <a:r>
              <a:rPr lang="en-US" sz="900" b="0" i="0" u="none" strike="noStrike" kern="1200" dirty="0" err="1">
                <a:solidFill>
                  <a:schemeClr val="tx1"/>
                </a:solidFill>
                <a:effectLst/>
                <a:latin typeface="Segoe UI Light" pitchFamily="34" charset="0"/>
                <a:ea typeface="+mn-ea"/>
                <a:cs typeface="+mn-cs"/>
                <a:sym typeface="Wingdings" panose="05000000000000000000" pitchFamily="2" charset="2"/>
              </a:rPr>
              <a:t>exampleks.tablename</a:t>
            </a:r>
            <a:r>
              <a:rPr lang="en-US" sz="900" b="0" i="0" u="none" strike="noStrike" kern="1200" dirty="0">
                <a:solidFill>
                  <a:schemeClr val="tx1"/>
                </a:solidFill>
                <a:effectLst/>
                <a:latin typeface="Segoe UI Light" pitchFamily="34" charset="0"/>
                <a:ea typeface="+mn-ea"/>
                <a:cs typeface="+mn-cs"/>
                <a:sym typeface="Wingdings" panose="05000000000000000000" pitchFamily="2" charset="2"/>
              </a:rPr>
              <a:t> FROM </a:t>
            </a:r>
            <a:r>
              <a:rPr lang="en-US" sz="900" b="0" i="0" u="none" strike="noStrike" kern="1200" dirty="0" err="1">
                <a:solidFill>
                  <a:schemeClr val="tx1"/>
                </a:solidFill>
                <a:effectLst/>
                <a:latin typeface="Segoe UI Light" pitchFamily="34" charset="0"/>
                <a:ea typeface="+mn-ea"/>
                <a:cs typeface="+mn-cs"/>
                <a:sym typeface="Wingdings" panose="05000000000000000000" pitchFamily="2" charset="2"/>
              </a:rPr>
              <a:t>filefolderx</a:t>
            </a:r>
            <a:r>
              <a:rPr lang="en-US" sz="900" b="0" i="0" u="none" strike="noStrike" kern="1200" dirty="0">
                <a:solidFill>
                  <a:schemeClr val="tx1"/>
                </a:solidFill>
                <a:effectLst/>
                <a:latin typeface="Segoe UI Light" pitchFamily="34" charset="0"/>
                <a:ea typeface="+mn-ea"/>
                <a:cs typeface="+mn-cs"/>
                <a:sym typeface="Wingdings" panose="05000000000000000000" pitchFamily="2" charset="2"/>
              </a:rPr>
              <a:t>/*.csv</a:t>
            </a:r>
          </a:p>
          <a:p>
            <a:pPr marL="171450" lvl="0" indent="-171450">
              <a:buFont typeface="Arial" panose="020B0604020202020204" pitchFamily="34" charset="0"/>
              <a:buChar char="•"/>
            </a:pPr>
            <a:r>
              <a:rPr lang="en-US" sz="900" b="1" i="0" u="none" strike="noStrike" kern="1200" dirty="0">
                <a:solidFill>
                  <a:schemeClr val="tx1"/>
                </a:solidFill>
                <a:effectLst/>
                <a:latin typeface="Segoe UI Light" pitchFamily="34" charset="0"/>
                <a:ea typeface="+mn-ea"/>
                <a:cs typeface="+mn-cs"/>
                <a:sym typeface="Wingdings" panose="05000000000000000000" pitchFamily="2" charset="2"/>
              </a:rPr>
              <a:t>SPARK</a:t>
            </a:r>
          </a:p>
          <a:p>
            <a:pPr marL="388712" lvl="1" indent="-171450">
              <a:buFont typeface="Arial" panose="020B0604020202020204" pitchFamily="34" charset="0"/>
              <a:buChar char="•"/>
            </a:pPr>
            <a:r>
              <a:rPr lang="en-US" sz="900" b="0" i="0" u="none" strike="noStrike" kern="1200" dirty="0">
                <a:solidFill>
                  <a:schemeClr val="tx1"/>
                </a:solidFill>
                <a:effectLst/>
                <a:latin typeface="Segoe UI Light" pitchFamily="34" charset="0"/>
                <a:ea typeface="+mn-ea"/>
                <a:cs typeface="+mn-cs"/>
                <a:sym typeface="Wingdings" panose="05000000000000000000" pitchFamily="2" charset="2"/>
              </a:rPr>
              <a:t>You can optionally create a Spark cluster to preform a one-time or regularly-scheduled ingestion job to import data into Azure Cosmos DB using the Cassandra API endpoint </a:t>
            </a:r>
          </a:p>
          <a:p>
            <a:pPr lvl="2"/>
            <a:r>
              <a:rPr lang="en-US" sz="900" b="0" i="0" u="none" strike="noStrike" kern="1200" dirty="0">
                <a:solidFill>
                  <a:schemeClr val="tx1"/>
                </a:solidFill>
                <a:effectLst/>
                <a:latin typeface="Segoe UI Light" pitchFamily="34" charset="0"/>
                <a:ea typeface="+mn-ea"/>
                <a:cs typeface="+mn-cs"/>
              </a:rPr>
              <a:t>Provision an </a:t>
            </a:r>
            <a:r>
              <a:rPr lang="en-US" sz="900" b="0" i="0" u="sng" strike="noStrike" kern="1200" dirty="0">
                <a:solidFill>
                  <a:schemeClr val="tx1"/>
                </a:solidFill>
                <a:effectLst/>
                <a:latin typeface="Segoe UI Light" pitchFamily="34" charset="0"/>
                <a:ea typeface="+mn-ea"/>
                <a:cs typeface="+mn-cs"/>
                <a:hlinkClick r:id="rId5"/>
              </a:rPr>
              <a:t>Azure Databricks cluster</a:t>
            </a:r>
            <a:r>
              <a:rPr lang="en-US" sz="900" b="0" i="0" u="none" strike="noStrike" kern="1200" dirty="0">
                <a:solidFill>
                  <a:schemeClr val="tx1"/>
                </a:solidFill>
                <a:effectLst/>
                <a:latin typeface="Segoe UI Light" pitchFamily="34" charset="0"/>
                <a:ea typeface="+mn-ea"/>
                <a:cs typeface="+mn-cs"/>
              </a:rPr>
              <a:t> or an </a:t>
            </a:r>
            <a:r>
              <a:rPr lang="en-US" sz="900" b="0" i="0" u="sng" strike="noStrike" kern="1200" dirty="0">
                <a:solidFill>
                  <a:schemeClr val="tx1"/>
                </a:solidFill>
                <a:effectLst/>
                <a:latin typeface="Segoe UI Light" pitchFamily="34" charset="0"/>
                <a:ea typeface="+mn-ea"/>
                <a:cs typeface="+mn-cs"/>
                <a:hlinkClick r:id="rId6"/>
              </a:rPr>
              <a:t>HDInsight cluster</a:t>
            </a:r>
            <a:r>
              <a:rPr lang="en-US" sz="900" b="0" i="0" u="none" strike="noStrike" kern="1200" dirty="0">
                <a:solidFill>
                  <a:schemeClr val="tx1"/>
                </a:solidFill>
                <a:effectLst/>
                <a:latin typeface="Segoe UI Light" pitchFamily="34" charset="0"/>
                <a:ea typeface="+mn-ea"/>
                <a:cs typeface="+mn-cs"/>
              </a:rPr>
              <a:t> </a:t>
            </a:r>
          </a:p>
          <a:p>
            <a:pPr lvl="2"/>
            <a:r>
              <a:rPr lang="en-US" sz="900" b="0" i="0" u="none" strike="noStrike" kern="1200" dirty="0">
                <a:solidFill>
                  <a:schemeClr val="tx1"/>
                </a:solidFill>
                <a:effectLst/>
                <a:latin typeface="Segoe UI Light" pitchFamily="34" charset="0"/>
                <a:ea typeface="+mn-ea"/>
                <a:cs typeface="+mn-cs"/>
              </a:rPr>
              <a:t>Move data to the destination Cassandra API endpoint by using the </a:t>
            </a:r>
            <a:r>
              <a:rPr lang="en-US" sz="900" b="0" i="0" u="sng" strike="noStrike" kern="1200" dirty="0">
                <a:solidFill>
                  <a:schemeClr val="tx1"/>
                </a:solidFill>
                <a:effectLst/>
                <a:latin typeface="Segoe UI Light" pitchFamily="34" charset="0"/>
                <a:ea typeface="+mn-ea"/>
                <a:cs typeface="+mn-cs"/>
                <a:hlinkClick r:id="rId7"/>
              </a:rPr>
              <a:t>table copy operation</a:t>
            </a:r>
            <a:r>
              <a:rPr lang="en-US" sz="900" b="0" i="0" u="none" strike="noStrike" kern="1200" dirty="0">
                <a:solidFill>
                  <a:schemeClr val="tx1"/>
                </a:solidFill>
                <a:effectLst/>
                <a:latin typeface="Segoe UI Light" pitchFamily="34" charset="0"/>
                <a:ea typeface="+mn-ea"/>
                <a:cs typeface="+mn-cs"/>
              </a:rPr>
              <a:t> </a:t>
            </a:r>
          </a:p>
          <a:p>
            <a:r>
              <a:rPr lang="en-US" sz="900" b="0" i="0" u="none" strike="noStrike" kern="1200" dirty="0">
                <a:solidFill>
                  <a:schemeClr val="tx1"/>
                </a:solidFill>
                <a:effectLst/>
                <a:latin typeface="Segoe UI Light" pitchFamily="34" charset="0"/>
                <a:ea typeface="+mn-ea"/>
                <a:cs typeface="+mn-cs"/>
              </a:rPr>
              <a:t>Migrating data by using Spark jobs is a recommended option if you have data residing in an existing cluster in Azure virtual machines or any other cloud.</a:t>
            </a:r>
          </a:p>
          <a:p>
            <a:endParaRPr lang="en-US" sz="900" b="0" i="0" u="none" strike="noStrike" kern="1200" dirty="0">
              <a:solidFill>
                <a:schemeClr val="tx1"/>
              </a:solidFill>
              <a:effectLst/>
              <a:latin typeface="Segoe UI Light" pitchFamily="34" charset="0"/>
              <a:ea typeface="+mn-ea"/>
              <a:cs typeface="+mn-cs"/>
            </a:endParaRPr>
          </a:p>
          <a:p>
            <a:pPr marL="171450" indent="-171450">
              <a:buFont typeface="Arial" panose="020B0604020202020204" pitchFamily="34" charset="0"/>
              <a:buChar char="•"/>
            </a:pPr>
            <a:r>
              <a:rPr lang="en-US" sz="900" b="1" i="0" u="none" strike="noStrike" kern="1200" dirty="0" err="1">
                <a:solidFill>
                  <a:schemeClr val="tx1"/>
                </a:solidFill>
                <a:effectLst/>
                <a:latin typeface="Segoe UI Light" pitchFamily="34" charset="0"/>
                <a:ea typeface="+mn-ea"/>
                <a:cs typeface="+mn-cs"/>
              </a:rPr>
              <a:t>Striim</a:t>
            </a:r>
            <a:endParaRPr lang="en-US" sz="900" b="1" i="0" u="none" strike="noStrike" kern="1200" dirty="0">
              <a:solidFill>
                <a:schemeClr val="tx1"/>
              </a:solidFill>
              <a:effectLst/>
              <a:latin typeface="Segoe UI Light" pitchFamily="34" charset="0"/>
              <a:ea typeface="+mn-ea"/>
              <a:cs typeface="+mn-cs"/>
            </a:endParaRPr>
          </a:p>
          <a:p>
            <a:pPr marL="381762" lvl="1" indent="-171450">
              <a:buFont typeface="Arial" panose="020B0604020202020204" pitchFamily="34" charset="0"/>
              <a:buChar char="•"/>
            </a:pPr>
            <a:r>
              <a:rPr lang="en-US" sz="900" b="0" i="0" u="none" strike="noStrike" kern="1200" dirty="0">
                <a:solidFill>
                  <a:schemeClr val="tx1"/>
                </a:solidFill>
                <a:effectLst/>
                <a:latin typeface="Segoe UI Light" pitchFamily="34" charset="0"/>
                <a:ea typeface="+mn-ea"/>
                <a:cs typeface="+mn-cs"/>
              </a:rPr>
              <a:t>By using </a:t>
            </a:r>
            <a:r>
              <a:rPr lang="en-US" sz="900" b="0" i="0" u="none" strike="noStrike" kern="1200" dirty="0" err="1">
                <a:solidFill>
                  <a:schemeClr val="tx1"/>
                </a:solidFill>
                <a:effectLst/>
                <a:latin typeface="Segoe UI Light" pitchFamily="34" charset="0"/>
                <a:ea typeface="+mn-ea"/>
                <a:cs typeface="+mn-cs"/>
              </a:rPr>
              <a:t>Striim</a:t>
            </a:r>
            <a:r>
              <a:rPr lang="en-US" sz="900" b="0" i="0" u="none" strike="noStrike" kern="1200" dirty="0">
                <a:solidFill>
                  <a:schemeClr val="tx1"/>
                </a:solidFill>
                <a:effectLst/>
                <a:latin typeface="Segoe UI Light" pitchFamily="34" charset="0"/>
                <a:ea typeface="+mn-ea"/>
                <a:cs typeface="+mn-cs"/>
              </a:rPr>
              <a:t> solution in azure, you can continuously migrate data to </a:t>
            </a:r>
            <a:r>
              <a:rPr lang="en-US" sz="900" b="0" i="0" u="none" strike="noStrike" kern="1200" dirty="0" err="1">
                <a:solidFill>
                  <a:schemeClr val="tx1"/>
                </a:solidFill>
                <a:effectLst/>
                <a:latin typeface="Segoe UI Light" pitchFamily="34" charset="0"/>
                <a:ea typeface="+mn-ea"/>
                <a:cs typeface="+mn-cs"/>
              </a:rPr>
              <a:t>cosmosdb</a:t>
            </a:r>
            <a:r>
              <a:rPr lang="en-US" sz="900" b="0" i="0" u="none" strike="noStrike" kern="1200" dirty="0">
                <a:solidFill>
                  <a:schemeClr val="tx1"/>
                </a:solidFill>
                <a:effectLst/>
                <a:latin typeface="Segoe UI Light" pitchFamily="34" charset="0"/>
                <a:ea typeface="+mn-ea"/>
                <a:cs typeface="+mn-cs"/>
              </a:rPr>
              <a:t> from various sources such as Oracle, apache Cassandra.  </a:t>
            </a:r>
          </a:p>
          <a:p>
            <a:pPr marL="381762" lvl="1" indent="-171450">
              <a:buFont typeface="Arial" panose="020B0604020202020204" pitchFamily="34" charset="0"/>
              <a:buChar char="•"/>
            </a:pPr>
            <a:r>
              <a:rPr lang="en-US" sz="900" b="0" i="0" u="none" strike="noStrike" kern="1200" dirty="0">
                <a:solidFill>
                  <a:schemeClr val="tx1"/>
                </a:solidFill>
                <a:effectLst/>
                <a:latin typeface="Segoe UI Light" pitchFamily="34" charset="0"/>
                <a:ea typeface="+mn-ea"/>
                <a:cs typeface="+mn-cs"/>
              </a:rPr>
              <a:t>Offers continuous real-time data movement from data warehouses and databases to azure.</a:t>
            </a:r>
          </a:p>
          <a:p>
            <a:pPr marL="381762" lvl="1" indent="-171450">
              <a:buFont typeface="Arial" panose="020B0604020202020204" pitchFamily="34" charset="0"/>
              <a:buChar char="•"/>
            </a:pPr>
            <a:r>
              <a:rPr lang="en-US" sz="900" b="0" i="0" u="none" strike="noStrike" kern="1200" dirty="0">
                <a:solidFill>
                  <a:schemeClr val="tx1"/>
                </a:solidFill>
                <a:effectLst/>
                <a:latin typeface="Segoe UI Light" pitchFamily="34" charset="0"/>
                <a:ea typeface="+mn-ea"/>
                <a:cs typeface="+mn-cs"/>
              </a:rPr>
              <a:t>Can perform in-line denormalization, data transformation, enable real-time analytics, data reporting scenarios. </a:t>
            </a:r>
          </a:p>
          <a:p>
            <a:pPr marL="381762" lvl="1" indent="-171450">
              <a:buFont typeface="Arial" panose="020B0604020202020204" pitchFamily="34" charset="0"/>
              <a:buChar char="•"/>
            </a:pPr>
            <a:endParaRPr lang="en-US" sz="900" b="0" i="0" u="none" strike="noStrike" kern="1200" dirty="0">
              <a:solidFill>
                <a:schemeClr val="tx1"/>
              </a:solidFill>
              <a:effectLst/>
              <a:latin typeface="Segoe UI Light" pitchFamily="34" charset="0"/>
              <a:ea typeface="+mn-ea"/>
              <a:cs typeface="+mn-cs"/>
            </a:endParaRPr>
          </a:p>
          <a:p>
            <a:pPr marL="210312" lvl="1" indent="0">
              <a:buFont typeface="Arial" panose="020B0604020202020204" pitchFamily="34" charset="0"/>
              <a:buNone/>
            </a:pPr>
            <a:r>
              <a:rPr lang="en-US" sz="900" dirty="0">
                <a:hlinkClick r:id="rId8"/>
              </a:rPr>
              <a:t>https://docs.microsoft.com/en-us/azure/cosmos-db/cosmosdb-cassandra-api-migrate-data-striim</a:t>
            </a:r>
            <a:endParaRPr lang="en-US" sz="900" dirty="0"/>
          </a:p>
          <a:p>
            <a:pPr marL="210312" lvl="1" indent="0">
              <a:buFont typeface="Arial" panose="020B0604020202020204" pitchFamily="34" charset="0"/>
              <a:buNone/>
            </a:pPr>
            <a:endParaRPr lang="en-US" sz="900" b="0" i="0" u="none" strike="noStrike" kern="1200" dirty="0">
              <a:solidFill>
                <a:schemeClr val="tx1"/>
              </a:solidFill>
              <a:effectLst/>
              <a:latin typeface="Segoe UI Light" pitchFamily="34" charset="0"/>
              <a:ea typeface="+mn-ea"/>
              <a:cs typeface="+mn-cs"/>
            </a:endParaRPr>
          </a:p>
          <a:p>
            <a:pPr marL="210312" lvl="1" indent="0">
              <a:buFont typeface="Arial" panose="020B0604020202020204" pitchFamily="34" charset="0"/>
              <a:buNone/>
            </a:pPr>
            <a:endParaRPr lang="en-US" sz="900" b="0" i="0" u="none" strike="noStrike" kern="1200" dirty="0">
              <a:solidFill>
                <a:schemeClr val="tx1"/>
              </a:solidFill>
              <a:effectLst/>
              <a:latin typeface="Segoe UI Light" pitchFamily="34" charset="0"/>
              <a:ea typeface="+mn-ea"/>
              <a:cs typeface="+mn-cs"/>
            </a:endParaRPr>
          </a:p>
          <a:p>
            <a:pPr marL="171450" lvl="0" indent="-171450">
              <a:buFont typeface="Arial" panose="020B0604020202020204" pitchFamily="34" charset="0"/>
              <a:buChar char="•"/>
            </a:pPr>
            <a:r>
              <a:rPr lang="en-US" sz="900" b="1" i="0" u="none" strike="noStrike" kern="1200" dirty="0" err="1">
                <a:solidFill>
                  <a:schemeClr val="tx1"/>
                </a:solidFill>
                <a:effectLst/>
                <a:latin typeface="Segoe UI Light" pitchFamily="34" charset="0"/>
                <a:ea typeface="+mn-ea"/>
                <a:cs typeface="+mn-cs"/>
              </a:rPr>
              <a:t>Blitzz</a:t>
            </a:r>
            <a:r>
              <a:rPr lang="en-US" sz="900" b="0" i="0" u="none" strike="noStrike" kern="1200" dirty="0">
                <a:solidFill>
                  <a:schemeClr val="tx1"/>
                </a:solidFill>
                <a:effectLst/>
                <a:latin typeface="Segoe UI Light" pitchFamily="34" charset="0"/>
                <a:ea typeface="+mn-ea"/>
                <a:cs typeface="+mn-cs"/>
              </a:rPr>
              <a:t> </a:t>
            </a:r>
          </a:p>
          <a:p>
            <a:pPr marL="381762" lvl="1" indent="-171450">
              <a:buFont typeface="Arial" panose="020B0604020202020204" pitchFamily="34" charset="0"/>
              <a:buChar char="•"/>
            </a:pPr>
            <a:r>
              <a:rPr lang="en-US" sz="882" b="0" i="0" kern="1200" baseline="0" dirty="0">
                <a:solidFill>
                  <a:schemeClr val="tx1"/>
                </a:solidFill>
                <a:effectLst/>
                <a:latin typeface="+mn-lt"/>
                <a:ea typeface="+mn-ea"/>
                <a:cs typeface="+mn-cs"/>
              </a:rPr>
              <a:t>It offers automatic migration of business logic (tables, indexes, views) from Oracle database to Azure Cosmos DB. You don’t have to create schemas manually.</a:t>
            </a:r>
          </a:p>
          <a:p>
            <a:pPr marL="381762" lvl="1" indent="-171450">
              <a:buFont typeface="Arial" panose="020B0604020202020204" pitchFamily="34" charset="0"/>
              <a:buChar char="•"/>
            </a:pPr>
            <a:r>
              <a:rPr lang="en-US" sz="882" b="0" i="0" kern="1200" baseline="0" dirty="0" err="1">
                <a:solidFill>
                  <a:schemeClr val="tx1"/>
                </a:solidFill>
                <a:effectLst/>
                <a:latin typeface="+mn-lt"/>
                <a:ea typeface="+mn-ea"/>
                <a:cs typeface="+mn-cs"/>
              </a:rPr>
              <a:t>Blitzz</a:t>
            </a:r>
            <a:r>
              <a:rPr lang="en-US" sz="882" b="0" i="0" kern="1200" baseline="0" dirty="0">
                <a:solidFill>
                  <a:schemeClr val="tx1"/>
                </a:solidFill>
                <a:effectLst/>
                <a:latin typeface="+mn-lt"/>
                <a:ea typeface="+mn-ea"/>
                <a:cs typeface="+mn-cs"/>
              </a:rPr>
              <a:t> offers high-volume and parallel database replication. It enables both the source and target platforms to be in-sync during the migration by using a technique called Change-Data-Capture (CDC). By using CDC, </a:t>
            </a:r>
            <a:r>
              <a:rPr lang="en-US" sz="882" b="0" i="0" kern="1200" baseline="0" dirty="0" err="1">
                <a:solidFill>
                  <a:schemeClr val="tx1"/>
                </a:solidFill>
                <a:effectLst/>
                <a:latin typeface="+mn-lt"/>
                <a:ea typeface="+mn-ea"/>
                <a:cs typeface="+mn-cs"/>
              </a:rPr>
              <a:t>Blitzz</a:t>
            </a:r>
            <a:r>
              <a:rPr lang="en-US" sz="882" b="0" i="0" kern="1200" baseline="0" dirty="0">
                <a:solidFill>
                  <a:schemeClr val="tx1"/>
                </a:solidFill>
                <a:effectLst/>
                <a:latin typeface="+mn-lt"/>
                <a:ea typeface="+mn-ea"/>
                <a:cs typeface="+mn-cs"/>
              </a:rPr>
              <a:t> continuously pulls a stream of changes from the source database(Oracle) and applies it to the destination database(Azure Cosmos DB).</a:t>
            </a:r>
          </a:p>
          <a:p>
            <a:pPr marL="381762" lvl="1" indent="-171450">
              <a:buFont typeface="Arial" panose="020B0604020202020204" pitchFamily="34" charset="0"/>
              <a:buChar char="•"/>
            </a:pPr>
            <a:r>
              <a:rPr lang="en-US" sz="882" b="0" i="0" kern="1200" baseline="0" dirty="0">
                <a:solidFill>
                  <a:schemeClr val="tx1"/>
                </a:solidFill>
                <a:effectLst/>
                <a:latin typeface="+mn-lt"/>
                <a:ea typeface="+mn-ea"/>
                <a:cs typeface="+mn-cs"/>
              </a:rPr>
              <a:t>It is fault-tolerant and guarantees exactly once delivery of data even during a hardware or software failure in the system.</a:t>
            </a:r>
          </a:p>
          <a:p>
            <a:pPr marL="381762" lvl="1" indent="-171450">
              <a:buFont typeface="Arial" panose="020B0604020202020204" pitchFamily="34" charset="0"/>
              <a:buChar char="•"/>
            </a:pPr>
            <a:r>
              <a:rPr lang="en-US" sz="882" b="0" i="0" kern="1200" baseline="0" dirty="0">
                <a:solidFill>
                  <a:schemeClr val="tx1"/>
                </a:solidFill>
                <a:effectLst/>
                <a:latin typeface="+mn-lt"/>
                <a:ea typeface="+mn-ea"/>
                <a:cs typeface="+mn-cs"/>
              </a:rPr>
              <a:t>It secures the data during transit using a variety of security methodologies like SSL, encryption.</a:t>
            </a:r>
          </a:p>
          <a:p>
            <a:pPr marL="381762" lvl="1" indent="-171450">
              <a:buFont typeface="Arial" panose="020B0604020202020204" pitchFamily="34" charset="0"/>
              <a:buChar char="•"/>
            </a:pPr>
            <a:r>
              <a:rPr lang="en-US" sz="882" b="0" i="0" kern="1200" baseline="0" dirty="0">
                <a:solidFill>
                  <a:schemeClr val="tx1"/>
                </a:solidFill>
                <a:effectLst/>
                <a:latin typeface="+mn-lt"/>
                <a:ea typeface="+mn-ea"/>
                <a:cs typeface="+mn-cs"/>
              </a:rPr>
              <a:t>It offers services to convert complex business logic written in PL/SQL to equivalent business logic in Azure Cosmos DB.</a:t>
            </a:r>
          </a:p>
          <a:p>
            <a:pPr marL="381762" lvl="1" indent="-171450">
              <a:buFont typeface="Arial" panose="020B0604020202020204" pitchFamily="34" charset="0"/>
              <a:buChar char="•"/>
            </a:pPr>
            <a:endParaRPr lang="en-US" sz="882" b="0" i="0" kern="1200" baseline="0" dirty="0">
              <a:solidFill>
                <a:schemeClr val="tx1"/>
              </a:solidFill>
              <a:effectLst/>
              <a:latin typeface="+mn-lt"/>
              <a:ea typeface="+mn-ea"/>
              <a:cs typeface="+mn-cs"/>
            </a:endParaRPr>
          </a:p>
          <a:p>
            <a:pPr marL="210312" lvl="1" indent="0">
              <a:buFont typeface="Arial" panose="020B0604020202020204" pitchFamily="34" charset="0"/>
              <a:buNone/>
            </a:pPr>
            <a:r>
              <a:rPr lang="en-US" dirty="0">
                <a:hlinkClick r:id="rId9"/>
              </a:rPr>
              <a:t>https://docs.microsoft.com/en-us/azure/cosmos-db/oracle-migrate-cosmos-db-blitz</a:t>
            </a:r>
            <a:endParaRPr lang="en-US" dirty="0"/>
          </a:p>
          <a:p>
            <a:pPr marL="210312" lvl="1" indent="0">
              <a:buFont typeface="Arial" panose="020B0604020202020204" pitchFamily="34" charset="0"/>
              <a:buNone/>
            </a:pPr>
            <a:endParaRPr lang="en-US" sz="882" b="0" i="0" kern="1200" baseline="0" dirty="0">
              <a:solidFill>
                <a:schemeClr val="tx1"/>
              </a:solidFill>
              <a:effectLst/>
              <a:latin typeface="+mn-lt"/>
              <a:ea typeface="+mn-ea"/>
              <a:cs typeface="+mn-cs"/>
            </a:endParaRPr>
          </a:p>
          <a:p>
            <a:pPr marL="210312" lvl="1" indent="0">
              <a:buFont typeface="Arial" panose="020B0604020202020204" pitchFamily="34" charset="0"/>
              <a:buNone/>
            </a:pPr>
            <a:endParaRPr lang="en-US" sz="882" b="0" i="0" kern="1200" baseline="0" dirty="0">
              <a:solidFill>
                <a:schemeClr val="tx1"/>
              </a:solidFill>
              <a:effectLst/>
              <a:latin typeface="+mn-lt"/>
              <a:ea typeface="+mn-ea"/>
              <a:cs typeface="+mn-cs"/>
            </a:endParaRPr>
          </a:p>
          <a:p>
            <a:pPr marL="381762" lvl="1" indent="-171450">
              <a:buFont typeface="Arial" panose="020B0604020202020204" pitchFamily="34" charset="0"/>
              <a:buChar char="•"/>
            </a:pPr>
            <a:endParaRPr lang="en-US" sz="900" b="0" i="0" u="none" strike="noStrike" kern="1200" dirty="0">
              <a:solidFill>
                <a:schemeClr val="tx1"/>
              </a:solidFill>
              <a:effectLst/>
              <a:latin typeface="Segoe UI Light" pitchFamily="34" charset="0"/>
              <a:ea typeface="+mn-ea"/>
              <a:cs typeface="+mn-cs"/>
            </a:endParaRPr>
          </a:p>
          <a:p>
            <a:pPr marL="381762" lvl="1" indent="-171450">
              <a:buFont typeface="Arial" panose="020B0604020202020204" pitchFamily="34" charset="0"/>
              <a:buChar char="•"/>
            </a:pPr>
            <a:endParaRPr lang="en-US" sz="900" b="0" i="0" u="none" strike="noStrike" kern="1200" dirty="0">
              <a:solidFill>
                <a:schemeClr val="tx1"/>
              </a:solidFill>
              <a:effectLst/>
              <a:latin typeface="Segoe UI Light" pitchFamily="34" charset="0"/>
              <a:ea typeface="+mn-ea"/>
              <a:cs typeface="+mn-cs"/>
            </a:endParaRPr>
          </a:p>
          <a:p>
            <a:pPr marL="381762" lvl="1" indent="-171450">
              <a:buFont typeface="Arial" panose="020B0604020202020204" pitchFamily="34" charset="0"/>
              <a:buChar char="•"/>
            </a:pPr>
            <a:endParaRPr lang="en-US" sz="900" b="0" i="0" u="none" strike="noStrike" kern="1200" dirty="0">
              <a:solidFill>
                <a:schemeClr val="tx1"/>
              </a:solidFill>
              <a:effectLst/>
              <a:latin typeface="Segoe UI Light" pitchFamily="34" charset="0"/>
              <a:ea typeface="+mn-ea"/>
              <a:cs typeface="+mn-cs"/>
            </a:endParaRPr>
          </a:p>
          <a:p>
            <a:pPr marL="388712" lvl="1" indent="-171450">
              <a:buFont typeface="Arial" panose="020B0604020202020204" pitchFamily="34" charset="0"/>
              <a:buChar char="•"/>
            </a:pPr>
            <a:endParaRPr lang="en-US" sz="900" b="0" i="0" u="none" strike="noStrike" kern="1200" dirty="0">
              <a:solidFill>
                <a:schemeClr val="tx1"/>
              </a:solidFill>
              <a:effectLst/>
              <a:latin typeface="Segoe UI Light" pitchFamily="34" charset="0"/>
              <a:ea typeface="+mn-ea"/>
              <a:cs typeface="+mn-cs"/>
              <a:sym typeface="Wingdings" panose="05000000000000000000" pitchFamily="2" charset="2"/>
            </a:endParaRPr>
          </a:p>
          <a:p>
            <a:endParaRPr lang="en-US" dirty="0"/>
          </a:p>
        </p:txBody>
      </p:sp>
      <p:sp>
        <p:nvSpPr>
          <p:cNvPr id="4" name="Footer Placeholder 3"/>
          <p:cNvSpPr>
            <a:spLocks noGrp="1"/>
          </p:cNvSpPr>
          <p:nvPr>
            <p:ph type="ftr" sz="quarter" idx="4"/>
          </p:nvPr>
        </p:nvSpPr>
        <p:spPr/>
        <p:txBody>
          <a:bodyPr/>
          <a:lstStyle/>
          <a:p>
            <a:r>
              <a:rPr lang="en-US" noProof="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a:p>
        </p:txBody>
      </p:sp>
      <p:sp>
        <p:nvSpPr>
          <p:cNvPr id="5" name="Slide Number Placeholder 4"/>
          <p:cNvSpPr>
            <a:spLocks noGrp="1"/>
          </p:cNvSpPr>
          <p:nvPr>
            <p:ph type="sldNum" sz="quarter" idx="5"/>
          </p:nvPr>
        </p:nvSpPr>
        <p:spPr/>
        <p:txBody>
          <a:bodyPr/>
          <a:lstStyle/>
          <a:p>
            <a:fld id="{2910A2D9-F064-48EF-99CB-A51108C1AB40}" type="slidenum">
              <a:rPr lang="en-US" noProof="0" smtClean="0"/>
              <a:t>31</a:t>
            </a:fld>
            <a:endParaRPr lang="en-US" noProof="0"/>
          </a:p>
        </p:txBody>
      </p:sp>
    </p:spTree>
    <p:extLst>
      <p:ext uri="{BB962C8B-B14F-4D97-AF65-F5344CB8AC3E}">
        <p14:creationId xmlns:p14="http://schemas.microsoft.com/office/powerpoint/2010/main" val="40637120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32742" rtl="0" eaLnBrk="1" fontAlgn="auto" latinLnBrk="0" hangingPunct="1">
              <a:lnSpc>
                <a:spcPct val="90000"/>
              </a:lnSpc>
              <a:spcBef>
                <a:spcPts val="0"/>
              </a:spcBef>
              <a:spcAft>
                <a:spcPts val="340"/>
              </a:spcAft>
              <a:buClrTx/>
              <a:buSzTx/>
              <a:buFont typeface="Arial" panose="020B0604020202020204" pitchFamily="34" charset="0"/>
              <a:buChar char="•"/>
              <a:tabLst/>
              <a:defRPr/>
            </a:pPr>
            <a:r>
              <a:rPr lang="en-US" dirty="0"/>
              <a:t>Is it possible to create multiple tables with Apache Cassandra API of Azure Cosmos DB?</a:t>
            </a:r>
          </a:p>
          <a:p>
            <a:endParaRPr lang="en-US" dirty="0"/>
          </a:p>
          <a:p>
            <a:r>
              <a:rPr lang="en-US" dirty="0"/>
              <a:t>Yes, it is possible to create multiple tables with Apache Cassandra API. Each of those tables is treated as unit for throughput and storage</a:t>
            </a:r>
          </a:p>
          <a:p>
            <a:endParaRPr lang="en-US" dirty="0"/>
          </a:p>
          <a:p>
            <a:pPr marL="171450" indent="-171450">
              <a:buFont typeface="Arial" panose="020B0604020202020204" pitchFamily="34" charset="0"/>
              <a:buChar char="•"/>
            </a:pPr>
            <a:r>
              <a:rPr lang="en-US" dirty="0"/>
              <a:t>True/False: I do not have to create multiple indexes to satisfy the queries </a:t>
            </a:r>
          </a:p>
          <a:p>
            <a:endParaRPr lang="en-US"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True, Azure Cosmos DB provides automatic indexing of all attributes without any schema definition. This automation frees developers to focus on the application rather than on index creation and management. For more information, see </a:t>
            </a:r>
            <a:r>
              <a:rPr lang="en-US" u="sng" dirty="0">
                <a:hlinkClick r:id="rId3"/>
              </a:rPr>
              <a:t>Azure Cosmos DB: Indexing policies</a:t>
            </a:r>
            <a:r>
              <a:rPr lang="en-US" dirty="0"/>
              <a:t>.</a:t>
            </a:r>
          </a:p>
          <a:p>
            <a:endParaRPr lang="en-US" dirty="0"/>
          </a:p>
        </p:txBody>
      </p:sp>
      <p:sp>
        <p:nvSpPr>
          <p:cNvPr id="4" name="Footer Placeholder 3"/>
          <p:cNvSpPr>
            <a:spLocks noGrp="1"/>
          </p:cNvSpPr>
          <p:nvPr>
            <p:ph type="ftr" sz="quarter" idx="4"/>
          </p:nvPr>
        </p:nvSpPr>
        <p:spPr/>
        <p:txBody>
          <a:bodyPr/>
          <a:lstStyle/>
          <a:p>
            <a:r>
              <a:rPr lang="en-US" noProof="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a:p>
        </p:txBody>
      </p:sp>
      <p:sp>
        <p:nvSpPr>
          <p:cNvPr id="5" name="Slide Number Placeholder 4"/>
          <p:cNvSpPr>
            <a:spLocks noGrp="1"/>
          </p:cNvSpPr>
          <p:nvPr>
            <p:ph type="sldNum" sz="quarter" idx="5"/>
          </p:nvPr>
        </p:nvSpPr>
        <p:spPr/>
        <p:txBody>
          <a:bodyPr/>
          <a:lstStyle/>
          <a:p>
            <a:fld id="{2910A2D9-F064-48EF-99CB-A51108C1AB40}" type="slidenum">
              <a:rPr lang="en-US" noProof="0" smtClean="0"/>
              <a:t>32</a:t>
            </a:fld>
            <a:endParaRPr lang="en-US" noProof="0"/>
          </a:p>
        </p:txBody>
      </p:sp>
    </p:spTree>
    <p:extLst>
      <p:ext uri="{BB962C8B-B14F-4D97-AF65-F5344CB8AC3E}">
        <p14:creationId xmlns:p14="http://schemas.microsoft.com/office/powerpoint/2010/main" val="23846134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50" dirty="0">
                <a:latin typeface="Calibri"/>
                <a:cs typeface="Calibri"/>
              </a:rPr>
              <a:t>In Graph data model the relationship between different entities are stored along with the data. An Entity can have any number of properties or relationships with any number of entities. </a:t>
            </a:r>
          </a:p>
          <a:p>
            <a:r>
              <a:rPr lang="en-US" sz="850" dirty="0">
                <a:latin typeface="Calibri"/>
                <a:cs typeface="Calibri"/>
              </a:rPr>
              <a:t>The data retrieval on condition of a relationship between the entities becomes very efficient. </a:t>
            </a:r>
          </a:p>
        </p:txBody>
      </p:sp>
      <p:sp>
        <p:nvSpPr>
          <p:cNvPr id="4" name="Footer Placeholder 3"/>
          <p:cNvSpPr>
            <a:spLocks noGrp="1"/>
          </p:cNvSpPr>
          <p:nvPr>
            <p:ph type="ftr" sz="quarter" idx="4"/>
          </p:nvPr>
        </p:nvSpPr>
        <p:spPr/>
        <p:txBody>
          <a:bodyPr/>
          <a:lstStyle/>
          <a:p>
            <a:r>
              <a:rPr lang="en-US" noProof="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a:p>
        </p:txBody>
      </p:sp>
      <p:sp>
        <p:nvSpPr>
          <p:cNvPr id="5" name="Slide Number Placeholder 4"/>
          <p:cNvSpPr>
            <a:spLocks noGrp="1"/>
          </p:cNvSpPr>
          <p:nvPr>
            <p:ph type="sldNum" sz="quarter" idx="5"/>
          </p:nvPr>
        </p:nvSpPr>
        <p:spPr/>
        <p:txBody>
          <a:bodyPr/>
          <a:lstStyle/>
          <a:p>
            <a:fld id="{2910A2D9-F064-48EF-99CB-A51108C1AB40}" type="slidenum">
              <a:rPr lang="en-US" noProof="0" smtClean="0"/>
              <a:t>6</a:t>
            </a:fld>
            <a:endParaRPr lang="en-US" noProof="0"/>
          </a:p>
        </p:txBody>
      </p:sp>
    </p:spTree>
    <p:extLst>
      <p:ext uri="{BB962C8B-B14F-4D97-AF65-F5344CB8AC3E}">
        <p14:creationId xmlns:p14="http://schemas.microsoft.com/office/powerpoint/2010/main" val="318281298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475C4C8-7DEA-455A-9336-A4C7DB3AE516}" type="slidenum">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en-US" sz="12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3" name="Date Placeholder 2">
            <a:extLst>
              <a:ext uri="{FF2B5EF4-FFF2-40B4-BE49-F238E27FC236}">
                <a16:creationId xmlns:a16="http://schemas.microsoft.com/office/drawing/2014/main" id="{3F5CF34F-AAAC-430A-B32E-0E692172CC07}"/>
              </a:ext>
            </a:extLst>
          </p:cNvPr>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92BAB5C-9CDE-47A0-89B0-1BD39C8B7942}" type="datetime1">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9/14/2021</a:t>
            </a:fld>
            <a:endParaRPr kumimoji="0" lang="en-US" sz="12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8" name="Slide Image Placeholder 7">
            <a:extLst>
              <a:ext uri="{FF2B5EF4-FFF2-40B4-BE49-F238E27FC236}">
                <a16:creationId xmlns:a16="http://schemas.microsoft.com/office/drawing/2014/main" id="{654651DE-103E-4094-B964-7B0DFE8C6CAE}"/>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C3520F82-A4D0-447A-A8E5-3467A10ECFD1}"/>
              </a:ext>
            </a:extLst>
          </p:cNvPr>
          <p:cNvSpPr>
            <a:spLocks noGrp="1"/>
          </p:cNvSpPr>
          <p:nvPr>
            <p:ph type="body" idx="1"/>
          </p:nvPr>
        </p:nvSpPr>
        <p:spPr>
          <a:xfrm>
            <a:off x="685800" y="4400550"/>
            <a:ext cx="5486400" cy="3600450"/>
          </a:xfrm>
          <a:prstGeom prst="rect">
            <a:avLst/>
          </a:prstGeom>
        </p:spPr>
        <p:txBody>
          <a:bodyPr/>
          <a:lstStyle/>
          <a:p>
            <a:endParaRPr lang="en-US" dirty="0"/>
          </a:p>
        </p:txBody>
      </p:sp>
      <p:sp>
        <p:nvSpPr>
          <p:cNvPr id="5" name="Header Placeholder 4">
            <a:extLst>
              <a:ext uri="{FF2B5EF4-FFF2-40B4-BE49-F238E27FC236}">
                <a16:creationId xmlns:a16="http://schemas.microsoft.com/office/drawing/2014/main" id="{8EE692BC-11D2-4F9E-8DF7-B5F3979836BF}"/>
              </a:ext>
            </a:extLst>
          </p:cNvPr>
          <p:cNvSpPr>
            <a:spLocks noGrp="1"/>
          </p:cNvSpPr>
          <p:nvPr>
            <p:ph type="hdr" sz="quarter" idx="13"/>
          </p:nvPr>
        </p:nvSpPr>
        <p:spPr>
          <a:xfrm>
            <a:off x="0" y="0"/>
            <a:ext cx="2971800" cy="458788"/>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Segoe UI"/>
                <a:ea typeface="+mn-ea"/>
                <a:cs typeface="+mn-cs"/>
              </a:rPr>
              <a:t>[[HEADER]]</a:t>
            </a:r>
          </a:p>
        </p:txBody>
      </p:sp>
    </p:spTree>
    <p:extLst>
      <p:ext uri="{BB962C8B-B14F-4D97-AF65-F5344CB8AC3E}">
        <p14:creationId xmlns:p14="http://schemas.microsoft.com/office/powerpoint/2010/main" val="34476743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smtClean="0"/>
              <a:pPr/>
              <a:t>8</a:t>
            </a:fld>
            <a:endParaRPr lang="en-US" dirty="0"/>
          </a:p>
        </p:txBody>
      </p:sp>
      <p:sp>
        <p:nvSpPr>
          <p:cNvPr id="6" name="Date Placeholder 5">
            <a:extLst>
              <a:ext uri="{FF2B5EF4-FFF2-40B4-BE49-F238E27FC236}">
                <a16:creationId xmlns:a16="http://schemas.microsoft.com/office/drawing/2014/main" id="{3EB16111-A97F-457F-91C8-272E5E8DFF89}"/>
              </a:ext>
            </a:extLst>
          </p:cNvPr>
          <p:cNvSpPr>
            <a:spLocks noGrp="1"/>
          </p:cNvSpPr>
          <p:nvPr>
            <p:ph type="dt" idx="12"/>
          </p:nvPr>
        </p:nvSpPr>
        <p:spPr/>
        <p:txBody>
          <a:bodyPr/>
          <a:lstStyle/>
          <a:p>
            <a:fld id="{997C9337-20C5-41EF-80F6-63D1F94ABC0C}" type="datetime1">
              <a:rPr lang="en-US" smtClean="0"/>
              <a:t>9/14/2021</a:t>
            </a:fld>
            <a:endParaRPr lang="en-US" dirty="0"/>
          </a:p>
        </p:txBody>
      </p:sp>
      <p:sp>
        <p:nvSpPr>
          <p:cNvPr id="10" name="Slide Image Placeholder 9">
            <a:extLst>
              <a:ext uri="{FF2B5EF4-FFF2-40B4-BE49-F238E27FC236}">
                <a16:creationId xmlns:a16="http://schemas.microsoft.com/office/drawing/2014/main" id="{1E1408CB-E158-45EC-A705-EC77EDB9E722}"/>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80831AF6-C812-4CA9-9A84-72B9BD292CB0}"/>
              </a:ext>
            </a:extLst>
          </p:cNvPr>
          <p:cNvSpPr>
            <a:spLocks noGrp="1"/>
          </p:cNvSpPr>
          <p:nvPr>
            <p:ph type="body" idx="1"/>
          </p:nvPr>
        </p:nvSpPr>
        <p:spPr>
          <a:xfrm>
            <a:off x="685800" y="4400550"/>
            <a:ext cx="5486400" cy="3600450"/>
          </a:xfrm>
          <a:prstGeom prst="rect">
            <a:avLst/>
          </a:prstGeom>
        </p:spPr>
        <p:txBody>
          <a:bodyPr/>
          <a:lstStyle/>
          <a:p>
            <a:pPr lvl="0" defTabSz="914460">
              <a:lnSpc>
                <a:spcPct val="90000"/>
              </a:lnSpc>
              <a:spcAft>
                <a:spcPts val="333"/>
              </a:spcAft>
              <a:defRPr/>
            </a:pPr>
            <a:r>
              <a:rPr lang="en-US" sz="882" noProof="1">
                <a:solidFill>
                  <a:prstClr val="black"/>
                </a:solidFill>
                <a:latin typeface="Segoe UI Light" pitchFamily="34" charset="0"/>
              </a:rPr>
              <a:t>Consider demoing the following:</a:t>
            </a:r>
          </a:p>
          <a:p>
            <a:pPr lvl="0" defTabSz="914460">
              <a:lnSpc>
                <a:spcPct val="90000"/>
              </a:lnSpc>
              <a:spcAft>
                <a:spcPts val="333"/>
              </a:spcAft>
            </a:pPr>
            <a:endParaRPr lang="en-US" sz="882" dirty="0">
              <a:solidFill>
                <a:prstClr val="black"/>
              </a:solidFill>
              <a:latin typeface="Segoe UI Light" pitchFamily="34" charset="0"/>
            </a:endParaRPr>
          </a:p>
          <a:p>
            <a:pPr lvl="0" defTabSz="914460">
              <a:lnSpc>
                <a:spcPct val="90000"/>
              </a:lnSpc>
              <a:spcAft>
                <a:spcPts val="333"/>
              </a:spcAft>
            </a:pPr>
            <a:r>
              <a:rPr lang="en-US" sz="882" dirty="0">
                <a:solidFill>
                  <a:prstClr val="black"/>
                </a:solidFill>
                <a:latin typeface="Segoe UI Light" pitchFamily="34" charset="0"/>
              </a:rPr>
              <a:t>-</a:t>
            </a:r>
          </a:p>
          <a:p>
            <a:pPr lvl="0" defTabSz="914460">
              <a:lnSpc>
                <a:spcPct val="90000"/>
              </a:lnSpc>
              <a:spcAft>
                <a:spcPts val="333"/>
              </a:spcAft>
            </a:pPr>
            <a:endParaRPr lang="en-US" sz="882" dirty="0">
              <a:solidFill>
                <a:prstClr val="black"/>
              </a:solidFill>
              <a:latin typeface="Segoe UI Light" pitchFamily="34" charset="0"/>
            </a:endParaRPr>
          </a:p>
          <a:p>
            <a:pPr lvl="0" defTabSz="914460">
              <a:lnSpc>
                <a:spcPct val="90000"/>
              </a:lnSpc>
              <a:spcAft>
                <a:spcPts val="333"/>
              </a:spcAft>
            </a:pPr>
            <a:r>
              <a:rPr lang="en-US" sz="882" dirty="0">
                <a:solidFill>
                  <a:prstClr val="black"/>
                </a:solidFill>
                <a:latin typeface="Segoe UI Light" pitchFamily="34" charset="0"/>
              </a:rPr>
              <a:t>##########</a:t>
            </a:r>
          </a:p>
        </p:txBody>
      </p:sp>
      <p:sp>
        <p:nvSpPr>
          <p:cNvPr id="2" name="Header Placeholder 1">
            <a:extLst>
              <a:ext uri="{FF2B5EF4-FFF2-40B4-BE49-F238E27FC236}">
                <a16:creationId xmlns:a16="http://schemas.microsoft.com/office/drawing/2014/main" id="{9830E05C-8F70-4854-835C-C7C6F7556052}"/>
              </a:ext>
            </a:extLst>
          </p:cNvPr>
          <p:cNvSpPr>
            <a:spLocks noGrp="1"/>
          </p:cNvSpPr>
          <p:nvPr>
            <p:ph type="hdr" sz="quarter" idx="13"/>
          </p:nvPr>
        </p:nvSpPr>
        <p:spPr>
          <a:xfrm>
            <a:off x="0" y="0"/>
            <a:ext cx="2971800" cy="458788"/>
          </a:xfrm>
          <a:prstGeom prst="rect">
            <a:avLst/>
          </a:prstGeom>
        </p:spPr>
        <p:txBody>
          <a:bodyPr/>
          <a:lstStyle/>
          <a:p>
            <a:r>
              <a:rPr lang="en-US" dirty="0"/>
              <a:t>[[HEADER]]</a:t>
            </a:r>
          </a:p>
        </p:txBody>
      </p:sp>
    </p:spTree>
    <p:extLst>
      <p:ext uri="{BB962C8B-B14F-4D97-AF65-F5344CB8AC3E}">
        <p14:creationId xmlns:p14="http://schemas.microsoft.com/office/powerpoint/2010/main" val="38081503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a:t>Link to lab: </a:t>
            </a:r>
          </a:p>
          <a:p>
            <a:r>
              <a:rPr lang="en-US" dirty="0"/>
              <a:t>##########</a:t>
            </a:r>
          </a:p>
        </p:txBody>
      </p:sp>
      <p:sp>
        <p:nvSpPr>
          <p:cNvPr id="4" name="Slide Number Placeholder 3"/>
          <p:cNvSpPr>
            <a:spLocks noGrp="1"/>
          </p:cNvSpPr>
          <p:nvPr>
            <p:ph type="sldNum" sz="quarter" idx="10"/>
          </p:nvPr>
        </p:nvSpPr>
        <p:spPr/>
        <p:txBody>
          <a:bodyPr/>
          <a:lstStyle/>
          <a:p>
            <a:fld id="{B4008EB6-D09E-4580-8CD6-DDB14511944F}" type="slidenum">
              <a:rPr lang="en-US" smtClean="0"/>
              <a:pPr/>
              <a:t>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Slide Image Placeholder 12">
            <a:extLst>
              <a:ext uri="{FF2B5EF4-FFF2-40B4-BE49-F238E27FC236}">
                <a16:creationId xmlns:a16="http://schemas.microsoft.com/office/drawing/2014/main" id="{4F029D2E-C6F0-43A8-B828-60279B978610}"/>
              </a:ext>
            </a:extLst>
          </p:cNvPr>
          <p:cNvSpPr>
            <a:spLocks noGrp="1" noRot="1" noChangeAspect="1"/>
          </p:cNvSpPr>
          <p:nvPr>
            <p:ph type="sldImg"/>
          </p:nvPr>
        </p:nvSpPr>
        <p:spPr>
          <a:xfrm>
            <a:off x="696913" y="857250"/>
            <a:ext cx="5486400" cy="3086100"/>
          </a:xfrm>
        </p:spPr>
      </p:sp>
    </p:spTree>
    <p:extLst>
      <p:ext uri="{BB962C8B-B14F-4D97-AF65-F5344CB8AC3E}">
        <p14:creationId xmlns:p14="http://schemas.microsoft.com/office/powerpoint/2010/main" val="24363733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smtClean="0"/>
              <a:pPr/>
              <a:t>10</a:t>
            </a:fld>
            <a:endParaRPr lang="en-US" dirty="0"/>
          </a:p>
        </p:txBody>
      </p:sp>
      <p:sp>
        <p:nvSpPr>
          <p:cNvPr id="3" name="Date Placeholder 2">
            <a:extLst>
              <a:ext uri="{FF2B5EF4-FFF2-40B4-BE49-F238E27FC236}">
                <a16:creationId xmlns:a16="http://schemas.microsoft.com/office/drawing/2014/main" id="{3F5CF34F-AAAC-430A-B32E-0E692172CC07}"/>
              </a:ext>
            </a:extLst>
          </p:cNvPr>
          <p:cNvSpPr>
            <a:spLocks noGrp="1"/>
          </p:cNvSpPr>
          <p:nvPr>
            <p:ph type="dt" idx="12"/>
          </p:nvPr>
        </p:nvSpPr>
        <p:spPr/>
        <p:txBody>
          <a:bodyPr/>
          <a:lstStyle/>
          <a:p>
            <a:fld id="{592BAB5C-9CDE-47A0-89B0-1BD39C8B7942}" type="datetime1">
              <a:rPr lang="en-US" smtClean="0"/>
              <a:t>9/14/2021</a:t>
            </a:fld>
            <a:endParaRPr lang="en-US" dirty="0"/>
          </a:p>
        </p:txBody>
      </p:sp>
      <p:sp>
        <p:nvSpPr>
          <p:cNvPr id="8" name="Slide Image Placeholder 7">
            <a:extLst>
              <a:ext uri="{FF2B5EF4-FFF2-40B4-BE49-F238E27FC236}">
                <a16:creationId xmlns:a16="http://schemas.microsoft.com/office/drawing/2014/main" id="{654651DE-103E-4094-B964-7B0DFE8C6CAE}"/>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C3520F82-A4D0-447A-A8E5-3467A10ECFD1}"/>
              </a:ext>
            </a:extLst>
          </p:cNvPr>
          <p:cNvSpPr>
            <a:spLocks noGrp="1"/>
          </p:cNvSpPr>
          <p:nvPr>
            <p:ph type="body" idx="1"/>
          </p:nvPr>
        </p:nvSpPr>
        <p:spPr>
          <a:xfrm>
            <a:off x="685800" y="4400550"/>
            <a:ext cx="5486400" cy="3600450"/>
          </a:xfrm>
          <a:prstGeom prst="rect">
            <a:avLst/>
          </a:prstGeom>
        </p:spPr>
        <p:txBody>
          <a:bodyPr/>
          <a:lstStyle/>
          <a:p>
            <a:endParaRPr lang="en-US" dirty="0"/>
          </a:p>
        </p:txBody>
      </p:sp>
      <p:sp>
        <p:nvSpPr>
          <p:cNvPr id="5" name="Header Placeholder 4">
            <a:extLst>
              <a:ext uri="{FF2B5EF4-FFF2-40B4-BE49-F238E27FC236}">
                <a16:creationId xmlns:a16="http://schemas.microsoft.com/office/drawing/2014/main" id="{8EE692BC-11D2-4F9E-8DF7-B5F3979836BF}"/>
              </a:ext>
            </a:extLst>
          </p:cNvPr>
          <p:cNvSpPr>
            <a:spLocks noGrp="1"/>
          </p:cNvSpPr>
          <p:nvPr>
            <p:ph type="hdr" sz="quarter" idx="13"/>
          </p:nvPr>
        </p:nvSpPr>
        <p:spPr>
          <a:xfrm>
            <a:off x="0" y="0"/>
            <a:ext cx="2971800" cy="458788"/>
          </a:xfrm>
          <a:prstGeom prst="rect">
            <a:avLst/>
          </a:prstGeom>
        </p:spPr>
        <p:txBody>
          <a:bodyPr/>
          <a:lstStyle/>
          <a:p>
            <a:r>
              <a:rPr lang="en-US" dirty="0"/>
              <a:t>[[HEADER]]</a:t>
            </a:r>
          </a:p>
        </p:txBody>
      </p:sp>
    </p:spTree>
    <p:extLst>
      <p:ext uri="{BB962C8B-B14F-4D97-AF65-F5344CB8AC3E}">
        <p14:creationId xmlns:p14="http://schemas.microsoft.com/office/powerpoint/2010/main" val="24814905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B263312-38AA-4E1E-B2B5-0F8F122B24FE}" type="slidenum">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3" name="Date Placeholder 2">
            <a:extLst>
              <a:ext uri="{FF2B5EF4-FFF2-40B4-BE49-F238E27FC236}">
                <a16:creationId xmlns:a16="http://schemas.microsoft.com/office/drawing/2014/main" id="{AADD9822-205E-411A-98E8-614EE76611C1}"/>
              </a:ext>
            </a:extLst>
          </p:cNvPr>
          <p:cNvSpPr>
            <a:spLocks noGrp="1"/>
          </p:cNvSpPr>
          <p:nvPr>
            <p:ph type="dt" idx="1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6C9641A-9089-4752-A056-B1CBB82B5AD3}" type="datetime1">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9/14/2021</a:t>
            </a:fld>
            <a:endParaRPr kumimoji="0" lang="en-US" sz="12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8" name="Slide Image Placeholder 7">
            <a:extLst>
              <a:ext uri="{FF2B5EF4-FFF2-40B4-BE49-F238E27FC236}">
                <a16:creationId xmlns:a16="http://schemas.microsoft.com/office/drawing/2014/main" id="{93D79A44-A14C-46C2-9D88-AA4F08A12BF7}"/>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A6027BF1-B3D5-47B5-BC6F-966DC5AB1C5A}"/>
              </a:ext>
            </a:extLst>
          </p:cNvPr>
          <p:cNvSpPr>
            <a:spLocks noGrp="1"/>
          </p:cNvSpPr>
          <p:nvPr>
            <p:ph type="body" idx="1"/>
          </p:nvPr>
        </p:nvSpPr>
        <p:spPr>
          <a:xfrm>
            <a:off x="685800" y="4400550"/>
            <a:ext cx="5486400" cy="3600450"/>
          </a:xfrm>
          <a:prstGeom prst="rect">
            <a:avLst/>
          </a:prstGeom>
        </p:spPr>
        <p:txBody>
          <a:bodyPr/>
          <a:lstStyle/>
          <a:p>
            <a:endParaRPr lang="en-US" dirty="0"/>
          </a:p>
        </p:txBody>
      </p:sp>
      <p:sp>
        <p:nvSpPr>
          <p:cNvPr id="4" name="Header Placeholder 3">
            <a:extLst>
              <a:ext uri="{FF2B5EF4-FFF2-40B4-BE49-F238E27FC236}">
                <a16:creationId xmlns:a16="http://schemas.microsoft.com/office/drawing/2014/main" id="{024AF13D-BB1E-4F4A-BD0B-2ACA4B636AC1}"/>
              </a:ext>
            </a:extLst>
          </p:cNvPr>
          <p:cNvSpPr>
            <a:spLocks noGrp="1"/>
          </p:cNvSpPr>
          <p:nvPr>
            <p:ph type="hdr" sz="quarter" idx="15"/>
          </p:nvPr>
        </p:nvSpPr>
        <p:spPr>
          <a:xfrm>
            <a:off x="0" y="0"/>
            <a:ext cx="2971800" cy="458788"/>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Segoe UI"/>
                <a:ea typeface="+mn-ea"/>
                <a:cs typeface="+mn-cs"/>
              </a:rPr>
              <a:t>[[HEADER]]</a:t>
            </a:r>
          </a:p>
        </p:txBody>
      </p:sp>
    </p:spTree>
    <p:extLst>
      <p:ext uri="{BB962C8B-B14F-4D97-AF65-F5344CB8AC3E}">
        <p14:creationId xmlns:p14="http://schemas.microsoft.com/office/powerpoint/2010/main" val="42260221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475C4C8-7DEA-455A-9336-A4C7DB3AE516}" type="slidenum">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6" name="Date Placeholder 5">
            <a:extLst>
              <a:ext uri="{FF2B5EF4-FFF2-40B4-BE49-F238E27FC236}">
                <a16:creationId xmlns:a16="http://schemas.microsoft.com/office/drawing/2014/main" id="{3EB16111-A97F-457F-91C8-272E5E8DFF89}"/>
              </a:ext>
            </a:extLst>
          </p:cNvPr>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97C9337-20C5-41EF-80F6-63D1F94ABC0C}" type="datetime1">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9/14/2021</a:t>
            </a:fld>
            <a:endParaRPr kumimoji="0" lang="en-US" sz="12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10" name="Slide Image Placeholder 9">
            <a:extLst>
              <a:ext uri="{FF2B5EF4-FFF2-40B4-BE49-F238E27FC236}">
                <a16:creationId xmlns:a16="http://schemas.microsoft.com/office/drawing/2014/main" id="{1E1408CB-E158-45EC-A705-EC77EDB9E722}"/>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80831AF6-C812-4CA9-9A84-72B9BD292CB0}"/>
              </a:ext>
            </a:extLst>
          </p:cNvPr>
          <p:cNvSpPr>
            <a:spLocks noGrp="1"/>
          </p:cNvSpPr>
          <p:nvPr>
            <p:ph type="body" idx="1"/>
          </p:nvPr>
        </p:nvSpPr>
        <p:spPr>
          <a:xfrm>
            <a:off x="685800" y="4400550"/>
            <a:ext cx="5486400" cy="3600450"/>
          </a:xfrm>
          <a:prstGeom prst="rect">
            <a:avLst/>
          </a:prstGeom>
        </p:spPr>
        <p:txBody>
          <a:bodyPr/>
          <a:lstStyle/>
          <a:p>
            <a:pPr lvl="0" defTabSz="914460">
              <a:lnSpc>
                <a:spcPct val="90000"/>
              </a:lnSpc>
              <a:spcAft>
                <a:spcPts val="333"/>
              </a:spcAft>
              <a:defRPr/>
            </a:pPr>
            <a:r>
              <a:rPr lang="en-US" sz="882" noProof="1">
                <a:solidFill>
                  <a:prstClr val="black"/>
                </a:solidFill>
                <a:latin typeface="Segoe UI Light" pitchFamily="34" charset="0"/>
              </a:rPr>
              <a:t>Consider demoing the following:</a:t>
            </a:r>
          </a:p>
          <a:p>
            <a:pPr lvl="0" defTabSz="914460">
              <a:lnSpc>
                <a:spcPct val="90000"/>
              </a:lnSpc>
              <a:spcAft>
                <a:spcPts val="333"/>
              </a:spcAft>
            </a:pPr>
            <a:endParaRPr lang="en-US" sz="882" dirty="0">
              <a:solidFill>
                <a:prstClr val="black"/>
              </a:solidFill>
              <a:latin typeface="Segoe UI Light" pitchFamily="34" charset="0"/>
            </a:endParaRPr>
          </a:p>
          <a:p>
            <a:pPr lvl="0" defTabSz="914460">
              <a:lnSpc>
                <a:spcPct val="90000"/>
              </a:lnSpc>
              <a:spcAft>
                <a:spcPts val="333"/>
              </a:spcAft>
            </a:pPr>
            <a:r>
              <a:rPr lang="en-US" sz="882" dirty="0">
                <a:solidFill>
                  <a:prstClr val="black"/>
                </a:solidFill>
                <a:latin typeface="Segoe UI Light" pitchFamily="34" charset="0"/>
              </a:rPr>
              <a:t>-</a:t>
            </a:r>
          </a:p>
          <a:p>
            <a:pPr lvl="0" defTabSz="914460">
              <a:lnSpc>
                <a:spcPct val="90000"/>
              </a:lnSpc>
              <a:spcAft>
                <a:spcPts val="333"/>
              </a:spcAft>
            </a:pPr>
            <a:endParaRPr lang="en-US" sz="882" dirty="0">
              <a:solidFill>
                <a:prstClr val="black"/>
              </a:solidFill>
              <a:latin typeface="Segoe UI Light" pitchFamily="34" charset="0"/>
            </a:endParaRPr>
          </a:p>
          <a:p>
            <a:pPr lvl="0" defTabSz="914460">
              <a:lnSpc>
                <a:spcPct val="90000"/>
              </a:lnSpc>
              <a:spcAft>
                <a:spcPts val="333"/>
              </a:spcAft>
            </a:pPr>
            <a:r>
              <a:rPr lang="en-US" sz="882" dirty="0">
                <a:solidFill>
                  <a:prstClr val="black"/>
                </a:solidFill>
                <a:latin typeface="Segoe UI Light" pitchFamily="34" charset="0"/>
              </a:rPr>
              <a:t>##########</a:t>
            </a:r>
          </a:p>
        </p:txBody>
      </p:sp>
      <p:sp>
        <p:nvSpPr>
          <p:cNvPr id="2" name="Header Placeholder 1">
            <a:extLst>
              <a:ext uri="{FF2B5EF4-FFF2-40B4-BE49-F238E27FC236}">
                <a16:creationId xmlns:a16="http://schemas.microsoft.com/office/drawing/2014/main" id="{9830E05C-8F70-4854-835C-C7C6F7556052}"/>
              </a:ext>
            </a:extLst>
          </p:cNvPr>
          <p:cNvSpPr>
            <a:spLocks noGrp="1"/>
          </p:cNvSpPr>
          <p:nvPr>
            <p:ph type="hdr" sz="quarter" idx="13"/>
          </p:nvPr>
        </p:nvSpPr>
        <p:spPr>
          <a:xfrm>
            <a:off x="0" y="0"/>
            <a:ext cx="2971800" cy="458788"/>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Segoe UI"/>
                <a:ea typeface="+mn-ea"/>
                <a:cs typeface="+mn-cs"/>
              </a:rPr>
              <a:t>[[HEADER]]</a:t>
            </a:r>
          </a:p>
        </p:txBody>
      </p:sp>
    </p:spTree>
    <p:extLst>
      <p:ext uri="{BB962C8B-B14F-4D97-AF65-F5344CB8AC3E}">
        <p14:creationId xmlns:p14="http://schemas.microsoft.com/office/powerpoint/2010/main" val="26247232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a:t>Link to lab: </a:t>
            </a:r>
          </a:p>
          <a:p>
            <a:r>
              <a:rPr lang="en-US" dirty="0"/>
              <a:t>##########</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4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13" name="Slide Image Placeholder 12">
            <a:extLst>
              <a:ext uri="{FF2B5EF4-FFF2-40B4-BE49-F238E27FC236}">
                <a16:creationId xmlns:a16="http://schemas.microsoft.com/office/drawing/2014/main" id="{4F029D2E-C6F0-43A8-B828-60279B978610}"/>
              </a:ext>
            </a:extLst>
          </p:cNvPr>
          <p:cNvSpPr>
            <a:spLocks noGrp="1" noRot="1" noChangeAspect="1"/>
          </p:cNvSpPr>
          <p:nvPr>
            <p:ph type="sldImg"/>
          </p:nvPr>
        </p:nvSpPr>
        <p:spPr>
          <a:xfrm>
            <a:off x="696913" y="857250"/>
            <a:ext cx="5486400" cy="3086100"/>
          </a:xfrm>
        </p:spPr>
      </p:sp>
    </p:spTree>
    <p:extLst>
      <p:ext uri="{BB962C8B-B14F-4D97-AF65-F5344CB8AC3E}">
        <p14:creationId xmlns:p14="http://schemas.microsoft.com/office/powerpoint/2010/main" val="37695947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475C4C8-7DEA-455A-9336-A4C7DB3AE516}" type="slidenum">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3" name="Date Placeholder 2">
            <a:extLst>
              <a:ext uri="{FF2B5EF4-FFF2-40B4-BE49-F238E27FC236}">
                <a16:creationId xmlns:a16="http://schemas.microsoft.com/office/drawing/2014/main" id="{3F5CF34F-AAAC-430A-B32E-0E692172CC07}"/>
              </a:ext>
            </a:extLst>
          </p:cNvPr>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92BAB5C-9CDE-47A0-89B0-1BD39C8B7942}" type="datetime1">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9/14/2021</a:t>
            </a:fld>
            <a:endParaRPr kumimoji="0" lang="en-US" sz="12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8" name="Slide Image Placeholder 7">
            <a:extLst>
              <a:ext uri="{FF2B5EF4-FFF2-40B4-BE49-F238E27FC236}">
                <a16:creationId xmlns:a16="http://schemas.microsoft.com/office/drawing/2014/main" id="{654651DE-103E-4094-B964-7B0DFE8C6CAE}"/>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C3520F82-A4D0-447A-A8E5-3467A10ECFD1}"/>
              </a:ext>
            </a:extLst>
          </p:cNvPr>
          <p:cNvSpPr>
            <a:spLocks noGrp="1"/>
          </p:cNvSpPr>
          <p:nvPr>
            <p:ph type="body" idx="1"/>
          </p:nvPr>
        </p:nvSpPr>
        <p:spPr>
          <a:xfrm>
            <a:off x="685800" y="4400550"/>
            <a:ext cx="5486400" cy="3600450"/>
          </a:xfrm>
          <a:prstGeom prst="rect">
            <a:avLst/>
          </a:prstGeom>
        </p:spPr>
        <p:txBody>
          <a:bodyPr/>
          <a:lstStyle/>
          <a:p>
            <a:endParaRPr lang="en-US" dirty="0"/>
          </a:p>
        </p:txBody>
      </p:sp>
      <p:sp>
        <p:nvSpPr>
          <p:cNvPr id="5" name="Header Placeholder 4">
            <a:extLst>
              <a:ext uri="{FF2B5EF4-FFF2-40B4-BE49-F238E27FC236}">
                <a16:creationId xmlns:a16="http://schemas.microsoft.com/office/drawing/2014/main" id="{8EE692BC-11D2-4F9E-8DF7-B5F3979836BF}"/>
              </a:ext>
            </a:extLst>
          </p:cNvPr>
          <p:cNvSpPr>
            <a:spLocks noGrp="1"/>
          </p:cNvSpPr>
          <p:nvPr>
            <p:ph type="hdr" sz="quarter" idx="13"/>
          </p:nvPr>
        </p:nvSpPr>
        <p:spPr>
          <a:xfrm>
            <a:off x="0" y="0"/>
            <a:ext cx="2971800" cy="458788"/>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Segoe UI"/>
                <a:ea typeface="+mn-ea"/>
                <a:cs typeface="+mn-cs"/>
              </a:rPr>
              <a:t>[[HEADER]]</a:t>
            </a:r>
          </a:p>
        </p:txBody>
      </p:sp>
    </p:spTree>
    <p:extLst>
      <p:ext uri="{BB962C8B-B14F-4D97-AF65-F5344CB8AC3E}">
        <p14:creationId xmlns:p14="http://schemas.microsoft.com/office/powerpoint/2010/main" val="1919442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hyperlink" Target="https://www.microsoft.com/en-us/legal/intellectualproperty/permissions/default.aspx" TargetMode="External"/><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hoto_Option">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5EBDE903-019C-494F-90F1-EA5BA92B903D}"/>
              </a:ext>
              <a:ext uri="{C183D7F6-B498-43B3-948B-1728B52AA6E4}">
                <adec:decorative xmlns:adec="http://schemas.microsoft.com/office/drawing/2017/decorative" val="1"/>
              </a:ext>
            </a:extLst>
          </p:cNvPr>
          <p:cNvSpPr>
            <a:spLocks noGrp="1"/>
          </p:cNvSpPr>
          <p:nvPr>
            <p:ph type="pic" sz="quarter" idx="15" hasCustomPrompt="1"/>
          </p:nvPr>
        </p:nvSpPr>
        <p:spPr>
          <a:xfrm>
            <a:off x="0" y="0"/>
            <a:ext cx="12192000" cy="6858000"/>
          </a:xfrm>
        </p:spPr>
        <p:txBody>
          <a:bodyPr/>
          <a:lstStyle>
            <a:lvl1pPr marL="0" indent="0">
              <a:buNone/>
              <a:defRPr/>
            </a:lvl1pPr>
          </a:lstStyle>
          <a:p>
            <a:r>
              <a:rPr lang="en-US" dirty="0"/>
              <a:t> </a:t>
            </a:r>
          </a:p>
        </p:txBody>
      </p:sp>
      <p:sp>
        <p:nvSpPr>
          <p:cNvPr id="10" name="Title 1">
            <a:extLst>
              <a:ext uri="{FF2B5EF4-FFF2-40B4-BE49-F238E27FC236}">
                <a16:creationId xmlns:a16="http://schemas.microsoft.com/office/drawing/2014/main" id="{6918950D-BA52-4C37-9FC7-9B2441DABC4D}"/>
              </a:ext>
              <a:ext uri="{C183D7F6-B498-43B3-948B-1728B52AA6E4}">
                <adec:decorative xmlns:adec="http://schemas.microsoft.com/office/drawing/2017/decorative" val="0"/>
              </a:ext>
            </a:extLst>
          </p:cNvPr>
          <p:cNvSpPr>
            <a:spLocks noGrp="1"/>
          </p:cNvSpPr>
          <p:nvPr>
            <p:ph type="title" hasCustomPrompt="1"/>
          </p:nvPr>
        </p:nvSpPr>
        <p:spPr>
          <a:xfrm>
            <a:off x="621451" y="4519136"/>
            <a:ext cx="10960949" cy="738664"/>
          </a:xfrm>
          <a:noFill/>
        </p:spPr>
        <p:txBody>
          <a:bodyPr wrap="square" lIns="0" tIns="0" rIns="0" bIns="182880" anchor="b" anchorCtr="0">
            <a:spAutoFit/>
          </a:bodyPr>
          <a:lstStyle>
            <a:lvl1pPr>
              <a:lnSpc>
                <a:spcPct val="100000"/>
              </a:lnSpc>
              <a:defRPr sz="3600" strike="noStrike" spc="-147" baseline="0">
                <a:solidFill>
                  <a:schemeClr val="bg2"/>
                </a:solidFill>
              </a:defRPr>
            </a:lvl1pPr>
          </a:lstStyle>
          <a:p>
            <a:r>
              <a:rPr lang="en-US" dirty="0"/>
              <a:t>Presentation Title</a:t>
            </a:r>
          </a:p>
        </p:txBody>
      </p:sp>
      <p:sp>
        <p:nvSpPr>
          <p:cNvPr id="11" name="Text Placeholder 4">
            <a:extLst>
              <a:ext uri="{FF2B5EF4-FFF2-40B4-BE49-F238E27FC236}">
                <a16:creationId xmlns:a16="http://schemas.microsoft.com/office/drawing/2014/main" id="{4B7969DA-51E9-4FB3-BFCC-63C88E80862C}"/>
              </a:ext>
              <a:ext uri="{C183D7F6-B498-43B3-948B-1728B52AA6E4}">
                <adec:decorative xmlns:adec="http://schemas.microsoft.com/office/drawing/2017/decorative" val="0"/>
              </a:ext>
            </a:extLst>
          </p:cNvPr>
          <p:cNvSpPr>
            <a:spLocks noGrp="1"/>
          </p:cNvSpPr>
          <p:nvPr>
            <p:ph type="body" sz="quarter" idx="12" hasCustomPrompt="1"/>
          </p:nvPr>
        </p:nvSpPr>
        <p:spPr>
          <a:xfrm>
            <a:off x="621759" y="5257800"/>
            <a:ext cx="10960641" cy="915892"/>
          </a:xfrm>
          <a:noFill/>
        </p:spPr>
        <p:txBody>
          <a:bodyPr lIns="0" tIns="0" rIns="0" bIns="0" anchor="t">
            <a:noAutofit/>
          </a:bodyPr>
          <a:lstStyle>
            <a:lvl1pPr marL="0" indent="0">
              <a:lnSpc>
                <a:spcPct val="100000"/>
              </a:lnSpc>
              <a:spcBef>
                <a:spcPts val="0"/>
              </a:spcBef>
              <a:buNone/>
              <a:defRPr sz="2200" spc="0" baseline="0">
                <a:solidFill>
                  <a:schemeClr val="bg2"/>
                </a:solidFill>
                <a:latin typeface="+mn-lt"/>
              </a:defRPr>
            </a:lvl1pPr>
          </a:lstStyle>
          <a:p>
            <a:pPr lvl="0"/>
            <a:r>
              <a:rPr lang="en-US" dirty="0"/>
              <a:t>Presenter Name</a:t>
            </a:r>
          </a:p>
        </p:txBody>
      </p:sp>
      <p:sp>
        <p:nvSpPr>
          <p:cNvPr id="3" name="Picture Placeholder 2" descr="Logo">
            <a:extLst>
              <a:ext uri="{FF2B5EF4-FFF2-40B4-BE49-F238E27FC236}">
                <a16:creationId xmlns:a16="http://schemas.microsoft.com/office/drawing/2014/main" id="{4FA036B9-184F-4471-B5AE-909B2C6C103D}"/>
              </a:ext>
            </a:extLst>
          </p:cNvPr>
          <p:cNvSpPr>
            <a:spLocks noGrp="1"/>
          </p:cNvSpPr>
          <p:nvPr>
            <p:ph type="pic" sz="quarter" idx="14" hasCustomPrompt="1"/>
          </p:nvPr>
        </p:nvSpPr>
        <p:spPr>
          <a:xfrm>
            <a:off x="304809" y="304800"/>
            <a:ext cx="2062163" cy="924737"/>
          </a:xfrm>
          <a:noFill/>
        </p:spPr>
        <p:txBody>
          <a:bodyPr anchor="ctr"/>
          <a:lstStyle>
            <a:lvl1pPr marL="0" indent="0" algn="ctr">
              <a:buNone/>
              <a:defRPr>
                <a:solidFill>
                  <a:schemeClr val="bg1">
                    <a:lumMod val="50000"/>
                  </a:schemeClr>
                </a:solidFill>
              </a:defRPr>
            </a:lvl1pPr>
          </a:lstStyle>
          <a:p>
            <a:r>
              <a:rPr lang="en-US" dirty="0"/>
              <a:t>Select Logo</a:t>
            </a:r>
          </a:p>
        </p:txBody>
      </p:sp>
    </p:spTree>
    <p:extLst>
      <p:ext uri="{BB962C8B-B14F-4D97-AF65-F5344CB8AC3E}">
        <p14:creationId xmlns:p14="http://schemas.microsoft.com/office/powerpoint/2010/main" val="147021963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endParaRPr lang="en-US" noProof="0" dirty="0"/>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p:nvPr>
        </p:nvSpPr>
        <p:spPr>
          <a:xfrm>
            <a:off x="655638" y="1408114"/>
            <a:ext cx="10880726" cy="4819650"/>
          </a:xfrm>
          <a:prstGeom prst="rect">
            <a:avLst/>
          </a:prstGeom>
        </p:spPr>
        <p:txBody>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2770818494"/>
      </p:ext>
    </p:extLst>
  </p:cSld>
  <p:clrMapOvr>
    <a:masterClrMapping/>
  </p:clrMapOvr>
  <p:hf sldNum="0" hdr="0" ftr="0" dt="0"/>
  <p:extLst>
    <p:ext uri="{DCECCB84-F9BA-43D5-87BE-67443E8EF086}">
      <p15:sldGuideLst xmlns:p15="http://schemas.microsoft.com/office/powerpoint/2012/main">
        <p15:guide id="1" orient="horz" pos="887">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 Subtitle &amp; Non-bulleted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endParaRPr lang="en-US" noProof="0" dirty="0"/>
          </a:p>
        </p:txBody>
      </p:sp>
      <p:sp>
        <p:nvSpPr>
          <p:cNvPr id="8" name="2 Subtitle">
            <a:extLst>
              <a:ext uri="{FF2B5EF4-FFF2-40B4-BE49-F238E27FC236}">
                <a16:creationId xmlns:a16="http://schemas.microsoft.com/office/drawing/2014/main" id="{C7C3AFAE-72AD-4B70-BB9C-37420C66D458}"/>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sp>
        <p:nvSpPr>
          <p:cNvPr id="7" name="3 Content Placeholder">
            <a:extLst>
              <a:ext uri="{FF2B5EF4-FFF2-40B4-BE49-F238E27FC236}">
                <a16:creationId xmlns:a16="http://schemas.microsoft.com/office/drawing/2014/main" id="{67FFA91E-2F74-4D40-9DCA-2240811B5980}"/>
              </a:ext>
            </a:extLst>
          </p:cNvPr>
          <p:cNvSpPr>
            <a:spLocks noGrp="1"/>
          </p:cNvSpPr>
          <p:nvPr>
            <p:ph sz="quarter" idx="13"/>
          </p:nvPr>
        </p:nvSpPr>
        <p:spPr>
          <a:xfrm>
            <a:off x="655638" y="1408114"/>
            <a:ext cx="10880726" cy="4819650"/>
          </a:xfrm>
          <a:prstGeom prst="rect">
            <a:avLst/>
          </a:prstGeom>
        </p:spPr>
        <p:txBody>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1315430090"/>
      </p:ext>
    </p:extLst>
  </p:cSld>
  <p:clrMapOvr>
    <a:masterClrMapping/>
  </p:clrMapOvr>
  <p:hf sldNum="0" hdr="0" ftr="0" dt="0"/>
  <p:extLst>
    <p:ext uri="{DCECCB84-F9BA-43D5-87BE-67443E8EF086}">
      <p15:sldGuideLst xmlns:p15="http://schemas.microsoft.com/office/powerpoint/2012/main">
        <p15:guide id="1" orient="horz" pos="887">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D75157F-D103-4B72-869F-2D01AFADEC9B}"/>
              </a:ext>
            </a:extLst>
          </p:cNvPr>
          <p:cNvSpPr>
            <a:spLocks noGrp="1"/>
          </p:cNvSpPr>
          <p:nvPr>
            <p:ph type="title"/>
          </p:nvPr>
        </p:nvSpPr>
        <p:spPr/>
        <p:txBody>
          <a:bodyPr/>
          <a:lstStyle/>
          <a:p>
            <a:r>
              <a:rPr lang="en-US" noProof="0"/>
              <a:t>Click to edit Master title style</a:t>
            </a:r>
          </a:p>
        </p:txBody>
      </p:sp>
      <p:sp>
        <p:nvSpPr>
          <p:cNvPr id="8" name="3 Content Placeholder left">
            <a:extLst>
              <a:ext uri="{FF2B5EF4-FFF2-40B4-BE49-F238E27FC236}">
                <a16:creationId xmlns:a16="http://schemas.microsoft.com/office/drawing/2014/main" id="{DA942A9C-8106-42F7-9928-B8F912CDD29D}"/>
              </a:ext>
            </a:extLst>
          </p:cNvPr>
          <p:cNvSpPr>
            <a:spLocks noGrp="1"/>
          </p:cNvSpPr>
          <p:nvPr>
            <p:ph sz="quarter" idx="13"/>
          </p:nvPr>
        </p:nvSpPr>
        <p:spPr>
          <a:xfrm>
            <a:off x="655638" y="1408113"/>
            <a:ext cx="5284787" cy="4819650"/>
          </a:xfrm>
        </p:spPr>
        <p:txBody>
          <a:bodyPr/>
          <a:lstStyle>
            <a:lvl1pPr marL="0" indent="0">
              <a:buNone/>
              <a:defRPr sz="24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4 Content Placeholder right">
            <a:extLst>
              <a:ext uri="{FF2B5EF4-FFF2-40B4-BE49-F238E27FC236}">
                <a16:creationId xmlns:a16="http://schemas.microsoft.com/office/drawing/2014/main" id="{9405EA7B-7E1D-4443-AC76-BECBECB0EC78}"/>
              </a:ext>
            </a:extLst>
          </p:cNvPr>
          <p:cNvSpPr>
            <a:spLocks noGrp="1"/>
          </p:cNvSpPr>
          <p:nvPr>
            <p:ph sz="quarter" idx="14"/>
          </p:nvPr>
        </p:nvSpPr>
        <p:spPr>
          <a:xfrm>
            <a:off x="6251576" y="1408113"/>
            <a:ext cx="5284785" cy="4819650"/>
          </a:xfrm>
        </p:spPr>
        <p:txBody>
          <a:bodyPr/>
          <a:lstStyle>
            <a:lvl1pPr marL="0" indent="0">
              <a:buNone/>
              <a:defRPr sz="24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43240914"/>
      </p:ext>
    </p:extLst>
  </p:cSld>
  <p:clrMapOvr>
    <a:masterClrMapping/>
  </p:clrMapOvr>
  <p:hf sldNum="0" hdr="0" ftr="0" dt="0"/>
  <p:extLst>
    <p:ext uri="{DCECCB84-F9BA-43D5-87BE-67443E8EF086}">
      <p15:sldGuideLst xmlns:p15="http://schemas.microsoft.com/office/powerpoint/2012/main">
        <p15:guide id="10" pos="413" userDrawn="1">
          <p15:clr>
            <a:srgbClr val="547EBF"/>
          </p15:clr>
        </p15:guide>
        <p15:guide id="11" orient="horz" pos="789" userDrawn="1">
          <p15:clr>
            <a:srgbClr val="547EBF"/>
          </p15:clr>
        </p15:guide>
        <p15:guide id="12" orient="horz" pos="887" userDrawn="1">
          <p15:clr>
            <a:srgbClr val="547EBF"/>
          </p15:clr>
        </p15:guide>
        <p15:guide id="13" pos="3742" userDrawn="1">
          <p15:clr>
            <a:srgbClr val="547EBF"/>
          </p15:clr>
        </p15:guide>
        <p15:guide id="14" pos="3938" userDrawn="1">
          <p15:clr>
            <a:srgbClr val="547EBF"/>
          </p15:clr>
        </p15:guide>
        <p15:guide id="15" pos="7267" userDrawn="1">
          <p15:clr>
            <a:srgbClr val="547EBF"/>
          </p15:clr>
        </p15:guide>
        <p15:guide id="16" orient="horz" pos="495" userDrawn="1">
          <p15:clr>
            <a:srgbClr val="547EBF"/>
          </p15:clr>
        </p15:guide>
        <p15:guide id="17" orient="horz" pos="202" userDrawn="1">
          <p15:clr>
            <a:srgbClr val="547EBF"/>
          </p15:clr>
        </p15:guide>
        <p15:guide id="18" orient="horz" pos="3923" userDrawn="1">
          <p15:clr>
            <a:srgbClr val="547EBF"/>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wo Column Bullet text with sub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D75157F-D103-4B72-869F-2D01AFADEC9B}"/>
              </a:ext>
            </a:extLst>
          </p:cNvPr>
          <p:cNvSpPr>
            <a:spLocks noGrp="1"/>
          </p:cNvSpPr>
          <p:nvPr>
            <p:ph type="title"/>
          </p:nvPr>
        </p:nvSpPr>
        <p:spPr/>
        <p:txBody>
          <a:bodyPr/>
          <a:lstStyle/>
          <a:p>
            <a:r>
              <a:rPr lang="en-US" noProof="0"/>
              <a:t>Click to edit Master title style</a:t>
            </a:r>
          </a:p>
        </p:txBody>
      </p:sp>
      <p:sp>
        <p:nvSpPr>
          <p:cNvPr id="12" name="2 Subtitle">
            <a:extLst>
              <a:ext uri="{FF2B5EF4-FFF2-40B4-BE49-F238E27FC236}">
                <a16:creationId xmlns:a16="http://schemas.microsoft.com/office/drawing/2014/main" id="{A80DD196-90AE-4754-8926-D676551AB9C8}"/>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sp>
        <p:nvSpPr>
          <p:cNvPr id="8" name="3 Content Placeholder left">
            <a:extLst>
              <a:ext uri="{FF2B5EF4-FFF2-40B4-BE49-F238E27FC236}">
                <a16:creationId xmlns:a16="http://schemas.microsoft.com/office/drawing/2014/main" id="{DA942A9C-8106-42F7-9928-B8F912CDD29D}"/>
              </a:ext>
            </a:extLst>
          </p:cNvPr>
          <p:cNvSpPr>
            <a:spLocks noGrp="1"/>
          </p:cNvSpPr>
          <p:nvPr>
            <p:ph sz="quarter" idx="13"/>
          </p:nvPr>
        </p:nvSpPr>
        <p:spPr>
          <a:xfrm>
            <a:off x="655638" y="1408113"/>
            <a:ext cx="5284787" cy="4819650"/>
          </a:xfrm>
        </p:spPr>
        <p:txBody>
          <a:bodyPr/>
          <a:lstStyle>
            <a:lvl1pPr marL="0" indent="0">
              <a:buNone/>
              <a:defRPr sz="24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4 Content Placeholder right">
            <a:extLst>
              <a:ext uri="{FF2B5EF4-FFF2-40B4-BE49-F238E27FC236}">
                <a16:creationId xmlns:a16="http://schemas.microsoft.com/office/drawing/2014/main" id="{9405EA7B-7E1D-4443-AC76-BECBECB0EC78}"/>
              </a:ext>
            </a:extLst>
          </p:cNvPr>
          <p:cNvSpPr>
            <a:spLocks noGrp="1"/>
          </p:cNvSpPr>
          <p:nvPr>
            <p:ph sz="quarter" idx="14"/>
          </p:nvPr>
        </p:nvSpPr>
        <p:spPr>
          <a:xfrm>
            <a:off x="6251576" y="1408113"/>
            <a:ext cx="5284785" cy="4819650"/>
          </a:xfrm>
        </p:spPr>
        <p:txBody>
          <a:bodyPr/>
          <a:lstStyle>
            <a:lvl1pPr marL="0" indent="0">
              <a:buNone/>
              <a:defRPr sz="24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295153712"/>
      </p:ext>
    </p:extLst>
  </p:cSld>
  <p:clrMapOvr>
    <a:masterClrMapping/>
  </p:clrMapOvr>
  <p:hf sldNum="0" hdr="0" ftr="0" dt="0"/>
  <p:extLst>
    <p:ext uri="{DCECCB84-F9BA-43D5-87BE-67443E8EF086}">
      <p15:sldGuideLst xmlns:p15="http://schemas.microsoft.com/office/powerpoint/2012/main">
        <p15:guide id="10" pos="413">
          <p15:clr>
            <a:srgbClr val="547EBF"/>
          </p15:clr>
        </p15:guide>
        <p15:guide id="11" orient="horz" pos="789">
          <p15:clr>
            <a:srgbClr val="547EBF"/>
          </p15:clr>
        </p15:guide>
        <p15:guide id="12" orient="horz" pos="887">
          <p15:clr>
            <a:srgbClr val="547EBF"/>
          </p15:clr>
        </p15:guide>
        <p15:guide id="13" pos="3742">
          <p15:clr>
            <a:srgbClr val="547EBF"/>
          </p15:clr>
        </p15:guide>
        <p15:guide id="14" pos="3938">
          <p15:clr>
            <a:srgbClr val="547EBF"/>
          </p15:clr>
        </p15:guide>
        <p15:guide id="15" pos="7267">
          <p15:clr>
            <a:srgbClr val="547EBF"/>
          </p15:clr>
        </p15:guide>
        <p15:guide id="16" orient="horz" pos="495">
          <p15:clr>
            <a:srgbClr val="547EBF"/>
          </p15:clr>
        </p15:guide>
        <p15:guide id="17" orient="horz" pos="202">
          <p15:clr>
            <a:srgbClr val="547EBF"/>
          </p15:clr>
        </p15:guide>
        <p15:guide id="18" orient="horz" pos="3923">
          <p15:clr>
            <a:srgbClr val="547EBF"/>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D427F378-647E-40F7-B8E4-09A5941F1007}"/>
              </a:ext>
            </a:extLst>
          </p:cNvPr>
          <p:cNvSpPr>
            <a:spLocks noGrp="1"/>
          </p:cNvSpPr>
          <p:nvPr>
            <p:ph type="title"/>
          </p:nvPr>
        </p:nvSpPr>
        <p:spPr/>
        <p:txBody>
          <a:bodyPr/>
          <a:lstStyle/>
          <a:p>
            <a:r>
              <a:rPr lang="en-US" noProof="0"/>
              <a:t>Click to edit Master title style</a:t>
            </a:r>
            <a:endParaRPr lang="en-US" noProof="0" dirty="0"/>
          </a:p>
        </p:txBody>
      </p:sp>
    </p:spTree>
    <p:extLst>
      <p:ext uri="{BB962C8B-B14F-4D97-AF65-F5344CB8AC3E}">
        <p14:creationId xmlns:p14="http://schemas.microsoft.com/office/powerpoint/2010/main" val="3478427994"/>
      </p:ext>
    </p:extLst>
  </p:cSld>
  <p:clrMapOvr>
    <a:masterClrMapping/>
  </p:clrMapOvr>
  <p:hf sldNum="0" hdr="0" ftr="0" dt="0"/>
  <p:extLst>
    <p:ext uri="{DCECCB84-F9BA-43D5-87BE-67443E8EF086}">
      <p15:sldGuideLst xmlns:p15="http://schemas.microsoft.com/office/powerpoint/2012/main">
        <p15:guide id="30" pos="3742" userDrawn="1">
          <p15:clr>
            <a:srgbClr val="547EBF"/>
          </p15:clr>
        </p15:guide>
        <p15:guide id="31" orient="horz" pos="887" userDrawn="1">
          <p15:clr>
            <a:srgbClr val="547EBF"/>
          </p15:clr>
        </p15:guide>
        <p15:guide id="32" pos="3938" userDrawn="1">
          <p15:clr>
            <a:srgbClr val="547EBF"/>
          </p15:clr>
        </p15:guide>
        <p15:guide id="33" pos="3350" userDrawn="1">
          <p15:clr>
            <a:srgbClr val="A4A3A4"/>
          </p15:clr>
        </p15:guide>
        <p15:guide id="34" pos="3155" userDrawn="1">
          <p15:clr>
            <a:srgbClr val="A4A3A4"/>
          </p15:clr>
        </p15:guide>
        <p15:guide id="35" pos="2763" userDrawn="1">
          <p15:clr>
            <a:srgbClr val="A4A3A4"/>
          </p15:clr>
        </p15:guide>
        <p15:guide id="36" pos="2567" userDrawn="1">
          <p15:clr>
            <a:srgbClr val="A4A3A4"/>
          </p15:clr>
        </p15:guide>
        <p15:guide id="37" pos="2175" userDrawn="1">
          <p15:clr>
            <a:srgbClr val="A4A3A4"/>
          </p15:clr>
        </p15:guide>
        <p15:guide id="38" pos="1980" userDrawn="1">
          <p15:clr>
            <a:srgbClr val="A4A3A4"/>
          </p15:clr>
        </p15:guide>
        <p15:guide id="39" pos="1588" userDrawn="1">
          <p15:clr>
            <a:srgbClr val="A4A3A4"/>
          </p15:clr>
        </p15:guide>
        <p15:guide id="40" pos="1392" userDrawn="1">
          <p15:clr>
            <a:srgbClr val="A4A3A4"/>
          </p15:clr>
        </p15:guide>
        <p15:guide id="41" pos="1000" userDrawn="1">
          <p15:clr>
            <a:srgbClr val="A4A3A4"/>
          </p15:clr>
        </p15:guide>
        <p15:guide id="42" pos="804" userDrawn="1">
          <p15:clr>
            <a:srgbClr val="A4A3A4"/>
          </p15:clr>
        </p15:guide>
        <p15:guide id="43" pos="413" userDrawn="1">
          <p15:clr>
            <a:srgbClr val="547EBF"/>
          </p15:clr>
        </p15:guide>
        <p15:guide id="44" pos="4330" userDrawn="1">
          <p15:clr>
            <a:srgbClr val="A4A3A4"/>
          </p15:clr>
        </p15:guide>
        <p15:guide id="45" pos="4525" userDrawn="1">
          <p15:clr>
            <a:srgbClr val="A4A3A4"/>
          </p15:clr>
        </p15:guide>
        <p15:guide id="46" pos="5505" userDrawn="1">
          <p15:clr>
            <a:srgbClr val="A4A3A4"/>
          </p15:clr>
        </p15:guide>
        <p15:guide id="47" pos="5113" userDrawn="1">
          <p15:clr>
            <a:srgbClr val="A4A3A4"/>
          </p15:clr>
        </p15:guide>
        <p15:guide id="48" pos="4917" userDrawn="1">
          <p15:clr>
            <a:srgbClr val="A4A3A4"/>
          </p15:clr>
        </p15:guide>
        <p15:guide id="49" pos="5700" userDrawn="1">
          <p15:clr>
            <a:srgbClr val="A4A3A4"/>
          </p15:clr>
        </p15:guide>
        <p15:guide id="50" pos="6092" userDrawn="1">
          <p15:clr>
            <a:srgbClr val="A4A3A4"/>
          </p15:clr>
        </p15:guide>
        <p15:guide id="51" pos="6288" userDrawn="1">
          <p15:clr>
            <a:srgbClr val="A4A3A4"/>
          </p15:clr>
        </p15:guide>
        <p15:guide id="52" pos="6680" userDrawn="1">
          <p15:clr>
            <a:srgbClr val="A4A3A4"/>
          </p15:clr>
        </p15:guide>
        <p15:guide id="53" pos="6876" userDrawn="1">
          <p15:clr>
            <a:srgbClr val="A4A3A4"/>
          </p15:clr>
        </p15:guide>
        <p15:guide id="54" pos="7267" userDrawn="1">
          <p15:clr>
            <a:srgbClr val="547EBF"/>
          </p15:clr>
        </p15:guide>
        <p15:guide id="55" orient="horz" pos="3923" userDrawn="1">
          <p15:clr>
            <a:srgbClr val="547EBF"/>
          </p15:clr>
        </p15:guide>
        <p15:guide id="56" orient="horz" pos="789" userDrawn="1">
          <p15:clr>
            <a:srgbClr val="547EBF"/>
          </p15:clr>
        </p15:guide>
        <p15:guide id="57" orient="horz" pos="202" userDrawn="1">
          <p15:clr>
            <a:srgbClr val="547EBF"/>
          </p15:clr>
        </p15:guide>
        <p15:guide id="58" orient="horz" pos="495" userDrawn="1">
          <p15:clr>
            <a:srgbClr val="547EBF"/>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with sub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D427F378-647E-40F7-B8E4-09A5941F1007}"/>
              </a:ext>
            </a:extLst>
          </p:cNvPr>
          <p:cNvSpPr>
            <a:spLocks noGrp="1"/>
          </p:cNvSpPr>
          <p:nvPr>
            <p:ph type="title"/>
          </p:nvPr>
        </p:nvSpPr>
        <p:spPr/>
        <p:txBody>
          <a:bodyPr/>
          <a:lstStyle/>
          <a:p>
            <a:r>
              <a:rPr lang="en-US" noProof="0"/>
              <a:t>Click to edit Master title style</a:t>
            </a:r>
            <a:endParaRPr lang="en-US" noProof="0" dirty="0"/>
          </a:p>
        </p:txBody>
      </p:sp>
      <p:sp>
        <p:nvSpPr>
          <p:cNvPr id="6" name="2 Subtitle">
            <a:extLst>
              <a:ext uri="{FF2B5EF4-FFF2-40B4-BE49-F238E27FC236}">
                <a16:creationId xmlns:a16="http://schemas.microsoft.com/office/drawing/2014/main" id="{11FC2D5A-AAFB-433D-8F41-FB1BF5F8682D}"/>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spTree>
    <p:extLst>
      <p:ext uri="{BB962C8B-B14F-4D97-AF65-F5344CB8AC3E}">
        <p14:creationId xmlns:p14="http://schemas.microsoft.com/office/powerpoint/2010/main" val="3082325972"/>
      </p:ext>
    </p:extLst>
  </p:cSld>
  <p:clrMapOvr>
    <a:masterClrMapping/>
  </p:clrMapOvr>
  <p:hf sldNum="0" hdr="0" ftr="0" dt="0"/>
  <p:extLst>
    <p:ext uri="{DCECCB84-F9BA-43D5-87BE-67443E8EF086}">
      <p15:sldGuideLst xmlns:p15="http://schemas.microsoft.com/office/powerpoint/2012/main">
        <p15:guide id="30" pos="413" userDrawn="1">
          <p15:clr>
            <a:srgbClr val="547EBF"/>
          </p15:clr>
        </p15:guide>
        <p15:guide id="31" orient="horz" pos="887" userDrawn="1">
          <p15:clr>
            <a:srgbClr val="547EBF"/>
          </p15:clr>
        </p15:guide>
        <p15:guide id="32" orient="horz" pos="789" userDrawn="1">
          <p15:clr>
            <a:srgbClr val="547EBF"/>
          </p15:clr>
        </p15:guide>
        <p15:guide id="33" orient="horz" pos="495" userDrawn="1">
          <p15:clr>
            <a:srgbClr val="547EBF"/>
          </p15:clr>
        </p15:guide>
        <p15:guide id="34" orient="horz" pos="202" userDrawn="1">
          <p15:clr>
            <a:srgbClr val="547EBF"/>
          </p15:clr>
        </p15:guide>
        <p15:guide id="35" orient="horz" pos="3923" userDrawn="1">
          <p15:clr>
            <a:srgbClr val="547EBF"/>
          </p15:clr>
        </p15:guide>
        <p15:guide id="36" pos="804" userDrawn="1">
          <p15:clr>
            <a:srgbClr val="A4A3A4"/>
          </p15:clr>
        </p15:guide>
        <p15:guide id="37" pos="1000" userDrawn="1">
          <p15:clr>
            <a:srgbClr val="A4A3A4"/>
          </p15:clr>
        </p15:guide>
        <p15:guide id="38" pos="1392" userDrawn="1">
          <p15:clr>
            <a:srgbClr val="A4A3A4"/>
          </p15:clr>
        </p15:guide>
        <p15:guide id="39" pos="1588" userDrawn="1">
          <p15:clr>
            <a:srgbClr val="A4A3A4"/>
          </p15:clr>
        </p15:guide>
        <p15:guide id="40" pos="1980" userDrawn="1">
          <p15:clr>
            <a:srgbClr val="A4A3A4"/>
          </p15:clr>
        </p15:guide>
        <p15:guide id="41" pos="2175" userDrawn="1">
          <p15:clr>
            <a:srgbClr val="A4A3A4"/>
          </p15:clr>
        </p15:guide>
        <p15:guide id="42" pos="2567" userDrawn="1">
          <p15:clr>
            <a:srgbClr val="A4A3A4"/>
          </p15:clr>
        </p15:guide>
        <p15:guide id="43" pos="2763" userDrawn="1">
          <p15:clr>
            <a:srgbClr val="A4A3A4"/>
          </p15:clr>
        </p15:guide>
        <p15:guide id="44" pos="3155" userDrawn="1">
          <p15:clr>
            <a:srgbClr val="A4A3A4"/>
          </p15:clr>
        </p15:guide>
        <p15:guide id="45" pos="3350" userDrawn="1">
          <p15:clr>
            <a:srgbClr val="A4A3A4"/>
          </p15:clr>
        </p15:guide>
        <p15:guide id="46" pos="3742" userDrawn="1">
          <p15:clr>
            <a:srgbClr val="547EBF"/>
          </p15:clr>
        </p15:guide>
        <p15:guide id="47" pos="3938" userDrawn="1">
          <p15:clr>
            <a:srgbClr val="547EBF"/>
          </p15:clr>
        </p15:guide>
        <p15:guide id="48" pos="4330" userDrawn="1">
          <p15:clr>
            <a:srgbClr val="A4A3A4"/>
          </p15:clr>
        </p15:guide>
        <p15:guide id="49" pos="4525" userDrawn="1">
          <p15:clr>
            <a:srgbClr val="A4A3A4"/>
          </p15:clr>
        </p15:guide>
        <p15:guide id="50" pos="5113" userDrawn="1">
          <p15:clr>
            <a:srgbClr val="A4A3A4"/>
          </p15:clr>
        </p15:guide>
        <p15:guide id="51" pos="4917" userDrawn="1">
          <p15:clr>
            <a:srgbClr val="A4A3A4"/>
          </p15:clr>
        </p15:guide>
        <p15:guide id="52" pos="5505" userDrawn="1">
          <p15:clr>
            <a:srgbClr val="A4A3A4"/>
          </p15:clr>
        </p15:guide>
        <p15:guide id="53" pos="5700" userDrawn="1">
          <p15:clr>
            <a:srgbClr val="A4A3A4"/>
          </p15:clr>
        </p15:guide>
        <p15:guide id="54" pos="6092" userDrawn="1">
          <p15:clr>
            <a:srgbClr val="A4A3A4"/>
          </p15:clr>
        </p15:guide>
        <p15:guide id="55" pos="6288" userDrawn="1">
          <p15:clr>
            <a:srgbClr val="A4A3A4"/>
          </p15:clr>
        </p15:guide>
        <p15:guide id="56" pos="6680" userDrawn="1">
          <p15:clr>
            <a:srgbClr val="A4A3A4"/>
          </p15:clr>
        </p15:guide>
        <p15:guide id="57" pos="6876" userDrawn="1">
          <p15:clr>
            <a:srgbClr val="A4A3A4"/>
          </p15:clr>
        </p15:guide>
        <p15:guide id="58" pos="7267" userDrawn="1">
          <p15:clr>
            <a:srgbClr val="547EBF"/>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Section Title Color">
    <p:bg>
      <p:bgPr>
        <a:solidFill>
          <a:schemeClr val="tx2"/>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1" cy="604798"/>
          </a:xfrm>
        </p:spPr>
        <p:txBody>
          <a:bodyPr vert="horz" lIns="0" tIns="0" rIns="0" bIns="45720" rtlCol="0" anchor="b">
            <a:noAutofit/>
          </a:bodyPr>
          <a:lstStyle>
            <a:lvl1pPr>
              <a:defRPr lang="en-GB" sz="3600" baseline="0" dirty="0">
                <a:solidFill>
                  <a:schemeClr val="bg1"/>
                </a:solidFill>
              </a:defRPr>
            </a:lvl1pPr>
          </a:lstStyle>
          <a:p>
            <a:pPr lvl="0"/>
            <a:r>
              <a:rPr lang="en-US" noProof="0" dirty="0"/>
              <a:t>Click to edit Master title style</a:t>
            </a:r>
          </a:p>
        </p:txBody>
      </p:sp>
    </p:spTree>
    <p:extLst>
      <p:ext uri="{BB962C8B-B14F-4D97-AF65-F5344CB8AC3E}">
        <p14:creationId xmlns:p14="http://schemas.microsoft.com/office/powerpoint/2010/main" val="659626993"/>
      </p:ext>
    </p:extLst>
  </p:cSld>
  <p:clrMapOvr>
    <a:masterClrMapping/>
  </p:clrMapOvr>
  <p:hf sldNum="0" hdr="0" ftr="0" dt="0"/>
  <p:extLst>
    <p:ext uri="{DCECCB84-F9BA-43D5-87BE-67443E8EF086}">
      <p15:sldGuideLst xmlns:p15="http://schemas.microsoft.com/office/powerpoint/2012/main">
        <p15:guide id="6" pos="413">
          <p15:clr>
            <a:srgbClr val="FFFFFF"/>
          </p15:clr>
        </p15:guide>
        <p15:guide id="7" orient="horz" pos="2258">
          <p15:clr>
            <a:srgbClr val="FFFFFF"/>
          </p15:clr>
        </p15:guide>
        <p15:guide id="8" orient="horz" pos="2160">
          <p15:clr>
            <a:srgbClr val="FFFFFF"/>
          </p15:clr>
        </p15:guide>
        <p15:guide id="9" orient="horz" pos="1866">
          <p15:clr>
            <a:srgbClr val="FFFFFF"/>
          </p15:clr>
        </p15:guide>
        <p15:guide id="10" pos="6092">
          <p15:clr>
            <a:srgbClr val="FFFFFF"/>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Section Title Light Color">
    <p:bg>
      <p:bgPr>
        <a:solidFill>
          <a:srgbClr val="0078D4"/>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1" cy="604798"/>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endParaRPr lang="en-US" noProof="0" dirty="0"/>
          </a:p>
        </p:txBody>
      </p:sp>
    </p:spTree>
    <p:extLst>
      <p:ext uri="{BB962C8B-B14F-4D97-AF65-F5344CB8AC3E}">
        <p14:creationId xmlns:p14="http://schemas.microsoft.com/office/powerpoint/2010/main" val="2541337545"/>
      </p:ext>
    </p:extLst>
  </p:cSld>
  <p:clrMapOvr>
    <a:masterClrMapping/>
  </p:clrMapOvr>
  <p:hf sldNum="0" hdr="0" ftr="0" dt="0"/>
  <p:extLst>
    <p:ext uri="{DCECCB84-F9BA-43D5-87BE-67443E8EF086}">
      <p15:sldGuideLst xmlns:p15="http://schemas.microsoft.com/office/powerpoint/2012/main">
        <p15:guide id="6" pos="413">
          <p15:clr>
            <a:srgbClr val="FFFFFF"/>
          </p15:clr>
        </p15:guide>
        <p15:guide id="7" orient="horz" pos="2258">
          <p15:clr>
            <a:srgbClr val="FFFFFF"/>
          </p15:clr>
        </p15:guide>
        <p15:guide id="8" orient="horz" pos="2160">
          <p15:clr>
            <a:srgbClr val="FFFFFF"/>
          </p15:clr>
        </p15:guide>
        <p15:guide id="9" orient="horz" pos="1866">
          <p15:clr>
            <a:srgbClr val="FFFFFF"/>
          </p15:clr>
        </p15:guide>
        <p15:guide id="10" pos="6092">
          <p15:clr>
            <a:srgbClr val="FFFFFF"/>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Section Title">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2" cy="604797"/>
          </a:xfrm>
        </p:spPr>
        <p:txBody>
          <a:bodyPr vert="horz" lIns="0" tIns="0" rIns="0" bIns="45720" rtlCol="0" anchor="b">
            <a:noAutofit/>
          </a:bodyPr>
          <a:lstStyle>
            <a:lvl1pPr>
              <a:defRPr lang="en-GB" sz="3600" baseline="0" dirty="0"/>
            </a:lvl1pPr>
          </a:lstStyle>
          <a:p>
            <a:pPr lvl="0"/>
            <a:r>
              <a:rPr lang="en-US" noProof="0"/>
              <a:t>Click to edit Master title style</a:t>
            </a:r>
            <a:endParaRPr lang="en-US" noProof="0" dirty="0"/>
          </a:p>
        </p:txBody>
      </p:sp>
    </p:spTree>
    <p:extLst>
      <p:ext uri="{BB962C8B-B14F-4D97-AF65-F5344CB8AC3E}">
        <p14:creationId xmlns:p14="http://schemas.microsoft.com/office/powerpoint/2010/main" val="1198557511"/>
      </p:ext>
    </p:extLst>
  </p:cSld>
  <p:clrMapOvr>
    <a:masterClrMapping/>
  </p:clrMapOvr>
  <p:hf sldNum="0" hdr="0" ftr="0" dt="0"/>
  <p:extLst>
    <p:ext uri="{DCECCB84-F9BA-43D5-87BE-67443E8EF086}">
      <p15:sldGuideLst xmlns:p15="http://schemas.microsoft.com/office/powerpoint/2012/main">
        <p15:guide id="6" pos="413" userDrawn="1">
          <p15:clr>
            <a:srgbClr val="547EBF"/>
          </p15:clr>
        </p15:guide>
        <p15:guide id="7" pos="6092" userDrawn="1">
          <p15:clr>
            <a:srgbClr val="547EBF"/>
          </p15:clr>
        </p15:guide>
        <p15:guide id="8" orient="horz" pos="2160" userDrawn="1">
          <p15:clr>
            <a:srgbClr val="547EBF"/>
          </p15:clr>
        </p15:guide>
        <p15:guide id="9" orient="horz" pos="2258" userDrawn="1">
          <p15:clr>
            <a:srgbClr val="547EBF"/>
          </p15:clr>
        </p15:guide>
        <p15:guide id="10" orient="horz" pos="1866" userDrawn="1">
          <p15:clr>
            <a:srgbClr val="547EBF"/>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Title Photo Option">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EAB84590-D70C-4035-A905-2A42ABB0C2C7}"/>
              </a:ext>
            </a:extLst>
          </p:cNvPr>
          <p:cNvSpPr>
            <a:spLocks noGrp="1"/>
          </p:cNvSpPr>
          <p:nvPr>
            <p:ph type="pic" sz="quarter" idx="10" hasCustomPrompt="1"/>
          </p:nvPr>
        </p:nvSpPr>
        <p:spPr>
          <a:xfrm>
            <a:off x="0" y="0"/>
            <a:ext cx="12192000" cy="6858000"/>
          </a:xfrm>
        </p:spPr>
        <p:txBody>
          <a:bodyPr/>
          <a:lstStyle>
            <a:lvl1pPr marL="0" indent="0">
              <a:buNone/>
              <a:defRPr/>
            </a:lvl1pPr>
          </a:lstStyle>
          <a:p>
            <a:r>
              <a:rPr lang="en-US" dirty="0"/>
              <a:t> </a:t>
            </a:r>
          </a:p>
        </p:txBody>
      </p:sp>
      <p:sp>
        <p:nvSpPr>
          <p:cNvPr id="5" name="1 Title">
            <a:extLst>
              <a:ext uri="{FF2B5EF4-FFF2-40B4-BE49-F238E27FC236}">
                <a16:creationId xmlns:a16="http://schemas.microsoft.com/office/drawing/2014/main" id="{81A2BCCF-7E5C-410A-BA6B-170B6E461324}"/>
              </a:ext>
            </a:extLst>
          </p:cNvPr>
          <p:cNvSpPr>
            <a:spLocks noGrp="1"/>
          </p:cNvSpPr>
          <p:nvPr>
            <p:ph type="title"/>
          </p:nvPr>
        </p:nvSpPr>
        <p:spPr>
          <a:xfrm>
            <a:off x="655638" y="2979777"/>
            <a:ext cx="9015412" cy="604797"/>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endParaRPr lang="en-US" noProof="0" dirty="0"/>
          </a:p>
        </p:txBody>
      </p:sp>
    </p:spTree>
    <p:extLst>
      <p:ext uri="{BB962C8B-B14F-4D97-AF65-F5344CB8AC3E}">
        <p14:creationId xmlns:p14="http://schemas.microsoft.com/office/powerpoint/2010/main" val="39038489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hoto_Option 2">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24A352F2-C61A-43CF-8620-3E68DD369544}"/>
              </a:ext>
              <a:ext uri="{C183D7F6-B498-43B3-948B-1728B52AA6E4}">
                <adec:decorative xmlns:adec="http://schemas.microsoft.com/office/drawing/2017/decorative" val="1"/>
              </a:ext>
            </a:extLst>
          </p:cNvPr>
          <p:cNvSpPr>
            <a:spLocks noGrp="1"/>
          </p:cNvSpPr>
          <p:nvPr>
            <p:ph type="pic" sz="quarter" idx="15" hasCustomPrompt="1"/>
          </p:nvPr>
        </p:nvSpPr>
        <p:spPr>
          <a:xfrm>
            <a:off x="0" y="0"/>
            <a:ext cx="12192000" cy="6858000"/>
          </a:xfrm>
        </p:spPr>
        <p:txBody>
          <a:bodyPr/>
          <a:lstStyle>
            <a:lvl1pPr marL="0" indent="0">
              <a:buNone/>
              <a:defRPr/>
            </a:lvl1pPr>
          </a:lstStyle>
          <a:p>
            <a:r>
              <a:rPr lang="en-US" dirty="0"/>
              <a:t> </a:t>
            </a:r>
          </a:p>
        </p:txBody>
      </p:sp>
      <p:sp>
        <p:nvSpPr>
          <p:cNvPr id="4" name="Title 1">
            <a:extLst>
              <a:ext uri="{FF2B5EF4-FFF2-40B4-BE49-F238E27FC236}">
                <a16:creationId xmlns:a16="http://schemas.microsoft.com/office/drawing/2014/main" id="{9D8C86D7-EAA8-4501-8EDD-AE161F095B86}"/>
              </a:ext>
              <a:ext uri="{C183D7F6-B498-43B3-948B-1728B52AA6E4}">
                <adec:decorative xmlns:adec="http://schemas.microsoft.com/office/drawing/2017/decorative" val="0"/>
              </a:ext>
            </a:extLst>
          </p:cNvPr>
          <p:cNvSpPr>
            <a:spLocks noGrp="1"/>
          </p:cNvSpPr>
          <p:nvPr>
            <p:ph type="title" hasCustomPrompt="1"/>
          </p:nvPr>
        </p:nvSpPr>
        <p:spPr>
          <a:xfrm>
            <a:off x="621452" y="4519136"/>
            <a:ext cx="10960948" cy="738664"/>
          </a:xfrm>
          <a:noFill/>
        </p:spPr>
        <p:txBody>
          <a:bodyPr wrap="square" lIns="0" tIns="0" rIns="0" bIns="182880" anchor="b" anchorCtr="0">
            <a:noAutofit/>
          </a:bodyPr>
          <a:lstStyle>
            <a:lvl1pPr>
              <a:lnSpc>
                <a:spcPct val="100000"/>
              </a:lnSpc>
              <a:defRPr sz="3600" strike="noStrike" spc="-147" baseline="0">
                <a:solidFill>
                  <a:schemeClr val="bg2"/>
                </a:solidFill>
              </a:defRPr>
            </a:lvl1pPr>
          </a:lstStyle>
          <a:p>
            <a:r>
              <a:rPr lang="en-US" dirty="0"/>
              <a:t>Presentation Title</a:t>
            </a:r>
          </a:p>
        </p:txBody>
      </p:sp>
      <p:sp>
        <p:nvSpPr>
          <p:cNvPr id="5" name="Text Placeholder 4">
            <a:extLst>
              <a:ext uri="{FF2B5EF4-FFF2-40B4-BE49-F238E27FC236}">
                <a16:creationId xmlns:a16="http://schemas.microsoft.com/office/drawing/2014/main" id="{84E82A4B-4AB3-47C1-ABE9-83275C6ABAA1}"/>
              </a:ext>
              <a:ext uri="{C183D7F6-B498-43B3-948B-1728B52AA6E4}">
                <adec:decorative xmlns:adec="http://schemas.microsoft.com/office/drawing/2017/decorative" val="0"/>
              </a:ext>
            </a:extLst>
          </p:cNvPr>
          <p:cNvSpPr>
            <a:spLocks noGrp="1"/>
          </p:cNvSpPr>
          <p:nvPr>
            <p:ph type="body" sz="quarter" idx="12" hasCustomPrompt="1"/>
          </p:nvPr>
        </p:nvSpPr>
        <p:spPr>
          <a:xfrm>
            <a:off x="621759" y="5257800"/>
            <a:ext cx="10960641" cy="915892"/>
          </a:xfrm>
          <a:noFill/>
        </p:spPr>
        <p:txBody>
          <a:bodyPr lIns="0" tIns="0" rIns="0" bIns="0" anchor="t">
            <a:noAutofit/>
          </a:bodyPr>
          <a:lstStyle>
            <a:lvl1pPr marL="0" indent="0">
              <a:lnSpc>
                <a:spcPct val="100000"/>
              </a:lnSpc>
              <a:spcBef>
                <a:spcPts val="0"/>
              </a:spcBef>
              <a:buNone/>
              <a:defRPr lang="en-US" sz="2200" kern="1200" spc="0" baseline="0" dirty="0">
                <a:solidFill>
                  <a:schemeClr val="bg2"/>
                </a:solidFill>
                <a:latin typeface="+mn-lt"/>
                <a:ea typeface="+mn-ea"/>
                <a:cs typeface="Segoe UI" panose="020B0502040204020203" pitchFamily="34" charset="0"/>
              </a:defRPr>
            </a:lvl1pPr>
          </a:lstStyle>
          <a:p>
            <a:pPr lvl="0"/>
            <a:r>
              <a:rPr lang="en-US" dirty="0"/>
              <a:t>Presenter Name</a:t>
            </a:r>
          </a:p>
        </p:txBody>
      </p:sp>
    </p:spTree>
    <p:extLst>
      <p:ext uri="{BB962C8B-B14F-4D97-AF65-F5344CB8AC3E}">
        <p14:creationId xmlns:p14="http://schemas.microsoft.com/office/powerpoint/2010/main" val="264535205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p:nvPr>
        </p:nvSpPr>
        <p:spPr>
          <a:xfrm>
            <a:off x="655637" y="630237"/>
            <a:ext cx="4352926" cy="2493962"/>
          </a:xfrm>
        </p:spPr>
        <p:txBody>
          <a:bodyPr anchor="ctr">
            <a:noAutofit/>
          </a:bodyPr>
          <a:lstStyle>
            <a:lvl1pPr algn="ctr">
              <a:defRPr/>
            </a:lvl1pPr>
          </a:lstStyle>
          <a:p>
            <a:r>
              <a:rPr lang="en-US" noProof="0" dirty="0"/>
              <a:t>Click to edit Master title style</a:t>
            </a:r>
          </a:p>
        </p:txBody>
      </p:sp>
      <p:sp>
        <p:nvSpPr>
          <p:cNvPr id="4" name="2 Text Placeholder">
            <a:extLst>
              <a:ext uri="{FF2B5EF4-FFF2-40B4-BE49-F238E27FC236}">
                <a16:creationId xmlns:a16="http://schemas.microsoft.com/office/drawing/2014/main" id="{0E780C89-4FC1-4FE7-AFCA-1C41A1B0944C}"/>
              </a:ext>
            </a:extLst>
          </p:cNvPr>
          <p:cNvSpPr>
            <a:spLocks noGrp="1"/>
          </p:cNvSpPr>
          <p:nvPr>
            <p:ph type="body" sz="quarter" idx="10"/>
          </p:nvPr>
        </p:nvSpPr>
        <p:spPr>
          <a:xfrm>
            <a:off x="655320" y="3584448"/>
            <a:ext cx="4352925" cy="2643188"/>
          </a:xfrm>
          <a:prstGeom prst="rect">
            <a:avLst/>
          </a:prstGeom>
        </p:spPr>
        <p:txBody>
          <a:bodyPr>
            <a:noAutofit/>
          </a:bodyPr>
          <a:lstStyle>
            <a:lvl1pPr marL="0" indent="0">
              <a:buNone/>
              <a:defRPr sz="24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noProof="0" dirty="0"/>
              <a:t>Click to edit Master text styles</a:t>
            </a:r>
          </a:p>
        </p:txBody>
      </p:sp>
      <p:sp>
        <p:nvSpPr>
          <p:cNvPr id="9" name="Picture Placeholder 8">
            <a:extLst>
              <a:ext uri="{FF2B5EF4-FFF2-40B4-BE49-F238E27FC236}">
                <a16:creationId xmlns:a16="http://schemas.microsoft.com/office/drawing/2014/main" id="{B03C246A-8E6B-4528-976A-954C6D12B933}"/>
              </a:ext>
              <a:ext uri="{C183D7F6-B498-43B3-948B-1728B52AA6E4}">
                <adec:decorative xmlns:adec="http://schemas.microsoft.com/office/drawing/2017/decorative" val="1"/>
              </a:ext>
            </a:extLst>
          </p:cNvPr>
          <p:cNvSpPr>
            <a:spLocks noGrp="1"/>
          </p:cNvSpPr>
          <p:nvPr>
            <p:ph type="pic" sz="quarter" idx="15" hasCustomPrompt="1"/>
          </p:nvPr>
        </p:nvSpPr>
        <p:spPr>
          <a:xfrm>
            <a:off x="5334000"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1386417161"/>
      </p:ext>
    </p:extLst>
  </p:cSld>
  <p:clrMapOvr>
    <a:masterClrMapping/>
  </p:clrMapOvr>
  <p:hf sldNum="0" hdr="0" ftr="0" dt="0"/>
  <p:extLst>
    <p:ext uri="{DCECCB84-F9BA-43D5-87BE-67443E8EF086}">
      <p15:sldGuideLst xmlns:p15="http://schemas.microsoft.com/office/powerpoint/2012/main">
        <p15:guide id="17" orient="horz" pos="1964" userDrawn="1">
          <p15:clr>
            <a:srgbClr val="547EBF"/>
          </p15:clr>
        </p15:guide>
        <p15:guide id="18" orient="horz" pos="2258" userDrawn="1">
          <p15:clr>
            <a:srgbClr val="547EBF"/>
          </p15:clr>
        </p15:guide>
        <p15:guide id="19" pos="3350" userDrawn="1">
          <p15:clr>
            <a:srgbClr val="547EBF"/>
          </p15:clr>
        </p15:guide>
        <p15:guide id="20" pos="3155" userDrawn="1">
          <p15:clr>
            <a:srgbClr val="547EBF"/>
          </p15:clr>
        </p15:guide>
        <p15:guide id="21" pos="413" userDrawn="1">
          <p15:clr>
            <a:srgbClr val="547EBF"/>
          </p15:clr>
        </p15:guide>
        <p15:guide id="22" orient="horz" pos="397" userDrawn="1">
          <p15:clr>
            <a:srgbClr val="547EBF"/>
          </p15:clr>
        </p15:guide>
        <p15:guide id="23" orient="horz" pos="3923" userDrawn="1">
          <p15:clr>
            <a:srgbClr val="547EBF"/>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 Content - Square Photo ">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hasCustomPrompt="1"/>
          </p:nvPr>
        </p:nvSpPr>
        <p:spPr>
          <a:xfrm>
            <a:off x="655637" y="320040"/>
            <a:ext cx="4352926" cy="461665"/>
          </a:xfrm>
        </p:spPr>
        <p:txBody>
          <a:bodyPr anchor="t">
            <a:noAutofit/>
          </a:bodyPr>
          <a:lstStyle>
            <a:lvl1pPr algn="l">
              <a:defRPr/>
            </a:lvl1pPr>
          </a:lstStyle>
          <a:p>
            <a:r>
              <a:rPr lang="en-US" noProof="0" dirty="0"/>
              <a:t>Title</a:t>
            </a:r>
          </a:p>
        </p:txBody>
      </p:sp>
      <p:sp>
        <p:nvSpPr>
          <p:cNvPr id="8" name="Text Placeholder 7">
            <a:extLst>
              <a:ext uri="{FF2B5EF4-FFF2-40B4-BE49-F238E27FC236}">
                <a16:creationId xmlns:a16="http://schemas.microsoft.com/office/drawing/2014/main" id="{81A8F63C-5D9B-4647-8C88-F5B85777FE46}"/>
              </a:ext>
            </a:extLst>
          </p:cNvPr>
          <p:cNvSpPr>
            <a:spLocks noGrp="1"/>
          </p:cNvSpPr>
          <p:nvPr>
            <p:ph type="body" sz="quarter" idx="16"/>
          </p:nvPr>
        </p:nvSpPr>
        <p:spPr>
          <a:xfrm>
            <a:off x="655320" y="1408113"/>
            <a:ext cx="4352925" cy="4819650"/>
          </a:xfrm>
        </p:spPr>
        <p:txBody>
          <a:bodyPr/>
          <a:lstStyle>
            <a:lvl1pPr marL="0" indent="0">
              <a:buNone/>
              <a:defRPr sz="24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icture Placeholder 8">
            <a:extLst>
              <a:ext uri="{FF2B5EF4-FFF2-40B4-BE49-F238E27FC236}">
                <a16:creationId xmlns:a16="http://schemas.microsoft.com/office/drawing/2014/main" id="{B03C246A-8E6B-4528-976A-954C6D12B933}"/>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2601684691"/>
      </p:ext>
    </p:extLst>
  </p:cSld>
  <p:clrMapOvr>
    <a:masterClrMapping/>
  </p:clrMapOvr>
  <p:hf sldNum="0" hdr="0" ftr="0" dt="0"/>
  <p:extLst>
    <p:ext uri="{DCECCB84-F9BA-43D5-87BE-67443E8EF086}">
      <p15:sldGuideLst xmlns:p15="http://schemas.microsoft.com/office/powerpoint/2012/main">
        <p15:guide id="17" orient="horz" pos="864" userDrawn="1">
          <p15:clr>
            <a:srgbClr val="547EBF"/>
          </p15:clr>
        </p15:guide>
        <p15:guide id="18" orient="horz" pos="2258">
          <p15:clr>
            <a:srgbClr val="547EBF"/>
          </p15:clr>
        </p15:guide>
        <p15:guide id="19" pos="3350">
          <p15:clr>
            <a:srgbClr val="547EBF"/>
          </p15:clr>
        </p15:guide>
        <p15:guide id="20" pos="3155">
          <p15:clr>
            <a:srgbClr val="547EBF"/>
          </p15:clr>
        </p15:guide>
        <p15:guide id="21" pos="413">
          <p15:clr>
            <a:srgbClr val="547EBF"/>
          </p15:clr>
        </p15:guide>
        <p15:guide id="22" orient="horz" pos="397">
          <p15:clr>
            <a:srgbClr val="547EBF"/>
          </p15:clr>
        </p15:guide>
        <p15:guide id="23" orient="horz" pos="3923">
          <p15:clr>
            <a:srgbClr val="547EBF"/>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 Subtitle - Content - Square Photo ">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hasCustomPrompt="1"/>
          </p:nvPr>
        </p:nvSpPr>
        <p:spPr>
          <a:xfrm>
            <a:off x="655637" y="320040"/>
            <a:ext cx="4352926" cy="461665"/>
          </a:xfrm>
        </p:spPr>
        <p:txBody>
          <a:bodyPr anchor="t">
            <a:noAutofit/>
          </a:bodyPr>
          <a:lstStyle>
            <a:lvl1pPr algn="l">
              <a:defRPr/>
            </a:lvl1pPr>
          </a:lstStyle>
          <a:p>
            <a:r>
              <a:rPr lang="en-US" noProof="0" dirty="0"/>
              <a:t>Title</a:t>
            </a:r>
          </a:p>
        </p:txBody>
      </p:sp>
      <p:sp>
        <p:nvSpPr>
          <p:cNvPr id="5" name="2 Subtitle">
            <a:extLst>
              <a:ext uri="{FF2B5EF4-FFF2-40B4-BE49-F238E27FC236}">
                <a16:creationId xmlns:a16="http://schemas.microsoft.com/office/drawing/2014/main" id="{DC107B4A-1D3A-4EF0-9403-12610B8F84FE}"/>
              </a:ext>
            </a:extLst>
          </p:cNvPr>
          <p:cNvSpPr>
            <a:spLocks noGrp="1"/>
          </p:cNvSpPr>
          <p:nvPr>
            <p:ph type="subTitle" idx="1"/>
          </p:nvPr>
        </p:nvSpPr>
        <p:spPr>
          <a:xfrm>
            <a:off x="655638" y="786383"/>
            <a:ext cx="4352926"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dirty="0"/>
              <a:t>Click to edit Master subtitle style</a:t>
            </a:r>
          </a:p>
        </p:txBody>
      </p:sp>
      <p:sp>
        <p:nvSpPr>
          <p:cNvPr id="8" name="Text Placeholder 7">
            <a:extLst>
              <a:ext uri="{FF2B5EF4-FFF2-40B4-BE49-F238E27FC236}">
                <a16:creationId xmlns:a16="http://schemas.microsoft.com/office/drawing/2014/main" id="{81A8F63C-5D9B-4647-8C88-F5B85777FE46}"/>
              </a:ext>
            </a:extLst>
          </p:cNvPr>
          <p:cNvSpPr>
            <a:spLocks noGrp="1"/>
          </p:cNvSpPr>
          <p:nvPr>
            <p:ph type="body" sz="quarter" idx="16"/>
          </p:nvPr>
        </p:nvSpPr>
        <p:spPr>
          <a:xfrm>
            <a:off x="655320" y="1408113"/>
            <a:ext cx="4352925" cy="4819650"/>
          </a:xfrm>
        </p:spPr>
        <p:txBody>
          <a:bodyPr/>
          <a:lstStyle>
            <a:lvl1pPr marL="0" indent="0">
              <a:buNone/>
              <a:defRPr sz="24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icture Placeholder 8">
            <a:extLst>
              <a:ext uri="{FF2B5EF4-FFF2-40B4-BE49-F238E27FC236}">
                <a16:creationId xmlns:a16="http://schemas.microsoft.com/office/drawing/2014/main" id="{B03C246A-8E6B-4528-976A-954C6D12B933}"/>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1318093227"/>
      </p:ext>
    </p:extLst>
  </p:cSld>
  <p:clrMapOvr>
    <a:masterClrMapping/>
  </p:clrMapOvr>
  <p:hf sldNum="0" hdr="0" ftr="0" dt="0"/>
  <p:extLst>
    <p:ext uri="{DCECCB84-F9BA-43D5-87BE-67443E8EF086}">
      <p15:sldGuideLst xmlns:p15="http://schemas.microsoft.com/office/powerpoint/2012/main">
        <p15:guide id="17" orient="horz" pos="864">
          <p15:clr>
            <a:srgbClr val="547EBF"/>
          </p15:clr>
        </p15:guide>
        <p15:guide id="18" orient="horz" pos="2258">
          <p15:clr>
            <a:srgbClr val="547EBF"/>
          </p15:clr>
        </p15:guide>
        <p15:guide id="19" pos="3350">
          <p15:clr>
            <a:srgbClr val="547EBF"/>
          </p15:clr>
        </p15:guide>
        <p15:guide id="20" pos="3155">
          <p15:clr>
            <a:srgbClr val="547EBF"/>
          </p15:clr>
        </p15:guide>
        <p15:guide id="21" pos="413">
          <p15:clr>
            <a:srgbClr val="547EBF"/>
          </p15:clr>
        </p15:guide>
        <p15:guide id="22" orient="horz" pos="397">
          <p15:clr>
            <a:srgbClr val="547EBF"/>
          </p15:clr>
        </p15:guide>
        <p15:guide id="23" orient="horz" pos="3923">
          <p15:clr>
            <a:srgbClr val="547EBF"/>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4" name="1 Title">
            <a:extLst>
              <a:ext uri="{FF2B5EF4-FFF2-40B4-BE49-F238E27FC236}">
                <a16:creationId xmlns:a16="http://schemas.microsoft.com/office/drawing/2014/main" id="{30C802C8-07B4-43F8-A724-613255E706EA}"/>
              </a:ext>
            </a:extLst>
          </p:cNvPr>
          <p:cNvSpPr>
            <a:spLocks noGrp="1"/>
          </p:cNvSpPr>
          <p:nvPr>
            <p:ph type="title" hasCustomPrompt="1"/>
          </p:nvPr>
        </p:nvSpPr>
        <p:spPr>
          <a:xfrm>
            <a:off x="655637" y="-461665"/>
            <a:ext cx="4352926" cy="461665"/>
          </a:xfrm>
        </p:spPr>
        <p:txBody>
          <a:bodyPr anchor="b">
            <a:noAutofit/>
          </a:bodyPr>
          <a:lstStyle>
            <a:lvl1pPr algn="ctr">
              <a:defRPr/>
            </a:lvl1pPr>
          </a:lstStyle>
          <a:p>
            <a:r>
              <a:rPr lang="en-US" noProof="0" dirty="0"/>
              <a:t>Title</a:t>
            </a:r>
          </a:p>
        </p:txBody>
      </p:sp>
      <p:sp>
        <p:nvSpPr>
          <p:cNvPr id="16" name="Text Placeholder 6">
            <a:extLst>
              <a:ext uri="{FF2B5EF4-FFF2-40B4-BE49-F238E27FC236}">
                <a16:creationId xmlns:a16="http://schemas.microsoft.com/office/drawing/2014/main" id="{49244260-7270-4E52-B887-E991DA8E4E28}"/>
              </a:ext>
            </a:extLst>
          </p:cNvPr>
          <p:cNvSpPr>
            <a:spLocks noGrp="1"/>
          </p:cNvSpPr>
          <p:nvPr>
            <p:ph idx="16" hasCustomPrompt="1"/>
          </p:nvPr>
        </p:nvSpPr>
        <p:spPr>
          <a:xfrm>
            <a:off x="655638" y="630237"/>
            <a:ext cx="4352925" cy="5597525"/>
          </a:xfrm>
          <a:prstGeom prst="rect">
            <a:avLst/>
          </a:prstGeom>
        </p:spPr>
        <p:txBody>
          <a:bodyPr vert="horz" lIns="0" tIns="0" rIns="0" bIns="0" rtlCol="0">
            <a:normAutofit/>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Picture Placeholder 8">
            <a:extLst>
              <a:ext uri="{FF2B5EF4-FFF2-40B4-BE49-F238E27FC236}">
                <a16:creationId xmlns:a16="http://schemas.microsoft.com/office/drawing/2014/main" id="{9F6E60FE-54B4-4C7F-AB24-D739EFDBAD7B}"/>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61524"/>
          </a:xfrm>
          <a:solidFill>
            <a:srgbClr val="243A5E"/>
          </a:solidFill>
        </p:spPr>
        <p:txBody>
          <a:bodyPr tIns="18288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1741822652"/>
      </p:ext>
    </p:extLst>
  </p:cSld>
  <p:clrMapOvr>
    <a:masterClrMapping/>
  </p:clrMapOvr>
  <p:hf sldNum="0" hdr="0" ftr="0" dt="0"/>
  <p:extLst>
    <p:ext uri="{DCECCB84-F9BA-43D5-87BE-67443E8EF086}">
      <p15:sldGuideLst xmlns:p15="http://schemas.microsoft.com/office/powerpoint/2012/main">
        <p15:guide id="10" orient="horz" pos="397" userDrawn="1">
          <p15:clr>
            <a:srgbClr val="547EBF"/>
          </p15:clr>
        </p15:guide>
        <p15:guide id="11" pos="3155" userDrawn="1">
          <p15:clr>
            <a:srgbClr val="547EBF"/>
          </p15:clr>
        </p15:guide>
        <p15:guide id="12" pos="3350" userDrawn="1">
          <p15:clr>
            <a:srgbClr val="547EBF"/>
          </p15:clr>
        </p15:guide>
        <p15:guide id="13" pos="413" userDrawn="1">
          <p15:clr>
            <a:srgbClr val="547EBF"/>
          </p15:clr>
        </p15:guide>
        <p15:guide id="14" orient="horz" pos="3923" userDrawn="1">
          <p15:clr>
            <a:srgbClr val="547EBF"/>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84E2C6C6-B442-4DE7-9C6C-405B9005314D}"/>
              </a:ext>
            </a:extLst>
          </p:cNvPr>
          <p:cNvSpPr>
            <a:spLocks noGrp="1"/>
          </p:cNvSpPr>
          <p:nvPr>
            <p:ph type="title" hasCustomPrompt="1"/>
          </p:nvPr>
        </p:nvSpPr>
        <p:spPr>
          <a:xfrm>
            <a:off x="655637" y="2979738"/>
            <a:ext cx="4352925" cy="3248025"/>
          </a:xfrm>
        </p:spPr>
        <p:txBody>
          <a:bodyPr anchor="t">
            <a:noAutofit/>
          </a:bodyPr>
          <a:lstStyle>
            <a:lvl1pPr>
              <a:defRPr sz="2800"/>
            </a:lvl1pPr>
          </a:lstStyle>
          <a:p>
            <a:r>
              <a:rPr lang="en-US" noProof="0" dirty="0"/>
              <a:t>Square photo layout with smaller text</a:t>
            </a:r>
          </a:p>
        </p:txBody>
      </p:sp>
      <p:sp>
        <p:nvSpPr>
          <p:cNvPr id="7" name="Picture Placeholder 8">
            <a:extLst>
              <a:ext uri="{FF2B5EF4-FFF2-40B4-BE49-F238E27FC236}">
                <a16:creationId xmlns:a16="http://schemas.microsoft.com/office/drawing/2014/main" id="{557F8FE2-0CEA-423C-A997-F795E3DC7448}"/>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61524"/>
          </a:xfrm>
          <a:solidFill>
            <a:srgbClr val="243A5E"/>
          </a:solidFill>
        </p:spPr>
        <p:txBody>
          <a:bodyPr tIns="18288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916159362"/>
      </p:ext>
    </p:extLst>
  </p:cSld>
  <p:clrMapOvr>
    <a:masterClrMapping/>
  </p:clrMapOvr>
  <p:hf sldNum="0" hdr="0" ftr="0" dt="0"/>
  <p:extLst>
    <p:ext uri="{DCECCB84-F9BA-43D5-87BE-67443E8EF086}">
      <p15:sldGuideLst xmlns:p15="http://schemas.microsoft.com/office/powerpoint/2012/main">
        <p15:guide id="8" orient="horz" pos="1877" userDrawn="1">
          <p15:clr>
            <a:srgbClr val="547EBF"/>
          </p15:clr>
        </p15:guide>
        <p15:guide id="9" orient="horz" pos="3923" userDrawn="1">
          <p15:clr>
            <a:srgbClr val="547EBF"/>
          </p15:clr>
        </p15:guide>
        <p15:guide id="10" pos="3350" userDrawn="1">
          <p15:clr>
            <a:srgbClr val="547EBF"/>
          </p15:clr>
        </p15:guide>
        <p15:guide id="11" pos="3155" userDrawn="1">
          <p15:clr>
            <a:srgbClr val="547EBF"/>
          </p15:clr>
        </p15:guide>
        <p15:guide id="12" pos="413" userDrawn="1">
          <p15:clr>
            <a:srgbClr val="547EBF"/>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38E01E45-D858-46CB-8C37-2ADA7A8B4F38}"/>
              </a:ext>
            </a:extLst>
          </p:cNvPr>
          <p:cNvSpPr>
            <a:spLocks noGrp="1"/>
          </p:cNvSpPr>
          <p:nvPr>
            <p:ph type="title"/>
          </p:nvPr>
        </p:nvSpPr>
        <p:spPr>
          <a:xfrm>
            <a:off x="655638" y="4983164"/>
            <a:ext cx="10880726" cy="1244599"/>
          </a:xfrm>
        </p:spPr>
        <p:txBody>
          <a:bodyPr anchor="ctr">
            <a:noAutofit/>
          </a:bodyPr>
          <a:lstStyle>
            <a:lvl1pPr algn="ctr">
              <a:defRPr/>
            </a:lvl1pPr>
          </a:lstStyle>
          <a:p>
            <a:r>
              <a:rPr lang="en-US" noProof="0"/>
              <a:t>Click to edit Master title style</a:t>
            </a:r>
          </a:p>
        </p:txBody>
      </p:sp>
      <p:sp>
        <p:nvSpPr>
          <p:cNvPr id="7" name="Picture Placeholder 8">
            <a:extLst>
              <a:ext uri="{FF2B5EF4-FFF2-40B4-BE49-F238E27FC236}">
                <a16:creationId xmlns:a16="http://schemas.microsoft.com/office/drawing/2014/main" id="{8DAC1AB8-B848-4140-ADBF-53800EEC5897}"/>
              </a:ext>
              <a:ext uri="{C183D7F6-B498-43B3-948B-1728B52AA6E4}">
                <adec:decorative xmlns:adec="http://schemas.microsoft.com/office/drawing/2017/decorative" val="1"/>
              </a:ext>
            </a:extLst>
          </p:cNvPr>
          <p:cNvSpPr>
            <a:spLocks noGrp="1"/>
          </p:cNvSpPr>
          <p:nvPr>
            <p:ph type="pic" sz="quarter" idx="15" hasCustomPrompt="1"/>
          </p:nvPr>
        </p:nvSpPr>
        <p:spPr>
          <a:xfrm>
            <a:off x="0" y="0"/>
            <a:ext cx="12191682" cy="4672013"/>
          </a:xfrm>
          <a:solidFill>
            <a:srgbClr val="243A5E"/>
          </a:solidFill>
        </p:spPr>
        <p:txBody>
          <a:bodyPr tIns="100584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1603300898"/>
      </p:ext>
    </p:extLst>
  </p:cSld>
  <p:clrMapOvr>
    <a:masterClrMapping/>
  </p:clrMapOvr>
  <p:hf sldNum="0" hdr="0" ftr="0" dt="0"/>
  <p:extLst>
    <p:ext uri="{DCECCB84-F9BA-43D5-87BE-67443E8EF086}">
      <p15:sldGuideLst xmlns:p15="http://schemas.microsoft.com/office/powerpoint/2012/main">
        <p15:guide id="10" orient="horz" pos="2943" userDrawn="1">
          <p15:clr>
            <a:srgbClr val="547EBF"/>
          </p15:clr>
        </p15:guide>
        <p15:guide id="11" orient="horz" pos="3923" userDrawn="1">
          <p15:clr>
            <a:srgbClr val="547EBF"/>
          </p15:clr>
        </p15:guide>
        <p15:guide id="12" orient="horz" pos="3139" userDrawn="1">
          <p15:clr>
            <a:srgbClr val="547EBF"/>
          </p15:clr>
        </p15:guide>
        <p15:guide id="13" pos="413" userDrawn="1">
          <p15:clr>
            <a:srgbClr val="547EBF"/>
          </p15:clr>
        </p15:guide>
        <p15:guide id="14" pos="7267" userDrawn="1">
          <p15:clr>
            <a:srgbClr val="547EBF"/>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45563AC-3A0B-4839-A9DC-F00E8E5411A6}"/>
              </a:ext>
            </a:extLst>
          </p:cNvPr>
          <p:cNvSpPr>
            <a:spLocks noGrp="1"/>
          </p:cNvSpPr>
          <p:nvPr>
            <p:ph type="title"/>
          </p:nvPr>
        </p:nvSpPr>
        <p:spPr>
          <a:xfrm>
            <a:off x="655954" y="629920"/>
            <a:ext cx="10880726" cy="1244600"/>
          </a:xfrm>
        </p:spPr>
        <p:txBody>
          <a:bodyPr anchor="ctr">
            <a:noAutofit/>
          </a:bodyPr>
          <a:lstStyle>
            <a:lvl1pPr algn="ctr">
              <a:defRPr/>
            </a:lvl1pPr>
          </a:lstStyle>
          <a:p>
            <a:r>
              <a:rPr lang="en-US" noProof="0"/>
              <a:t>Click to edit Master title style</a:t>
            </a:r>
          </a:p>
        </p:txBody>
      </p:sp>
      <p:sp>
        <p:nvSpPr>
          <p:cNvPr id="7" name="Picture Placeholder 8">
            <a:extLst>
              <a:ext uri="{FF2B5EF4-FFF2-40B4-BE49-F238E27FC236}">
                <a16:creationId xmlns:a16="http://schemas.microsoft.com/office/drawing/2014/main" id="{CBF73C5A-523C-4B06-A660-E8B8CE1663EC}"/>
              </a:ext>
              <a:ext uri="{C183D7F6-B498-43B3-948B-1728B52AA6E4}">
                <adec:decorative xmlns:adec="http://schemas.microsoft.com/office/drawing/2017/decorative" val="1"/>
              </a:ext>
            </a:extLst>
          </p:cNvPr>
          <p:cNvSpPr>
            <a:spLocks noGrp="1"/>
          </p:cNvSpPr>
          <p:nvPr>
            <p:ph type="pic" sz="quarter" idx="15" hasCustomPrompt="1"/>
          </p:nvPr>
        </p:nvSpPr>
        <p:spPr>
          <a:xfrm>
            <a:off x="0" y="2030414"/>
            <a:ext cx="12191682" cy="4827586"/>
          </a:xfrm>
          <a:solidFill>
            <a:srgbClr val="243A5E"/>
          </a:solidFill>
        </p:spPr>
        <p:txBody>
          <a:bodyPr tIns="1005840" anchor="t">
            <a:noAutofit/>
          </a:bodyPr>
          <a:lstStyle>
            <a:lvl1pPr marL="0" marR="0" indent="0" algn="ctr" defTabSz="932688" rtl="0" eaLnBrk="1" fontAlgn="auto" latinLnBrk="0" hangingPunct="1">
              <a:lnSpc>
                <a:spcPct val="100000"/>
              </a:lnSpc>
              <a:spcBef>
                <a:spcPts val="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3863496086"/>
      </p:ext>
    </p:extLst>
  </p:cSld>
  <p:clrMapOvr>
    <a:masterClrMapping/>
  </p:clrMapOvr>
  <p:hf sldNum="0" hdr="0" ftr="0" dt="0"/>
  <p:extLst>
    <p:ext uri="{DCECCB84-F9BA-43D5-87BE-67443E8EF086}">
      <p15:sldGuideLst xmlns:p15="http://schemas.microsoft.com/office/powerpoint/2012/main">
        <p15:guide id="10" orient="horz" pos="1279" userDrawn="1">
          <p15:clr>
            <a:srgbClr val="547EBF"/>
          </p15:clr>
        </p15:guide>
        <p15:guide id="11" orient="horz" pos="397" userDrawn="1">
          <p15:clr>
            <a:srgbClr val="547EBF"/>
          </p15:clr>
        </p15:guide>
        <p15:guide id="12" orient="horz" pos="1181" userDrawn="1">
          <p15:clr>
            <a:srgbClr val="547EBF"/>
          </p15:clr>
        </p15:guide>
        <p15:guide id="13" pos="413" userDrawn="1">
          <p15:clr>
            <a:srgbClr val="547EBF"/>
          </p15:clr>
        </p15:guide>
        <p15:guide id="14" pos="7267" userDrawn="1">
          <p15:clr>
            <a:srgbClr val="547EBF"/>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12" name="1 Title">
            <a:extLst>
              <a:ext uri="{FF2B5EF4-FFF2-40B4-BE49-F238E27FC236}">
                <a16:creationId xmlns:a16="http://schemas.microsoft.com/office/drawing/2014/main" id="{3915DA9E-3F69-4252-A259-4CE858ED7C6C}"/>
              </a:ext>
            </a:extLst>
          </p:cNvPr>
          <p:cNvSpPr>
            <a:spLocks noGrp="1"/>
          </p:cNvSpPr>
          <p:nvPr>
            <p:ph type="title"/>
          </p:nvPr>
        </p:nvSpPr>
        <p:spPr/>
        <p:txBody>
          <a:bodyPr/>
          <a:lstStyle/>
          <a:p>
            <a:r>
              <a:rPr lang="en-US" dirty="0"/>
              <a:t>Click to edit Master 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320" y="5605462"/>
            <a:ext cx="5294504" cy="62210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4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6242175" y="5605463"/>
            <a:ext cx="5294505"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9050A269-C0FA-4C85-9E2E-B4F678DCF865}"/>
              </a:ext>
              <a:ext uri="{C183D7F6-B498-43B3-948B-1728B52AA6E4}">
                <adec:decorative xmlns:adec="http://schemas.microsoft.com/office/drawing/2017/decorative" val="1"/>
              </a:ext>
            </a:extLst>
          </p:cNvPr>
          <p:cNvSpPr>
            <a:spLocks noGrp="1"/>
          </p:cNvSpPr>
          <p:nvPr>
            <p:ph type="pic" sz="quarter" idx="22" hasCustomPrompt="1"/>
          </p:nvPr>
        </p:nvSpPr>
        <p:spPr>
          <a:xfrm>
            <a:off x="655638" y="2025650"/>
            <a:ext cx="5295900" cy="3424238"/>
          </a:xfrm>
          <a:solidFill>
            <a:srgbClr val="243A5E"/>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5" name="Picture Placeholder 8">
            <a:extLst>
              <a:ext uri="{FF2B5EF4-FFF2-40B4-BE49-F238E27FC236}">
                <a16:creationId xmlns:a16="http://schemas.microsoft.com/office/drawing/2014/main" id="{92E88746-5F0E-4661-8968-5B8D31168BAC}"/>
              </a:ext>
              <a:ext uri="{C183D7F6-B498-43B3-948B-1728B52AA6E4}">
                <adec:decorative xmlns:adec="http://schemas.microsoft.com/office/drawing/2017/decorative" val="1"/>
              </a:ext>
            </a:extLst>
          </p:cNvPr>
          <p:cNvSpPr>
            <a:spLocks noGrp="1"/>
          </p:cNvSpPr>
          <p:nvPr>
            <p:ph type="pic" sz="quarter" idx="23" hasCustomPrompt="1"/>
          </p:nvPr>
        </p:nvSpPr>
        <p:spPr>
          <a:xfrm>
            <a:off x="6251387" y="2025650"/>
            <a:ext cx="5295900" cy="3424238"/>
          </a:xfrm>
          <a:solidFill>
            <a:srgbClr val="243A5E"/>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2714198284"/>
      </p:ext>
    </p:extLst>
  </p:cSld>
  <p:clrMapOvr>
    <a:masterClrMapping/>
  </p:clrMapOvr>
  <p:hf sldNum="0" hdr="0" ftr="0" dt="0"/>
  <p:extLst>
    <p:ext uri="{DCECCB84-F9BA-43D5-87BE-67443E8EF086}">
      <p15:sldGuideLst xmlns:p15="http://schemas.microsoft.com/office/powerpoint/2012/main">
        <p15:guide id="15" orient="horz" pos="3433" userDrawn="1">
          <p15:clr>
            <a:srgbClr val="547EBF"/>
          </p15:clr>
        </p15:guide>
        <p15:guide id="16" orient="horz" pos="1276" userDrawn="1">
          <p15:clr>
            <a:srgbClr val="547EBF"/>
          </p15:clr>
        </p15:guide>
        <p15:guide id="17" pos="3749" userDrawn="1">
          <p15:clr>
            <a:srgbClr val="547EBF"/>
          </p15:clr>
        </p15:guide>
        <p15:guide id="18" pos="3931" userDrawn="1">
          <p15:clr>
            <a:srgbClr val="547EBF"/>
          </p15:clr>
        </p15:guide>
        <p15:guide id="19" orient="horz" pos="3531" userDrawn="1">
          <p15:clr>
            <a:srgbClr val="547EBF"/>
          </p15:clr>
        </p15:guide>
        <p15:guide id="20" orient="horz" pos="3923" userDrawn="1">
          <p15:clr>
            <a:srgbClr val="547EBF"/>
          </p15:clr>
        </p15:guide>
        <p15:guide id="21" pos="413" userDrawn="1">
          <p15:clr>
            <a:srgbClr val="547EBF"/>
          </p15:clr>
        </p15:guide>
        <p15:guide id="22" pos="7267" userDrawn="1">
          <p15:clr>
            <a:srgbClr val="547EBF"/>
          </p15:clr>
        </p15:guide>
        <p15:guide id="23" orient="horz" pos="202" userDrawn="1">
          <p15:clr>
            <a:srgbClr val="547EBF"/>
          </p15:clr>
        </p15:guide>
        <p15:guide id="24" orient="horz" pos="495" userDrawn="1">
          <p15:clr>
            <a:srgbClr val="547EBF"/>
          </p15:clr>
        </p15:guide>
        <p15:guide id="25" orient="horz" pos="789" userDrawn="1">
          <p15:clr>
            <a:srgbClr val="547EBF"/>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wo picture content Subtitle">
    <p:spTree>
      <p:nvGrpSpPr>
        <p:cNvPr id="1" name=""/>
        <p:cNvGrpSpPr/>
        <p:nvPr/>
      </p:nvGrpSpPr>
      <p:grpSpPr>
        <a:xfrm>
          <a:off x="0" y="0"/>
          <a:ext cx="0" cy="0"/>
          <a:chOff x="0" y="0"/>
          <a:chExt cx="0" cy="0"/>
        </a:xfrm>
      </p:grpSpPr>
      <p:sp>
        <p:nvSpPr>
          <p:cNvPr id="12" name="1 Title">
            <a:extLst>
              <a:ext uri="{FF2B5EF4-FFF2-40B4-BE49-F238E27FC236}">
                <a16:creationId xmlns:a16="http://schemas.microsoft.com/office/drawing/2014/main" id="{3915DA9E-3F69-4252-A259-4CE858ED7C6C}"/>
              </a:ext>
            </a:extLst>
          </p:cNvPr>
          <p:cNvSpPr>
            <a:spLocks noGrp="1"/>
          </p:cNvSpPr>
          <p:nvPr>
            <p:ph type="title"/>
          </p:nvPr>
        </p:nvSpPr>
        <p:spPr/>
        <p:txBody>
          <a:bodyPr/>
          <a:lstStyle/>
          <a:p>
            <a:r>
              <a:rPr lang="en-US" dirty="0"/>
              <a:t>Click to edit Master title style</a:t>
            </a:r>
          </a:p>
        </p:txBody>
      </p:sp>
      <p:sp>
        <p:nvSpPr>
          <p:cNvPr id="7" name="2 Subtitle">
            <a:extLst>
              <a:ext uri="{FF2B5EF4-FFF2-40B4-BE49-F238E27FC236}">
                <a16:creationId xmlns:a16="http://schemas.microsoft.com/office/drawing/2014/main" id="{D34F39F8-09A0-4BE2-BB3F-229B1BBE4E75}"/>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dirty="0"/>
              <a:t>Click to edit Master subtitle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320" y="5605462"/>
            <a:ext cx="5294504" cy="62210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4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6242175" y="5605463"/>
            <a:ext cx="5294505"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9050A269-C0FA-4C85-9E2E-B4F678DCF865}"/>
              </a:ext>
              <a:ext uri="{C183D7F6-B498-43B3-948B-1728B52AA6E4}">
                <adec:decorative xmlns:adec="http://schemas.microsoft.com/office/drawing/2017/decorative" val="1"/>
              </a:ext>
            </a:extLst>
          </p:cNvPr>
          <p:cNvSpPr>
            <a:spLocks noGrp="1"/>
          </p:cNvSpPr>
          <p:nvPr>
            <p:ph type="pic" sz="quarter" idx="22" hasCustomPrompt="1"/>
          </p:nvPr>
        </p:nvSpPr>
        <p:spPr>
          <a:xfrm>
            <a:off x="655638" y="2025650"/>
            <a:ext cx="5295900" cy="3424238"/>
          </a:xfrm>
          <a:solidFill>
            <a:srgbClr val="243A5E"/>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5" name="Picture Placeholder 8">
            <a:extLst>
              <a:ext uri="{FF2B5EF4-FFF2-40B4-BE49-F238E27FC236}">
                <a16:creationId xmlns:a16="http://schemas.microsoft.com/office/drawing/2014/main" id="{92E88746-5F0E-4661-8968-5B8D31168BAC}"/>
              </a:ext>
              <a:ext uri="{C183D7F6-B498-43B3-948B-1728B52AA6E4}">
                <adec:decorative xmlns:adec="http://schemas.microsoft.com/office/drawing/2017/decorative" val="1"/>
              </a:ext>
            </a:extLst>
          </p:cNvPr>
          <p:cNvSpPr>
            <a:spLocks noGrp="1"/>
          </p:cNvSpPr>
          <p:nvPr>
            <p:ph type="pic" sz="quarter" idx="23" hasCustomPrompt="1"/>
          </p:nvPr>
        </p:nvSpPr>
        <p:spPr>
          <a:xfrm>
            <a:off x="6251387" y="2025650"/>
            <a:ext cx="5295900" cy="3424238"/>
          </a:xfrm>
          <a:solidFill>
            <a:srgbClr val="243A5E"/>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1101445911"/>
      </p:ext>
    </p:extLst>
  </p:cSld>
  <p:clrMapOvr>
    <a:masterClrMapping/>
  </p:clrMapOvr>
  <p:hf sldNum="0" hdr="0" ftr="0" dt="0"/>
  <p:extLst>
    <p:ext uri="{DCECCB84-F9BA-43D5-87BE-67443E8EF086}">
      <p15:sldGuideLst xmlns:p15="http://schemas.microsoft.com/office/powerpoint/2012/main">
        <p15:guide id="15" orient="horz" pos="3433">
          <p15:clr>
            <a:srgbClr val="547EBF"/>
          </p15:clr>
        </p15:guide>
        <p15:guide id="16" orient="horz" pos="1276">
          <p15:clr>
            <a:srgbClr val="547EBF"/>
          </p15:clr>
        </p15:guide>
        <p15:guide id="17" pos="3749">
          <p15:clr>
            <a:srgbClr val="547EBF"/>
          </p15:clr>
        </p15:guide>
        <p15:guide id="18" pos="3931">
          <p15:clr>
            <a:srgbClr val="547EBF"/>
          </p15:clr>
        </p15:guide>
        <p15:guide id="19" orient="horz" pos="3531">
          <p15:clr>
            <a:srgbClr val="547EBF"/>
          </p15:clr>
        </p15:guide>
        <p15:guide id="20" orient="horz" pos="3923">
          <p15:clr>
            <a:srgbClr val="547EBF"/>
          </p15:clr>
        </p15:guide>
        <p15:guide id="21" pos="413">
          <p15:clr>
            <a:srgbClr val="547EBF"/>
          </p15:clr>
        </p15:guide>
        <p15:guide id="22" pos="7267">
          <p15:clr>
            <a:srgbClr val="547EBF"/>
          </p15:clr>
        </p15:guide>
        <p15:guide id="23" orient="horz" pos="202">
          <p15:clr>
            <a:srgbClr val="547EBF"/>
          </p15:clr>
        </p15:guide>
        <p15:guide id="24" orient="horz" pos="495">
          <p15:clr>
            <a:srgbClr val="547EBF"/>
          </p15:clr>
        </p15:guide>
        <p15:guide id="25" orient="horz" pos="789">
          <p15:clr>
            <a:srgbClr val="547EBF"/>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7" name="1 Title">
            <a:extLst>
              <a:ext uri="{FF2B5EF4-FFF2-40B4-BE49-F238E27FC236}">
                <a16:creationId xmlns:a16="http://schemas.microsoft.com/office/drawing/2014/main" id="{31661C59-CCA8-44E7-8B4C-9304DAEE9B55}"/>
              </a:ext>
            </a:extLst>
          </p:cNvPr>
          <p:cNvSpPr>
            <a:spLocks noGrp="1"/>
          </p:cNvSpPr>
          <p:nvPr>
            <p:ph type="title"/>
          </p:nvPr>
        </p:nvSpPr>
        <p:spPr/>
        <p:txBody>
          <a:bodyPr/>
          <a:lstStyle/>
          <a:p>
            <a:r>
              <a:rPr lang="en-US"/>
              <a:t>Click to edit Master 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5605464"/>
            <a:ext cx="3402012"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2" name="4 Text Placeholder center">
            <a:extLst>
              <a:ext uri="{FF2B5EF4-FFF2-40B4-BE49-F238E27FC236}">
                <a16:creationId xmlns:a16="http://schemas.microsoft.com/office/drawing/2014/main" id="{7E8A9C08-F392-459F-B90B-EDBF4A830C55}"/>
              </a:ext>
            </a:extLst>
          </p:cNvPr>
          <p:cNvSpPr>
            <a:spLocks noGrp="1"/>
          </p:cNvSpPr>
          <p:nvPr>
            <p:ph type="body" sz="quarter" idx="17"/>
          </p:nvPr>
        </p:nvSpPr>
        <p:spPr>
          <a:xfrm>
            <a:off x="4386263" y="5605464"/>
            <a:ext cx="3419476"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6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8134352" y="5605464"/>
            <a:ext cx="3402010"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2AA5860C-EE70-47FF-987F-4224254C4B9E}"/>
              </a:ext>
              <a:ext uri="{C183D7F6-B498-43B3-948B-1728B52AA6E4}">
                <adec:decorative xmlns:adec="http://schemas.microsoft.com/office/drawing/2017/decorative" val="1"/>
              </a:ext>
            </a:extLst>
          </p:cNvPr>
          <p:cNvSpPr>
            <a:spLocks noGrp="1"/>
          </p:cNvSpPr>
          <p:nvPr>
            <p:ph type="pic" sz="quarter" idx="24" hasCustomPrompt="1"/>
          </p:nvPr>
        </p:nvSpPr>
        <p:spPr>
          <a:xfrm>
            <a:off x="655637" y="2025650"/>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5" name="Picture Placeholder 8">
            <a:extLst>
              <a:ext uri="{FF2B5EF4-FFF2-40B4-BE49-F238E27FC236}">
                <a16:creationId xmlns:a16="http://schemas.microsoft.com/office/drawing/2014/main" id="{4397C538-A917-4CA4-B610-4514941AC36D}"/>
              </a:ext>
              <a:ext uri="{C183D7F6-B498-43B3-948B-1728B52AA6E4}">
                <adec:decorative xmlns:adec="http://schemas.microsoft.com/office/drawing/2017/decorative" val="1"/>
              </a:ext>
            </a:extLst>
          </p:cNvPr>
          <p:cNvSpPr>
            <a:spLocks noGrp="1"/>
          </p:cNvSpPr>
          <p:nvPr>
            <p:ph type="pic" sz="quarter" idx="25" hasCustomPrompt="1"/>
          </p:nvPr>
        </p:nvSpPr>
        <p:spPr>
          <a:xfrm>
            <a:off x="4386261" y="2030413"/>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6" name="Picture Placeholder 8">
            <a:extLst>
              <a:ext uri="{FF2B5EF4-FFF2-40B4-BE49-F238E27FC236}">
                <a16:creationId xmlns:a16="http://schemas.microsoft.com/office/drawing/2014/main" id="{76CB0616-DF08-466B-BA17-373057FDF2B8}"/>
              </a:ext>
              <a:ext uri="{C183D7F6-B498-43B3-948B-1728B52AA6E4}">
                <adec:decorative xmlns:adec="http://schemas.microsoft.com/office/drawing/2017/decorative" val="1"/>
              </a:ext>
            </a:extLst>
          </p:cNvPr>
          <p:cNvSpPr>
            <a:spLocks noGrp="1"/>
          </p:cNvSpPr>
          <p:nvPr>
            <p:ph type="pic" sz="quarter" idx="26" hasCustomPrompt="1"/>
          </p:nvPr>
        </p:nvSpPr>
        <p:spPr>
          <a:xfrm>
            <a:off x="8116888" y="2030413"/>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708169698"/>
      </p:ext>
    </p:extLst>
  </p:cSld>
  <p:clrMapOvr>
    <a:masterClrMapping/>
  </p:clrMapOvr>
  <p:hf sldNum="0" hdr="0" ftr="0" dt="0"/>
  <p:extLst>
    <p:ext uri="{DCECCB84-F9BA-43D5-87BE-67443E8EF086}">
      <p15:sldGuideLst xmlns:p15="http://schemas.microsoft.com/office/powerpoint/2012/main">
        <p15:guide id="21" orient="horz" pos="3531" userDrawn="1">
          <p15:clr>
            <a:srgbClr val="547EBF"/>
          </p15:clr>
        </p15:guide>
        <p15:guide id="22" orient="horz" pos="1279" userDrawn="1">
          <p15:clr>
            <a:srgbClr val="547EBF"/>
          </p15:clr>
        </p15:guide>
        <p15:guide id="23" orient="horz" pos="3433" userDrawn="1">
          <p15:clr>
            <a:srgbClr val="547EBF"/>
          </p15:clr>
        </p15:guide>
        <p15:guide id="24" orient="horz" pos="202" userDrawn="1">
          <p15:clr>
            <a:srgbClr val="547EBF"/>
          </p15:clr>
        </p15:guide>
        <p15:guide id="25" orient="horz" pos="495" userDrawn="1">
          <p15:clr>
            <a:srgbClr val="547EBF"/>
          </p15:clr>
        </p15:guide>
        <p15:guide id="26" orient="horz" pos="789" userDrawn="1">
          <p15:clr>
            <a:srgbClr val="547EBF"/>
          </p15:clr>
        </p15:guide>
        <p15:guide id="27" pos="413" userDrawn="1">
          <p15:clr>
            <a:srgbClr val="547EBF"/>
          </p15:clr>
        </p15:guide>
        <p15:guide id="28" pos="7267" userDrawn="1">
          <p15:clr>
            <a:srgbClr val="547EBF"/>
          </p15:clr>
        </p15:guide>
        <p15:guide id="29" orient="horz" pos="3923" userDrawn="1">
          <p15:clr>
            <a:srgbClr val="547EBF"/>
          </p15:clr>
        </p15:guide>
        <p15:guide id="30" pos="2567" userDrawn="1">
          <p15:clr>
            <a:srgbClr val="547EBF"/>
          </p15:clr>
        </p15:guide>
        <p15:guide id="31" pos="2763" userDrawn="1">
          <p15:clr>
            <a:srgbClr val="547EBF"/>
          </p15:clr>
        </p15:guide>
        <p15:guide id="32" pos="4917" userDrawn="1">
          <p15:clr>
            <a:srgbClr val="547EBF"/>
          </p15:clr>
        </p15:guide>
        <p15:guide id="33" pos="5113" userDrawn="1">
          <p15:clr>
            <a:srgbClr val="547EBF"/>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Square Photo">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 uri="{C183D7F6-B498-43B3-948B-1728B52AA6E4}">
                <adec:decorative xmlns:adec="http://schemas.microsoft.com/office/drawing/2017/decorative" val="0"/>
              </a:ext>
            </a:extLst>
          </p:cNvPr>
          <p:cNvSpPr>
            <a:spLocks noGrp="1"/>
          </p:cNvSpPr>
          <p:nvPr>
            <p:ph type="ctrTitle"/>
          </p:nvPr>
        </p:nvSpPr>
        <p:spPr>
          <a:xfrm>
            <a:off x="655637" y="2487168"/>
            <a:ext cx="4352925" cy="1097280"/>
          </a:xfrm>
        </p:spPr>
        <p:txBody>
          <a:bodyPr bIns="45720" anchor="b">
            <a:noAutofit/>
          </a:bodyPr>
          <a:lstStyle>
            <a:lvl1pPr algn="l">
              <a:defRPr sz="3600">
                <a:solidFill>
                  <a:schemeClr val="tx1"/>
                </a:solidFill>
              </a:defRPr>
            </a:lvl1pPr>
          </a:lstStyle>
          <a:p>
            <a:r>
              <a:rPr lang="en-US" noProof="0" dirty="0"/>
              <a:t>Click to edit Master title style</a:t>
            </a:r>
          </a:p>
        </p:txBody>
      </p:sp>
      <p:sp>
        <p:nvSpPr>
          <p:cNvPr id="10" name="2 Subtitle">
            <a:extLst>
              <a:ext uri="{FF2B5EF4-FFF2-40B4-BE49-F238E27FC236}">
                <a16:creationId xmlns:a16="http://schemas.microsoft.com/office/drawing/2014/main" id="{D55E7899-E90B-4B88-95E2-00E3DAC8A7A7}"/>
              </a:ext>
              <a:ext uri="{C183D7F6-B498-43B3-948B-1728B52AA6E4}">
                <adec:decorative xmlns:adec="http://schemas.microsoft.com/office/drawing/2017/decorative" val="0"/>
              </a:ext>
            </a:extLst>
          </p:cNvPr>
          <p:cNvSpPr>
            <a:spLocks noGrp="1"/>
          </p:cNvSpPr>
          <p:nvPr>
            <p:ph type="subTitle" idx="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dirty="0"/>
              <a:t>Click to edit Master subtitle style</a:t>
            </a:r>
          </a:p>
        </p:txBody>
      </p:sp>
      <p:sp>
        <p:nvSpPr>
          <p:cNvPr id="13" name="Picture Placeholder 8">
            <a:extLst>
              <a:ext uri="{FF2B5EF4-FFF2-40B4-BE49-F238E27FC236}">
                <a16:creationId xmlns:a16="http://schemas.microsoft.com/office/drawing/2014/main" id="{182FB499-89AE-4177-A821-127E0BD7F722}"/>
              </a:ext>
            </a:extLst>
          </p:cNvPr>
          <p:cNvSpPr>
            <a:spLocks noGrp="1"/>
          </p:cNvSpPr>
          <p:nvPr>
            <p:ph type="pic" sz="quarter" idx="17" hasCustomPrompt="1"/>
          </p:nvPr>
        </p:nvSpPr>
        <p:spPr>
          <a:xfrm>
            <a:off x="5333682" y="3524"/>
            <a:ext cx="6858000" cy="6858000"/>
          </a:xfrm>
          <a:no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pic>
        <p:nvPicPr>
          <p:cNvPr id="7" name="Picture 6" descr="Microsoft Logo">
            <a:extLst>
              <a:ext uri="{FF2B5EF4-FFF2-40B4-BE49-F238E27FC236}">
                <a16:creationId xmlns:a16="http://schemas.microsoft.com/office/drawing/2014/main" id="{51699DFE-D91B-419A-9C49-C62CCBED7FD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1795275719"/>
      </p:ext>
    </p:extLst>
  </p:cSld>
  <p:clrMapOvr>
    <a:masterClrMapping/>
  </p:clrMapOvr>
  <p:hf sldNum="0" hdr="0" ftr="0" dt="0"/>
  <p:extLst>
    <p:ext uri="{DCECCB84-F9BA-43D5-87BE-67443E8EF086}">
      <p15:sldGuideLst xmlns:p15="http://schemas.microsoft.com/office/powerpoint/2012/main">
        <p15:guide id="9" orient="horz" pos="2160">
          <p15:clr>
            <a:srgbClr val="547EBF"/>
          </p15:clr>
        </p15:guide>
        <p15:guide id="10" orient="horz" pos="1572">
          <p15:clr>
            <a:srgbClr val="547EBF"/>
          </p15:clr>
        </p15:guide>
        <p15:guide id="11" orient="horz" pos="2258">
          <p15:clr>
            <a:srgbClr val="547EBF"/>
          </p15:clr>
        </p15:guide>
        <p15:guide id="12" orient="horz" pos="2454">
          <p15:clr>
            <a:srgbClr val="547EBF"/>
          </p15:clr>
        </p15:guide>
        <p15:guide id="13" orient="horz" pos="2650">
          <p15:clr>
            <a:srgbClr val="547EBF"/>
          </p15:clr>
        </p15:guide>
        <p15:guide id="14" pos="3155">
          <p15:clr>
            <a:srgbClr val="547EBF"/>
          </p15:clr>
        </p15:guide>
        <p15:guide id="15" pos="413">
          <p15:clr>
            <a:srgbClr val="547EBF"/>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hree picture content Subtitle">
    <p:spTree>
      <p:nvGrpSpPr>
        <p:cNvPr id="1" name=""/>
        <p:cNvGrpSpPr/>
        <p:nvPr/>
      </p:nvGrpSpPr>
      <p:grpSpPr>
        <a:xfrm>
          <a:off x="0" y="0"/>
          <a:ext cx="0" cy="0"/>
          <a:chOff x="0" y="0"/>
          <a:chExt cx="0" cy="0"/>
        </a:xfrm>
      </p:grpSpPr>
      <p:sp>
        <p:nvSpPr>
          <p:cNvPr id="7" name="1 Title">
            <a:extLst>
              <a:ext uri="{FF2B5EF4-FFF2-40B4-BE49-F238E27FC236}">
                <a16:creationId xmlns:a16="http://schemas.microsoft.com/office/drawing/2014/main" id="{31661C59-CCA8-44E7-8B4C-9304DAEE9B55}"/>
              </a:ext>
            </a:extLst>
          </p:cNvPr>
          <p:cNvSpPr>
            <a:spLocks noGrp="1"/>
          </p:cNvSpPr>
          <p:nvPr>
            <p:ph type="title"/>
          </p:nvPr>
        </p:nvSpPr>
        <p:spPr/>
        <p:txBody>
          <a:bodyPr/>
          <a:lstStyle/>
          <a:p>
            <a:r>
              <a:rPr lang="en-US"/>
              <a:t>Click to edit Master title style</a:t>
            </a:r>
          </a:p>
        </p:txBody>
      </p:sp>
      <p:sp>
        <p:nvSpPr>
          <p:cNvPr id="9" name="2 Subtitle">
            <a:extLst>
              <a:ext uri="{FF2B5EF4-FFF2-40B4-BE49-F238E27FC236}">
                <a16:creationId xmlns:a16="http://schemas.microsoft.com/office/drawing/2014/main" id="{E8738704-89DF-43DB-9D38-C88AC3CB1CDB}"/>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dirty="0"/>
              <a:t>Click to edit Master subtitle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5605464"/>
            <a:ext cx="3402012"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2" name="4 Text Placeholder center">
            <a:extLst>
              <a:ext uri="{FF2B5EF4-FFF2-40B4-BE49-F238E27FC236}">
                <a16:creationId xmlns:a16="http://schemas.microsoft.com/office/drawing/2014/main" id="{7E8A9C08-F392-459F-B90B-EDBF4A830C55}"/>
              </a:ext>
            </a:extLst>
          </p:cNvPr>
          <p:cNvSpPr>
            <a:spLocks noGrp="1"/>
          </p:cNvSpPr>
          <p:nvPr>
            <p:ph type="body" sz="quarter" idx="17"/>
          </p:nvPr>
        </p:nvSpPr>
        <p:spPr>
          <a:xfrm>
            <a:off x="4386263" y="5605464"/>
            <a:ext cx="3419476"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6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8134352" y="5605464"/>
            <a:ext cx="3402010"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2AA5860C-EE70-47FF-987F-4224254C4B9E}"/>
              </a:ext>
              <a:ext uri="{C183D7F6-B498-43B3-948B-1728B52AA6E4}">
                <adec:decorative xmlns:adec="http://schemas.microsoft.com/office/drawing/2017/decorative" val="1"/>
              </a:ext>
            </a:extLst>
          </p:cNvPr>
          <p:cNvSpPr>
            <a:spLocks noGrp="1"/>
          </p:cNvSpPr>
          <p:nvPr>
            <p:ph type="pic" sz="quarter" idx="24" hasCustomPrompt="1"/>
          </p:nvPr>
        </p:nvSpPr>
        <p:spPr>
          <a:xfrm>
            <a:off x="655637" y="2025650"/>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5" name="Picture Placeholder 8">
            <a:extLst>
              <a:ext uri="{FF2B5EF4-FFF2-40B4-BE49-F238E27FC236}">
                <a16:creationId xmlns:a16="http://schemas.microsoft.com/office/drawing/2014/main" id="{4397C538-A917-4CA4-B610-4514941AC36D}"/>
              </a:ext>
              <a:ext uri="{C183D7F6-B498-43B3-948B-1728B52AA6E4}">
                <adec:decorative xmlns:adec="http://schemas.microsoft.com/office/drawing/2017/decorative" val="1"/>
              </a:ext>
            </a:extLst>
          </p:cNvPr>
          <p:cNvSpPr>
            <a:spLocks noGrp="1"/>
          </p:cNvSpPr>
          <p:nvPr>
            <p:ph type="pic" sz="quarter" idx="25" hasCustomPrompt="1"/>
          </p:nvPr>
        </p:nvSpPr>
        <p:spPr>
          <a:xfrm>
            <a:off x="4386261" y="2030413"/>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6" name="Picture Placeholder 8">
            <a:extLst>
              <a:ext uri="{FF2B5EF4-FFF2-40B4-BE49-F238E27FC236}">
                <a16:creationId xmlns:a16="http://schemas.microsoft.com/office/drawing/2014/main" id="{76CB0616-DF08-466B-BA17-373057FDF2B8}"/>
              </a:ext>
              <a:ext uri="{C183D7F6-B498-43B3-948B-1728B52AA6E4}">
                <adec:decorative xmlns:adec="http://schemas.microsoft.com/office/drawing/2017/decorative" val="1"/>
              </a:ext>
            </a:extLst>
          </p:cNvPr>
          <p:cNvSpPr>
            <a:spLocks noGrp="1"/>
          </p:cNvSpPr>
          <p:nvPr>
            <p:ph type="pic" sz="quarter" idx="26" hasCustomPrompt="1"/>
          </p:nvPr>
        </p:nvSpPr>
        <p:spPr>
          <a:xfrm>
            <a:off x="8116888" y="2030413"/>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1056462322"/>
      </p:ext>
    </p:extLst>
  </p:cSld>
  <p:clrMapOvr>
    <a:masterClrMapping/>
  </p:clrMapOvr>
  <p:hf sldNum="0" hdr="0" ftr="0" dt="0"/>
  <p:extLst>
    <p:ext uri="{DCECCB84-F9BA-43D5-87BE-67443E8EF086}">
      <p15:sldGuideLst xmlns:p15="http://schemas.microsoft.com/office/powerpoint/2012/main">
        <p15:guide id="21" orient="horz" pos="3531">
          <p15:clr>
            <a:srgbClr val="547EBF"/>
          </p15:clr>
        </p15:guide>
        <p15:guide id="22" orient="horz" pos="1279">
          <p15:clr>
            <a:srgbClr val="547EBF"/>
          </p15:clr>
        </p15:guide>
        <p15:guide id="23" orient="horz" pos="3433">
          <p15:clr>
            <a:srgbClr val="547EBF"/>
          </p15:clr>
        </p15:guide>
        <p15:guide id="24" orient="horz" pos="202">
          <p15:clr>
            <a:srgbClr val="547EBF"/>
          </p15:clr>
        </p15:guide>
        <p15:guide id="25" orient="horz" pos="495">
          <p15:clr>
            <a:srgbClr val="547EBF"/>
          </p15:clr>
        </p15:guide>
        <p15:guide id="26" orient="horz" pos="789">
          <p15:clr>
            <a:srgbClr val="547EBF"/>
          </p15:clr>
        </p15:guide>
        <p15:guide id="27" pos="413">
          <p15:clr>
            <a:srgbClr val="547EBF"/>
          </p15:clr>
        </p15:guide>
        <p15:guide id="28" pos="7267">
          <p15:clr>
            <a:srgbClr val="547EBF"/>
          </p15:clr>
        </p15:guide>
        <p15:guide id="29" orient="horz" pos="3923">
          <p15:clr>
            <a:srgbClr val="547EBF"/>
          </p15:clr>
        </p15:guide>
        <p15:guide id="30" pos="2567">
          <p15:clr>
            <a:srgbClr val="547EBF"/>
          </p15:clr>
        </p15:guide>
        <p15:guide id="31" pos="2763">
          <p15:clr>
            <a:srgbClr val="547EBF"/>
          </p15:clr>
        </p15:guide>
        <p15:guide id="32" pos="4917">
          <p15:clr>
            <a:srgbClr val="547EBF"/>
          </p15:clr>
        </p15:guide>
        <p15:guide id="33" pos="5113">
          <p15:clr>
            <a:srgbClr val="547EBF"/>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9057C-87AC-42DB-B763-DB393374FEF2}"/>
              </a:ext>
            </a:extLst>
          </p:cNvPr>
          <p:cNvSpPr>
            <a:spLocks noGrp="1"/>
          </p:cNvSpPr>
          <p:nvPr>
            <p:ph type="title"/>
          </p:nvPr>
        </p:nvSpPr>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467201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52940" y="4672014"/>
            <a:ext cx="2487612"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51448"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49512"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6" name="Picture Placeholder 8">
            <a:extLst>
              <a:ext uri="{FF2B5EF4-FFF2-40B4-BE49-F238E27FC236}">
                <a16:creationId xmlns:a16="http://schemas.microsoft.com/office/drawing/2014/main" id="{DA8B8813-90DD-49F0-8139-24CFB9E3C9AA}"/>
              </a:ext>
              <a:ext uri="{C183D7F6-B498-43B3-948B-1728B52AA6E4}">
                <adec:decorative xmlns:adec="http://schemas.microsoft.com/office/drawing/2017/decorative" val="1"/>
              </a:ext>
            </a:extLst>
          </p:cNvPr>
          <p:cNvSpPr>
            <a:spLocks noGrp="1"/>
          </p:cNvSpPr>
          <p:nvPr>
            <p:ph type="pic" sz="quarter" idx="24" hasCustomPrompt="1"/>
          </p:nvPr>
        </p:nvSpPr>
        <p:spPr>
          <a:xfrm>
            <a:off x="655638" y="2025650"/>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7" name="Picture Placeholder 8">
            <a:extLst>
              <a:ext uri="{FF2B5EF4-FFF2-40B4-BE49-F238E27FC236}">
                <a16:creationId xmlns:a16="http://schemas.microsoft.com/office/drawing/2014/main" id="{AB4AECCB-E11D-4EBC-A3CE-09C78FCB79E1}"/>
              </a:ext>
              <a:ext uri="{C183D7F6-B498-43B3-948B-1728B52AA6E4}">
                <adec:decorative xmlns:adec="http://schemas.microsoft.com/office/drawing/2017/decorative" val="1"/>
              </a:ext>
            </a:extLst>
          </p:cNvPr>
          <p:cNvSpPr>
            <a:spLocks noGrp="1"/>
          </p:cNvSpPr>
          <p:nvPr>
            <p:ph type="pic" sz="quarter" idx="25" hasCustomPrompt="1"/>
          </p:nvPr>
        </p:nvSpPr>
        <p:spPr>
          <a:xfrm>
            <a:off x="3452940" y="2030413"/>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8" name="Picture Placeholder 8">
            <a:extLst>
              <a:ext uri="{FF2B5EF4-FFF2-40B4-BE49-F238E27FC236}">
                <a16:creationId xmlns:a16="http://schemas.microsoft.com/office/drawing/2014/main" id="{2FA1BF05-D284-472F-9EF0-F7254B7FF62D}"/>
              </a:ext>
              <a:ext uri="{C183D7F6-B498-43B3-948B-1728B52AA6E4}">
                <adec:decorative xmlns:adec="http://schemas.microsoft.com/office/drawing/2017/decorative" val="1"/>
              </a:ext>
            </a:extLst>
          </p:cNvPr>
          <p:cNvSpPr>
            <a:spLocks noGrp="1"/>
          </p:cNvSpPr>
          <p:nvPr>
            <p:ph type="pic" sz="quarter" idx="26" hasCustomPrompt="1"/>
          </p:nvPr>
        </p:nvSpPr>
        <p:spPr>
          <a:xfrm>
            <a:off x="6259504" y="2025205"/>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9" name="Picture Placeholder 8">
            <a:extLst>
              <a:ext uri="{FF2B5EF4-FFF2-40B4-BE49-F238E27FC236}">
                <a16:creationId xmlns:a16="http://schemas.microsoft.com/office/drawing/2014/main" id="{B07BF657-C527-4471-9592-14860859A6BF}"/>
              </a:ext>
              <a:ext uri="{C183D7F6-B498-43B3-948B-1728B52AA6E4}">
                <adec:decorative xmlns:adec="http://schemas.microsoft.com/office/drawing/2017/decorative" val="1"/>
              </a:ext>
            </a:extLst>
          </p:cNvPr>
          <p:cNvSpPr>
            <a:spLocks noGrp="1"/>
          </p:cNvSpPr>
          <p:nvPr>
            <p:ph type="pic" sz="quarter" idx="27" hasCustomPrompt="1"/>
          </p:nvPr>
        </p:nvSpPr>
        <p:spPr>
          <a:xfrm>
            <a:off x="9055357" y="2025205"/>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2380109012"/>
      </p:ext>
    </p:extLst>
  </p:cSld>
  <p:clrMapOvr>
    <a:masterClrMapping/>
  </p:clrMapOvr>
  <p:hf sldNum="0" hdr="0" ftr="0" dt="0"/>
  <p:extLst>
    <p:ext uri="{DCECCB84-F9BA-43D5-87BE-67443E8EF086}">
      <p15:sldGuideLst xmlns:p15="http://schemas.microsoft.com/office/powerpoint/2012/main">
        <p15:guide id="18" orient="horz" pos="2943" userDrawn="1">
          <p15:clr>
            <a:srgbClr val="547EBF"/>
          </p15:clr>
        </p15:guide>
        <p15:guide id="19" orient="horz" pos="1279" userDrawn="1">
          <p15:clr>
            <a:srgbClr val="547EBF"/>
          </p15:clr>
        </p15:guide>
        <p15:guide id="20" orient="horz" pos="2845" userDrawn="1">
          <p15:clr>
            <a:srgbClr val="547EBF"/>
          </p15:clr>
        </p15:guide>
        <p15:guide id="21" orient="horz" pos="3936" userDrawn="1">
          <p15:clr>
            <a:srgbClr val="547EBF"/>
          </p15:clr>
        </p15:guide>
        <p15:guide id="22" orient="horz" pos="202" userDrawn="1">
          <p15:clr>
            <a:srgbClr val="547EBF"/>
          </p15:clr>
        </p15:guide>
        <p15:guide id="23" orient="horz" pos="495" userDrawn="1">
          <p15:clr>
            <a:srgbClr val="547EBF"/>
          </p15:clr>
        </p15:guide>
        <p15:guide id="24" orient="horz" pos="789" userDrawn="1">
          <p15:clr>
            <a:srgbClr val="547EBF"/>
          </p15:clr>
        </p15:guide>
        <p15:guide id="25" pos="413" userDrawn="1">
          <p15:clr>
            <a:srgbClr val="547EBF"/>
          </p15:clr>
        </p15:guide>
        <p15:guide id="26" pos="7267" userDrawn="1">
          <p15:clr>
            <a:srgbClr val="547EBF"/>
          </p15:clr>
        </p15:guide>
        <p15:guide id="27" pos="1980" userDrawn="1">
          <p15:clr>
            <a:srgbClr val="547EBF"/>
          </p15:clr>
        </p15:guide>
        <p15:guide id="28" pos="2175" userDrawn="1">
          <p15:clr>
            <a:srgbClr val="547EBF"/>
          </p15:clr>
        </p15:guide>
        <p15:guide id="29" pos="3742" userDrawn="1">
          <p15:clr>
            <a:srgbClr val="547EBF"/>
          </p15:clr>
        </p15:guide>
        <p15:guide id="30" pos="3938" userDrawn="1">
          <p15:clr>
            <a:srgbClr val="547EBF"/>
          </p15:clr>
        </p15:guide>
        <p15:guide id="31" pos="5700" userDrawn="1">
          <p15:clr>
            <a:srgbClr val="547EBF"/>
          </p15:clr>
        </p15:guide>
        <p15:guide id="32" pos="5505" userDrawn="1">
          <p15:clr>
            <a:srgbClr val="547EBF"/>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Four picture content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9057C-87AC-42DB-B763-DB393374FEF2}"/>
              </a:ext>
            </a:extLst>
          </p:cNvPr>
          <p:cNvSpPr>
            <a:spLocks noGrp="1"/>
          </p:cNvSpPr>
          <p:nvPr>
            <p:ph type="title"/>
          </p:nvPr>
        </p:nvSpPr>
        <p:spPr/>
        <p:txBody>
          <a:bodyPr/>
          <a:lstStyle/>
          <a:p>
            <a:r>
              <a:rPr lang="en-US"/>
              <a:t>Click to edit Master title style</a:t>
            </a:r>
            <a:endParaRPr lang="en-US" dirty="0"/>
          </a:p>
        </p:txBody>
      </p:sp>
      <p:sp>
        <p:nvSpPr>
          <p:cNvPr id="11" name="2 Subtitle">
            <a:extLst>
              <a:ext uri="{FF2B5EF4-FFF2-40B4-BE49-F238E27FC236}">
                <a16:creationId xmlns:a16="http://schemas.microsoft.com/office/drawing/2014/main" id="{9C10B24D-0F6D-4A97-80EB-A59B12DBA0F8}"/>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dirty="0"/>
              <a:t>Click to edit Master subtitle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467201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52940" y="4672014"/>
            <a:ext cx="2487612"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51448"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49512"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6" name="Picture Placeholder 8">
            <a:extLst>
              <a:ext uri="{FF2B5EF4-FFF2-40B4-BE49-F238E27FC236}">
                <a16:creationId xmlns:a16="http://schemas.microsoft.com/office/drawing/2014/main" id="{DA8B8813-90DD-49F0-8139-24CFB9E3C9AA}"/>
              </a:ext>
              <a:ext uri="{C183D7F6-B498-43B3-948B-1728B52AA6E4}">
                <adec:decorative xmlns:adec="http://schemas.microsoft.com/office/drawing/2017/decorative" val="1"/>
              </a:ext>
            </a:extLst>
          </p:cNvPr>
          <p:cNvSpPr>
            <a:spLocks noGrp="1"/>
          </p:cNvSpPr>
          <p:nvPr>
            <p:ph type="pic" sz="quarter" idx="24" hasCustomPrompt="1"/>
          </p:nvPr>
        </p:nvSpPr>
        <p:spPr>
          <a:xfrm>
            <a:off x="655638" y="2025650"/>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7" name="Picture Placeholder 8">
            <a:extLst>
              <a:ext uri="{FF2B5EF4-FFF2-40B4-BE49-F238E27FC236}">
                <a16:creationId xmlns:a16="http://schemas.microsoft.com/office/drawing/2014/main" id="{AB4AECCB-E11D-4EBC-A3CE-09C78FCB79E1}"/>
              </a:ext>
              <a:ext uri="{C183D7F6-B498-43B3-948B-1728B52AA6E4}">
                <adec:decorative xmlns:adec="http://schemas.microsoft.com/office/drawing/2017/decorative" val="1"/>
              </a:ext>
            </a:extLst>
          </p:cNvPr>
          <p:cNvSpPr>
            <a:spLocks noGrp="1"/>
          </p:cNvSpPr>
          <p:nvPr>
            <p:ph type="pic" sz="quarter" idx="25" hasCustomPrompt="1"/>
          </p:nvPr>
        </p:nvSpPr>
        <p:spPr>
          <a:xfrm>
            <a:off x="3452940" y="2030413"/>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8" name="Picture Placeholder 8">
            <a:extLst>
              <a:ext uri="{FF2B5EF4-FFF2-40B4-BE49-F238E27FC236}">
                <a16:creationId xmlns:a16="http://schemas.microsoft.com/office/drawing/2014/main" id="{2FA1BF05-D284-472F-9EF0-F7254B7FF62D}"/>
              </a:ext>
              <a:ext uri="{C183D7F6-B498-43B3-948B-1728B52AA6E4}">
                <adec:decorative xmlns:adec="http://schemas.microsoft.com/office/drawing/2017/decorative" val="1"/>
              </a:ext>
            </a:extLst>
          </p:cNvPr>
          <p:cNvSpPr>
            <a:spLocks noGrp="1"/>
          </p:cNvSpPr>
          <p:nvPr>
            <p:ph type="pic" sz="quarter" idx="26" hasCustomPrompt="1"/>
          </p:nvPr>
        </p:nvSpPr>
        <p:spPr>
          <a:xfrm>
            <a:off x="6259504" y="2025205"/>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9" name="Picture Placeholder 8">
            <a:extLst>
              <a:ext uri="{FF2B5EF4-FFF2-40B4-BE49-F238E27FC236}">
                <a16:creationId xmlns:a16="http://schemas.microsoft.com/office/drawing/2014/main" id="{B07BF657-C527-4471-9592-14860859A6BF}"/>
              </a:ext>
              <a:ext uri="{C183D7F6-B498-43B3-948B-1728B52AA6E4}">
                <adec:decorative xmlns:adec="http://schemas.microsoft.com/office/drawing/2017/decorative" val="1"/>
              </a:ext>
            </a:extLst>
          </p:cNvPr>
          <p:cNvSpPr>
            <a:spLocks noGrp="1"/>
          </p:cNvSpPr>
          <p:nvPr>
            <p:ph type="pic" sz="quarter" idx="27" hasCustomPrompt="1"/>
          </p:nvPr>
        </p:nvSpPr>
        <p:spPr>
          <a:xfrm>
            <a:off x="9055357" y="2025205"/>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3404603587"/>
      </p:ext>
    </p:extLst>
  </p:cSld>
  <p:clrMapOvr>
    <a:masterClrMapping/>
  </p:clrMapOvr>
  <p:hf sldNum="0" hdr="0" ftr="0" dt="0"/>
  <p:extLst>
    <p:ext uri="{DCECCB84-F9BA-43D5-87BE-67443E8EF086}">
      <p15:sldGuideLst xmlns:p15="http://schemas.microsoft.com/office/powerpoint/2012/main">
        <p15:guide id="18" orient="horz" pos="2943">
          <p15:clr>
            <a:srgbClr val="547EBF"/>
          </p15:clr>
        </p15:guide>
        <p15:guide id="19" orient="horz" pos="1279">
          <p15:clr>
            <a:srgbClr val="547EBF"/>
          </p15:clr>
        </p15:guide>
        <p15:guide id="20" orient="horz" pos="2845">
          <p15:clr>
            <a:srgbClr val="547EBF"/>
          </p15:clr>
        </p15:guide>
        <p15:guide id="21" orient="horz" pos="3936">
          <p15:clr>
            <a:srgbClr val="547EBF"/>
          </p15:clr>
        </p15:guide>
        <p15:guide id="22" orient="horz" pos="202">
          <p15:clr>
            <a:srgbClr val="547EBF"/>
          </p15:clr>
        </p15:guide>
        <p15:guide id="23" orient="horz" pos="495">
          <p15:clr>
            <a:srgbClr val="547EBF"/>
          </p15:clr>
        </p15:guide>
        <p15:guide id="24" orient="horz" pos="789">
          <p15:clr>
            <a:srgbClr val="547EBF"/>
          </p15:clr>
        </p15:guide>
        <p15:guide id="25" pos="413">
          <p15:clr>
            <a:srgbClr val="547EBF"/>
          </p15:clr>
        </p15:guide>
        <p15:guide id="26" pos="7267">
          <p15:clr>
            <a:srgbClr val="547EBF"/>
          </p15:clr>
        </p15:guide>
        <p15:guide id="27" pos="1980">
          <p15:clr>
            <a:srgbClr val="547EBF"/>
          </p15:clr>
        </p15:guide>
        <p15:guide id="28" pos="2175">
          <p15:clr>
            <a:srgbClr val="547EBF"/>
          </p15:clr>
        </p15:guide>
        <p15:guide id="29" pos="3742">
          <p15:clr>
            <a:srgbClr val="547EBF"/>
          </p15:clr>
        </p15:guide>
        <p15:guide id="30" pos="3938">
          <p15:clr>
            <a:srgbClr val="547EBF"/>
          </p15:clr>
        </p15:guide>
        <p15:guide id="31" pos="5700">
          <p15:clr>
            <a:srgbClr val="547EBF"/>
          </p15:clr>
        </p15:guide>
        <p15:guide id="32" pos="5505">
          <p15:clr>
            <a:srgbClr val="547EBF"/>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endParaRPr lang="en-US" dirty="0"/>
          </a:p>
        </p:txBody>
      </p:sp>
      <p:sp>
        <p:nvSpPr>
          <p:cNvPr id="5" name="Picture Placeholder 8">
            <a:extLst>
              <a:ext uri="{FF2B5EF4-FFF2-40B4-BE49-F238E27FC236}">
                <a16:creationId xmlns:a16="http://schemas.microsoft.com/office/drawing/2014/main" id="{BC9BB614-934E-4D33-8136-678FECFA2E4C}"/>
              </a:ext>
              <a:ext uri="{C183D7F6-B498-43B3-948B-1728B52AA6E4}">
                <adec:decorative xmlns:adec="http://schemas.microsoft.com/office/drawing/2017/decorative" val="1"/>
              </a:ext>
            </a:extLst>
          </p:cNvPr>
          <p:cNvSpPr>
            <a:spLocks noGrp="1"/>
          </p:cNvSpPr>
          <p:nvPr>
            <p:ph type="pic" sz="quarter" idx="22" hasCustomPrompt="1"/>
          </p:nvPr>
        </p:nvSpPr>
        <p:spPr>
          <a:xfrm>
            <a:off x="655638" y="1436688"/>
            <a:ext cx="7181850" cy="4832350"/>
          </a:xfrm>
          <a:solidFill>
            <a:srgbClr val="243A5E"/>
          </a:solidFill>
        </p:spPr>
        <p:txBody>
          <a:bodyPr tIns="100584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6" name="Text Placeholder 2">
            <a:extLst>
              <a:ext uri="{FF2B5EF4-FFF2-40B4-BE49-F238E27FC236}">
                <a16:creationId xmlns:a16="http://schemas.microsoft.com/office/drawing/2014/main" id="{6CC298E9-8D61-4284-B87A-1CA94C9122B9}"/>
              </a:ext>
            </a:extLst>
          </p:cNvPr>
          <p:cNvSpPr>
            <a:spLocks noGrp="1"/>
          </p:cNvSpPr>
          <p:nvPr>
            <p:ph type="body" sz="quarter" idx="23"/>
          </p:nvPr>
        </p:nvSpPr>
        <p:spPr>
          <a:xfrm>
            <a:off x="8115300" y="1436689"/>
            <a:ext cx="3421062" cy="4832350"/>
          </a:xfrm>
        </p:spPr>
        <p:txBody>
          <a:bodyPr/>
          <a:lstStyle>
            <a:lvl1pPr marL="0" indent="0">
              <a:buNone/>
              <a:defRPr sz="2000">
                <a:latin typeface="Segoe UI Semibold" panose="020B0702040204020203" pitchFamily="34" charset="0"/>
                <a:cs typeface="Segoe UI Semibold" panose="020B0702040204020203" pitchFamily="34" charset="0"/>
              </a:defRPr>
            </a:lvl1pPr>
            <a:lvl2pPr marL="168275" indent="-168275">
              <a:defRPr sz="1800"/>
            </a:lvl2pPr>
            <a:lvl3pPr marL="0" indent="0">
              <a:buNone/>
              <a:defRPr sz="18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3648333319"/>
      </p:ext>
    </p:extLst>
  </p:cSld>
  <p:clrMapOvr>
    <a:masterClrMapping/>
  </p:clrMapOvr>
  <p:extLst>
    <p:ext uri="{DCECCB84-F9BA-43D5-87BE-67443E8EF086}">
      <p15:sldGuideLst xmlns:p15="http://schemas.microsoft.com/office/powerpoint/2012/main">
        <p15:guide id="20" pos="4944" userDrawn="1">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creenshot and caption Subtitle">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endParaRPr lang="en-US" dirty="0"/>
          </a:p>
        </p:txBody>
      </p:sp>
      <p:sp>
        <p:nvSpPr>
          <p:cNvPr id="6" name="2 Subtitle">
            <a:extLst>
              <a:ext uri="{FF2B5EF4-FFF2-40B4-BE49-F238E27FC236}">
                <a16:creationId xmlns:a16="http://schemas.microsoft.com/office/drawing/2014/main" id="{8DCBAEDD-E71A-435D-B696-38C6A97622C4}"/>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dirty="0"/>
              <a:t>Click to edit Master subtitle style</a:t>
            </a:r>
          </a:p>
        </p:txBody>
      </p:sp>
      <p:sp>
        <p:nvSpPr>
          <p:cNvPr id="5" name="Picture Placeholder 8">
            <a:extLst>
              <a:ext uri="{FF2B5EF4-FFF2-40B4-BE49-F238E27FC236}">
                <a16:creationId xmlns:a16="http://schemas.microsoft.com/office/drawing/2014/main" id="{BC9BB614-934E-4D33-8136-678FECFA2E4C}"/>
              </a:ext>
              <a:ext uri="{C183D7F6-B498-43B3-948B-1728B52AA6E4}">
                <adec:decorative xmlns:adec="http://schemas.microsoft.com/office/drawing/2017/decorative" val="1"/>
              </a:ext>
            </a:extLst>
          </p:cNvPr>
          <p:cNvSpPr>
            <a:spLocks noGrp="1"/>
          </p:cNvSpPr>
          <p:nvPr>
            <p:ph type="pic" sz="quarter" idx="22" hasCustomPrompt="1"/>
          </p:nvPr>
        </p:nvSpPr>
        <p:spPr>
          <a:xfrm>
            <a:off x="655638" y="1436688"/>
            <a:ext cx="7181850" cy="4832350"/>
          </a:xfrm>
          <a:solidFill>
            <a:srgbClr val="243A5E"/>
          </a:solidFill>
        </p:spPr>
        <p:txBody>
          <a:bodyPr tIns="100584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7" name="Text Placeholder 2">
            <a:extLst>
              <a:ext uri="{FF2B5EF4-FFF2-40B4-BE49-F238E27FC236}">
                <a16:creationId xmlns:a16="http://schemas.microsoft.com/office/drawing/2014/main" id="{6AA2C1BB-FA60-4E99-B95C-EB865EB58D10}"/>
              </a:ext>
            </a:extLst>
          </p:cNvPr>
          <p:cNvSpPr>
            <a:spLocks noGrp="1"/>
          </p:cNvSpPr>
          <p:nvPr>
            <p:ph type="body" sz="quarter" idx="23"/>
          </p:nvPr>
        </p:nvSpPr>
        <p:spPr>
          <a:xfrm>
            <a:off x="8115300" y="1436689"/>
            <a:ext cx="3421062" cy="4832350"/>
          </a:xfrm>
        </p:spPr>
        <p:txBody>
          <a:bodyPr/>
          <a:lstStyle>
            <a:lvl1pPr marL="0" indent="0">
              <a:buNone/>
              <a:defRPr sz="2000">
                <a:latin typeface="Segoe UI Semibold" panose="020B0702040204020203" pitchFamily="34" charset="0"/>
                <a:cs typeface="Segoe UI Semibold" panose="020B0702040204020203" pitchFamily="34" charset="0"/>
              </a:defRPr>
            </a:lvl1pPr>
            <a:lvl2pPr marL="168275" indent="-168275">
              <a:defRPr sz="1800"/>
            </a:lvl2pPr>
            <a:lvl3pPr marL="0" indent="0">
              <a:buNone/>
              <a:defRPr sz="18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2984326841"/>
      </p:ext>
    </p:extLst>
  </p:cSld>
  <p:clrMapOvr>
    <a:masterClrMapping/>
  </p:clrMapOvr>
  <p:extLst>
    <p:ext uri="{DCECCB84-F9BA-43D5-87BE-67443E8EF086}">
      <p15:sldGuideLst xmlns:p15="http://schemas.microsoft.com/office/powerpoint/2012/main">
        <p15:guide id="20" pos="4944">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creenshot and caption 2">
    <p:spTree>
      <p:nvGrpSpPr>
        <p:cNvPr id="1" name=""/>
        <p:cNvGrpSpPr/>
        <p:nvPr/>
      </p:nvGrpSpPr>
      <p:grpSpPr>
        <a:xfrm>
          <a:off x="0" y="0"/>
          <a:ext cx="0" cy="0"/>
          <a:chOff x="0" y="0"/>
          <a:chExt cx="0" cy="0"/>
        </a:xfrm>
      </p:grpSpPr>
      <p:sp>
        <p:nvSpPr>
          <p:cNvPr id="9" name="Title 7">
            <a:extLst>
              <a:ext uri="{FF2B5EF4-FFF2-40B4-BE49-F238E27FC236}">
                <a16:creationId xmlns:a16="http://schemas.microsoft.com/office/drawing/2014/main" id="{66AEE150-FB8B-41B9-8C47-5CA3E6A6A435}"/>
              </a:ext>
            </a:extLst>
          </p:cNvPr>
          <p:cNvSpPr>
            <a:spLocks noGrp="1"/>
          </p:cNvSpPr>
          <p:nvPr>
            <p:ph type="title"/>
          </p:nvPr>
        </p:nvSpPr>
        <p:spPr>
          <a:xfrm>
            <a:off x="655639" y="320040"/>
            <a:ext cx="6735762" cy="461665"/>
          </a:xfrm>
        </p:spPr>
        <p:txBody>
          <a:bodyPr/>
          <a:lstStyle/>
          <a:p>
            <a:r>
              <a:rPr lang="en-US"/>
              <a:t>Click to edit Master title style</a:t>
            </a:r>
            <a:endParaRPr lang="en-US" dirty="0"/>
          </a:p>
        </p:txBody>
      </p:sp>
      <p:sp>
        <p:nvSpPr>
          <p:cNvPr id="13" name="2 Subtitle">
            <a:extLst>
              <a:ext uri="{FF2B5EF4-FFF2-40B4-BE49-F238E27FC236}">
                <a16:creationId xmlns:a16="http://schemas.microsoft.com/office/drawing/2014/main" id="{018DFCC7-CC7B-4498-870F-D94259C879E8}"/>
              </a:ext>
            </a:extLst>
          </p:cNvPr>
          <p:cNvSpPr>
            <a:spLocks noGrp="1"/>
          </p:cNvSpPr>
          <p:nvPr>
            <p:ph type="subTitle" idx="1"/>
          </p:nvPr>
        </p:nvSpPr>
        <p:spPr>
          <a:xfrm>
            <a:off x="655637" y="786383"/>
            <a:ext cx="6735763"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sp>
        <p:nvSpPr>
          <p:cNvPr id="3" name="Picture Placeholder 2">
            <a:extLst>
              <a:ext uri="{FF2B5EF4-FFF2-40B4-BE49-F238E27FC236}">
                <a16:creationId xmlns:a16="http://schemas.microsoft.com/office/drawing/2014/main" id="{4E3F5F61-3DC9-4619-8674-1A76166FE5D8}"/>
              </a:ext>
              <a:ext uri="{C183D7F6-B498-43B3-948B-1728B52AA6E4}">
                <adec:decorative xmlns:adec="http://schemas.microsoft.com/office/drawing/2017/decorative" val="1"/>
              </a:ext>
            </a:extLst>
          </p:cNvPr>
          <p:cNvSpPr>
            <a:spLocks noGrp="1"/>
          </p:cNvSpPr>
          <p:nvPr>
            <p:ph type="pic" sz="quarter" idx="11" hasCustomPrompt="1"/>
          </p:nvPr>
        </p:nvSpPr>
        <p:spPr>
          <a:xfrm>
            <a:off x="7620000" y="0"/>
            <a:ext cx="4572000" cy="6858000"/>
          </a:xfr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lvl1pPr marL="0" indent="0">
              <a:buNone/>
              <a:defRPr lang="en-US" sz="2000" dirty="0">
                <a:gradFill>
                  <a:gsLst>
                    <a:gs pos="0">
                      <a:srgbClr val="FFFFFF"/>
                    </a:gs>
                    <a:gs pos="100000">
                      <a:srgbClr val="FFFFFF"/>
                    </a:gs>
                  </a:gsLst>
                  <a:lin ang="5400000" scaled="0"/>
                </a:gradFill>
                <a:ea typeface="Segoe UI" pitchFamily="34" charset="0"/>
              </a:defRPr>
            </a:lvl1pPr>
          </a:lstStyle>
          <a:p>
            <a:pPr marL="0" lvl="0" defTabSz="932472" fontAlgn="base">
              <a:spcBef>
                <a:spcPct val="0"/>
              </a:spcBef>
              <a:spcAft>
                <a:spcPct val="0"/>
              </a:spcAft>
            </a:pPr>
            <a:r>
              <a:rPr lang="en-US" dirty="0"/>
              <a:t> </a:t>
            </a:r>
          </a:p>
        </p:txBody>
      </p:sp>
      <p:sp>
        <p:nvSpPr>
          <p:cNvPr id="7" name="Text Placeholder 2">
            <a:extLst>
              <a:ext uri="{FF2B5EF4-FFF2-40B4-BE49-F238E27FC236}">
                <a16:creationId xmlns:a16="http://schemas.microsoft.com/office/drawing/2014/main" id="{207B3CE6-2A88-4BBB-9280-FE68BA6077C2}"/>
              </a:ext>
            </a:extLst>
          </p:cNvPr>
          <p:cNvSpPr>
            <a:spLocks noGrp="1"/>
          </p:cNvSpPr>
          <p:nvPr>
            <p:ph type="body" sz="quarter" idx="23"/>
          </p:nvPr>
        </p:nvSpPr>
        <p:spPr>
          <a:xfrm>
            <a:off x="655638" y="1397001"/>
            <a:ext cx="6735761" cy="4851400"/>
          </a:xfrm>
        </p:spPr>
        <p:txBody>
          <a:bodyPr/>
          <a:lstStyle>
            <a:lvl1pPr marL="0" indent="0">
              <a:buNone/>
              <a:defRPr sz="2400">
                <a:latin typeface="Segoe UI Semibold" panose="020B0702040204020203" pitchFamily="34" charset="0"/>
                <a:cs typeface="Segoe UI Semibold" panose="020B0702040204020203" pitchFamily="34" charset="0"/>
              </a:defRPr>
            </a:lvl1pPr>
            <a:lvl2pPr marL="628650" indent="-342900">
              <a:defRPr sz="2000"/>
            </a:lvl2pPr>
            <a:lvl3pPr marL="0" indent="0">
              <a:buNone/>
              <a:defRPr sz="2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2572066686"/>
      </p:ext>
    </p:extLst>
  </p:cSld>
  <p:clrMapOvr>
    <a:masterClrMapping/>
  </p:clrMapOvr>
  <p:hf sldNum="0" hdr="0" ftr="0" dt="0"/>
  <p:extLst>
    <p:ext uri="{DCECCB84-F9BA-43D5-87BE-67443E8EF086}">
      <p15:sldGuideLst xmlns:p15="http://schemas.microsoft.com/office/powerpoint/2012/main">
        <p15:guide id="36" orient="horz" pos="3936" userDrawn="1">
          <p15:clr>
            <a:srgbClr val="547EBF"/>
          </p15:clr>
        </p15:guide>
        <p15:guide id="37" pos="2376" userDrawn="1">
          <p15:clr>
            <a:srgbClr val="FFFFFF"/>
          </p15:clr>
        </p15:guide>
        <p15:guide id="38" orient="horz" pos="880" userDrawn="1">
          <p15:clr>
            <a:srgbClr val="547EBF"/>
          </p15:clr>
        </p15:guide>
        <p15:guide id="39" pos="4656" userDrawn="1">
          <p15:clr>
            <a:srgbClr val="547EBF"/>
          </p15:clr>
        </p15:guide>
        <p15:guide id="40" pos="7267" userDrawn="1">
          <p15:clr>
            <a:srgbClr val="547EBF"/>
          </p15:clr>
        </p15:guide>
        <p15:guide id="41" pos="2763" userDrawn="1">
          <p15:clr>
            <a:srgbClr val="547EBF"/>
          </p15:clr>
        </p15:guide>
        <p15:guide id="42" pos="413" userDrawn="1">
          <p15:clr>
            <a:srgbClr val="FFFFFF"/>
          </p15:clr>
        </p15:guide>
        <p15:guide id="43" pos="4800" userDrawn="1">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8A04219-0E5A-4E6E-A0ED-3A6EADE03470}"/>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Title 4">
            <a:extLst>
              <a:ext uri="{FF2B5EF4-FFF2-40B4-BE49-F238E27FC236}">
                <a16:creationId xmlns:a16="http://schemas.microsoft.com/office/drawing/2014/main" id="{E022844A-5550-4DFB-8572-F08DCD6402C8}"/>
              </a:ext>
            </a:extLst>
          </p:cNvPr>
          <p:cNvSpPr>
            <a:spLocks noGrp="1"/>
          </p:cNvSpPr>
          <p:nvPr>
            <p:ph type="title" hasCustomPrompt="1"/>
          </p:nvPr>
        </p:nvSpPr>
        <p:spPr>
          <a:xfrm>
            <a:off x="655637" y="630238"/>
            <a:ext cx="3116263" cy="5597525"/>
          </a:xfrm>
        </p:spPr>
        <p:txBody>
          <a:bodyPr anchor="ctr">
            <a:noAutofit/>
          </a:bodyPr>
          <a:lstStyle>
            <a:lvl1pPr>
              <a:defRPr>
                <a:solidFill>
                  <a:schemeClr val="bg1"/>
                </a:solidFill>
              </a:defRPr>
            </a:lvl1pPr>
          </a:lstStyle>
          <a:p>
            <a:r>
              <a:rPr lang="en-US" dirty="0"/>
              <a:t>Title</a:t>
            </a:r>
          </a:p>
        </p:txBody>
      </p:sp>
      <p:sp>
        <p:nvSpPr>
          <p:cNvPr id="5" name="2 Text Placeholder">
            <a:extLst>
              <a:ext uri="{FF2B5EF4-FFF2-40B4-BE49-F238E27FC236}">
                <a16:creationId xmlns:a16="http://schemas.microsoft.com/office/drawing/2014/main" id="{337D300A-68C2-40E9-B896-08EC79905ECF}"/>
              </a:ext>
            </a:extLst>
          </p:cNvPr>
          <p:cNvSpPr>
            <a:spLocks noGrp="1"/>
          </p:cNvSpPr>
          <p:nvPr>
            <p:ph type="body" sz="quarter" idx="10"/>
          </p:nvPr>
        </p:nvSpPr>
        <p:spPr>
          <a:xfrm>
            <a:off x="5008563" y="630238"/>
            <a:ext cx="6527800" cy="5597525"/>
          </a:xfrm>
          <a:prstGeom prst="rect">
            <a:avLst/>
          </a:prstGeom>
        </p:spPr>
        <p:txBody>
          <a:bodyPr anchor="ctr" anchorCtr="0">
            <a:noAutofit/>
          </a:bodyPr>
          <a:lstStyle>
            <a:lvl1pPr marL="457200" indent="-457200">
              <a:spcAft>
                <a:spcPts val="1200"/>
              </a:spcAft>
              <a:buFont typeface="Arial" panose="020B0604020202020204" pitchFamily="34" charset="0"/>
              <a:buChar char="•"/>
              <a:defRPr sz="2400"/>
            </a:lvl1pPr>
            <a:lvl2pPr marL="0" indent="0">
              <a:buNone/>
              <a:defRPr sz="2400"/>
            </a:lvl2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2196899194"/>
      </p:ext>
    </p:extLst>
  </p:cSld>
  <p:clrMapOvr>
    <a:masterClrMapping/>
  </p:clrMapOvr>
  <p:hf sldNum="0" hdr="0" ftr="0" dt="0"/>
  <p:extLst>
    <p:ext uri="{DCECCB84-F9BA-43D5-87BE-67443E8EF086}">
      <p15:sldGuideLst xmlns:p15="http://schemas.microsoft.com/office/powerpoint/2012/main">
        <p15:guide id="36" orient="horz" pos="3923">
          <p15:clr>
            <a:srgbClr val="547EBF"/>
          </p15:clr>
        </p15:guide>
        <p15:guide id="37" pos="2376">
          <p15:clr>
            <a:srgbClr val="FFFFFF"/>
          </p15:clr>
        </p15:guide>
        <p15:guide id="38" orient="horz" pos="397">
          <p15:clr>
            <a:srgbClr val="547EBF"/>
          </p15:clr>
        </p15:guide>
        <p15:guide id="39" pos="3155">
          <p15:clr>
            <a:srgbClr val="547EBF"/>
          </p15:clr>
        </p15:guide>
        <p15:guide id="40" pos="7267">
          <p15:clr>
            <a:srgbClr val="547EBF"/>
          </p15:clr>
        </p15:guide>
        <p15:guide id="41" pos="2763">
          <p15:clr>
            <a:srgbClr val="547EBF"/>
          </p15:clr>
        </p15:guide>
        <p15:guide id="42" pos="413">
          <p15:clr>
            <a:srgbClr val="FFFFFF"/>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39E5C076-3B78-4451-8068-576892A08E9C}"/>
              </a:ext>
            </a:extLst>
          </p:cNvPr>
          <p:cNvSpPr>
            <a:spLocks noGrp="1"/>
          </p:cNvSpPr>
          <p:nvPr>
            <p:ph type="title" hasCustomPrompt="1"/>
          </p:nvPr>
        </p:nvSpPr>
        <p:spPr>
          <a:xfrm>
            <a:off x="655320" y="630936"/>
            <a:ext cx="3114650" cy="5596826"/>
          </a:xfrm>
        </p:spPr>
        <p:txBody>
          <a:bodyPr anchor="ctr">
            <a:noAutofit/>
          </a:bodyPr>
          <a:lstStyle>
            <a:lvl1pPr>
              <a:defRPr/>
            </a:lvl1pPr>
          </a:lstStyle>
          <a:p>
            <a:r>
              <a:rPr lang="en-US" dirty="0"/>
              <a:t>Title</a:t>
            </a:r>
          </a:p>
        </p:txBody>
      </p:sp>
      <p:cxnSp>
        <p:nvCxnSpPr>
          <p:cNvPr id="8" name="Straight Connector 4">
            <a:extLst>
              <a:ext uri="{FF2B5EF4-FFF2-40B4-BE49-F238E27FC236}">
                <a16:creationId xmlns:a16="http://schemas.microsoft.com/office/drawing/2014/main" id="{EA167103-4543-493E-9E7F-A1FD9EC58369}"/>
              </a:ext>
              <a:ext uri="{C183D7F6-B498-43B3-948B-1728B52AA6E4}">
                <adec:decorative xmlns:adec="http://schemas.microsoft.com/office/drawing/2017/decorative" val="1"/>
              </a:ext>
            </a:extLst>
          </p:cNvPr>
          <p:cNvCxnSpPr/>
          <p:nvPr userDrawn="1"/>
        </p:nvCxnSpPr>
        <p:spPr>
          <a:xfrm>
            <a:off x="4386072"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2 Text Placeholder">
            <a:extLst>
              <a:ext uri="{FF2B5EF4-FFF2-40B4-BE49-F238E27FC236}">
                <a16:creationId xmlns:a16="http://schemas.microsoft.com/office/drawing/2014/main" id="{50938A94-31C5-4EF3-9465-4BF0AD119595}"/>
              </a:ext>
            </a:extLst>
          </p:cNvPr>
          <p:cNvSpPr>
            <a:spLocks noGrp="1"/>
          </p:cNvSpPr>
          <p:nvPr>
            <p:ph type="body" sz="quarter" idx="10"/>
          </p:nvPr>
        </p:nvSpPr>
        <p:spPr>
          <a:xfrm>
            <a:off x="5008563" y="630238"/>
            <a:ext cx="6527800" cy="5597525"/>
          </a:xfrm>
          <a:prstGeom prst="rect">
            <a:avLst/>
          </a:prstGeom>
        </p:spPr>
        <p:txBody>
          <a:bodyPr anchor="ctr" anchorCtr="0">
            <a:noAutofit/>
          </a:bodyPr>
          <a:lstStyle>
            <a:lvl1pPr marL="457200" indent="-457200">
              <a:spcAft>
                <a:spcPts val="1200"/>
              </a:spcAft>
              <a:buFont typeface="Arial" panose="020B0604020202020204" pitchFamily="34" charset="0"/>
              <a:buChar char="•"/>
              <a:defRPr sz="2400"/>
            </a:lvl1pPr>
            <a:lvl2pPr marL="0" indent="0">
              <a:buNone/>
              <a:defRPr sz="2400"/>
            </a:lvl2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212049326"/>
      </p:ext>
    </p:extLst>
  </p:cSld>
  <p:clrMapOvr>
    <a:masterClrMapping/>
  </p:clrMapOvr>
  <p:hf sldNum="0" hdr="0" ftr="0" dt="0"/>
  <p:extLst>
    <p:ext uri="{DCECCB84-F9BA-43D5-87BE-67443E8EF086}">
      <p15:sldGuideLst xmlns:p15="http://schemas.microsoft.com/office/powerpoint/2012/main">
        <p15:guide id="37" orient="horz" pos="397" userDrawn="1">
          <p15:clr>
            <a:srgbClr val="547EBF"/>
          </p15:clr>
        </p15:guide>
        <p15:guide id="38" orient="horz" pos="3923" userDrawn="1">
          <p15:clr>
            <a:srgbClr val="547EBF"/>
          </p15:clr>
        </p15:guide>
        <p15:guide id="39" pos="2763" userDrawn="1">
          <p15:clr>
            <a:srgbClr val="547EBF"/>
          </p15:clr>
        </p15:guide>
        <p15:guide id="40" pos="413" userDrawn="1">
          <p15:clr>
            <a:srgbClr val="547EBF"/>
          </p15:clr>
        </p15:guide>
        <p15:guide id="41" pos="2371" userDrawn="1">
          <p15:clr>
            <a:srgbClr val="547EBF"/>
          </p15:clr>
        </p15:guide>
        <p15:guide id="42" pos="3155" userDrawn="1">
          <p15:clr>
            <a:srgbClr val="547EBF"/>
          </p15:clr>
        </p15:guide>
        <p15:guide id="43" pos="7267" userDrawn="1">
          <p15:clr>
            <a:srgbClr val="547EBF"/>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2 Text Placeholder"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655638" y="1436688"/>
            <a:ext cx="10880726" cy="4791075"/>
          </a:xfrm>
          <a:prstGeom prst="rect">
            <a:avLst/>
          </a:prstGeom>
        </p:spPr>
        <p:txBody>
          <a:bodyPr/>
          <a:lstStyle>
            <a:lvl1pPr marL="0"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vl6pPr marL="1051560" indent="0">
              <a:spcBef>
                <a:spcPts val="330"/>
              </a:spcBef>
              <a:buFontTx/>
              <a:buNone/>
              <a:defRPr sz="1800" baseline="0">
                <a:solidFill>
                  <a:schemeClr val="tx1"/>
                </a:solidFill>
                <a:latin typeface="Comic Sans MS" panose="030F0702030302020204" pitchFamily="66" charset="0"/>
              </a:defRPr>
            </a:lvl6pPr>
            <a:lvl7pPr marL="1051560" indent="0">
              <a:spcBef>
                <a:spcPts val="330"/>
              </a:spcBef>
              <a:buFontTx/>
              <a:buNone/>
              <a:defRPr sz="1800" baseline="0">
                <a:solidFill>
                  <a:schemeClr val="tx1"/>
                </a:solidFill>
                <a:latin typeface="Comic Sans MS" panose="030F0702030302020204" pitchFamily="66" charset="0"/>
              </a:defRPr>
            </a:lvl7pPr>
            <a:lvl8pPr marL="1051560" indent="0">
              <a:spcBef>
                <a:spcPts val="330"/>
              </a:spcBef>
              <a:buFontTx/>
              <a:buNone/>
              <a:defRPr sz="1800" baseline="0">
                <a:solidFill>
                  <a:schemeClr val="tx1"/>
                </a:solidFill>
                <a:latin typeface="Comic Sans MS" panose="030F0702030302020204" pitchFamily="66" charset="0"/>
              </a:defRPr>
            </a:lvl8pPr>
            <a:lvl9pPr marL="1051560" indent="0">
              <a:spcBef>
                <a:spcPts val="330"/>
              </a:spcBef>
              <a:buFontTx/>
              <a:buNone/>
              <a:defRPr sz="1800" baseline="0">
                <a:solidFill>
                  <a:schemeClr val="tx1"/>
                </a:solidFill>
                <a:latin typeface="Comic Sans MS" panose="030F0702030302020204" pitchFamily="66" charset="0"/>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84263235"/>
      </p:ext>
    </p:extLst>
  </p:cSld>
  <p:clrMapOvr>
    <a:masterClrMapping/>
  </p:clrMapOvr>
  <p:hf sldNum="0" hdr="0" ftr="0" dt="0"/>
  <p:extLst>
    <p:ext uri="{DCECCB84-F9BA-43D5-87BE-67443E8EF086}">
      <p15:sldGuideLst xmlns:p15="http://schemas.microsoft.com/office/powerpoint/2012/main">
        <p15:guide id="8" pos="413" userDrawn="1">
          <p15:clr>
            <a:srgbClr val="547EBF"/>
          </p15:clr>
        </p15:guide>
        <p15:guide id="9" orient="horz" pos="495" userDrawn="1">
          <p15:clr>
            <a:srgbClr val="547EBF"/>
          </p15:clr>
        </p15:guide>
        <p15:guide id="10" pos="7267" userDrawn="1">
          <p15:clr>
            <a:srgbClr val="547EBF"/>
          </p15:clr>
        </p15:guide>
        <p15:guide id="11" orient="horz" pos="202" userDrawn="1">
          <p15:clr>
            <a:srgbClr val="547EBF"/>
          </p15:clr>
        </p15:guide>
        <p15:guide id="12" orient="horz" pos="789" userDrawn="1">
          <p15:clr>
            <a:srgbClr val="547EBF"/>
          </p15:clr>
        </p15:guide>
        <p15:guide id="13" orient="horz" pos="912" userDrawn="1">
          <p15:clr>
            <a:srgbClr val="547EBF"/>
          </p15:clr>
        </p15:guide>
        <p15:guide id="14" orient="horz" pos="3923" userDrawn="1">
          <p15:clr>
            <a:srgbClr val="547EBF"/>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Developer Code Layout Subtitle">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4" name="2 Subtitle">
            <a:extLst>
              <a:ext uri="{FF2B5EF4-FFF2-40B4-BE49-F238E27FC236}">
                <a16:creationId xmlns:a16="http://schemas.microsoft.com/office/drawing/2014/main" id="{AFD71FCD-EC3F-4E9B-8603-2A97CCD0C8EE}"/>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dirty="0"/>
              <a:t>Click to edit Master subtitle style</a:t>
            </a:r>
          </a:p>
        </p:txBody>
      </p:sp>
      <p:sp>
        <p:nvSpPr>
          <p:cNvPr id="5" name="2 Text Placeholder"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655638" y="1436688"/>
            <a:ext cx="10880726" cy="4791075"/>
          </a:xfrm>
          <a:prstGeom prst="rect">
            <a:avLst/>
          </a:prstGeom>
        </p:spPr>
        <p:txBody>
          <a:bodyPr/>
          <a:lstStyle>
            <a:lvl1pPr marL="0"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vl6pPr marL="1051560" indent="0">
              <a:spcBef>
                <a:spcPts val="330"/>
              </a:spcBef>
              <a:buFontTx/>
              <a:buNone/>
              <a:defRPr sz="1800" baseline="0">
                <a:solidFill>
                  <a:schemeClr val="tx1"/>
                </a:solidFill>
                <a:latin typeface="Comic Sans MS" panose="030F0702030302020204" pitchFamily="66" charset="0"/>
              </a:defRPr>
            </a:lvl6pPr>
            <a:lvl7pPr marL="1051560" indent="0">
              <a:spcBef>
                <a:spcPts val="330"/>
              </a:spcBef>
              <a:buFontTx/>
              <a:buNone/>
              <a:defRPr sz="1800" baseline="0">
                <a:solidFill>
                  <a:schemeClr val="tx1"/>
                </a:solidFill>
                <a:latin typeface="Comic Sans MS" panose="030F0702030302020204" pitchFamily="66" charset="0"/>
              </a:defRPr>
            </a:lvl7pPr>
            <a:lvl8pPr marL="1051560" indent="0">
              <a:spcBef>
                <a:spcPts val="330"/>
              </a:spcBef>
              <a:buFontTx/>
              <a:buNone/>
              <a:defRPr sz="1800" baseline="0">
                <a:solidFill>
                  <a:schemeClr val="tx1"/>
                </a:solidFill>
                <a:latin typeface="Comic Sans MS" panose="030F0702030302020204" pitchFamily="66" charset="0"/>
              </a:defRPr>
            </a:lvl8pPr>
            <a:lvl9pPr marL="1051560" indent="0">
              <a:spcBef>
                <a:spcPts val="330"/>
              </a:spcBef>
              <a:buFontTx/>
              <a:buNone/>
              <a:defRPr sz="1800" baseline="0">
                <a:solidFill>
                  <a:schemeClr val="tx1"/>
                </a:solidFill>
                <a:latin typeface="Comic Sans MS" panose="030F0702030302020204" pitchFamily="66" charset="0"/>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75276970"/>
      </p:ext>
    </p:extLst>
  </p:cSld>
  <p:clrMapOvr>
    <a:masterClrMapping/>
  </p:clrMapOvr>
  <p:hf sldNum="0" hdr="0" ftr="0" dt="0"/>
  <p:extLst>
    <p:ext uri="{DCECCB84-F9BA-43D5-87BE-67443E8EF086}">
      <p15:sldGuideLst xmlns:p15="http://schemas.microsoft.com/office/powerpoint/2012/main">
        <p15:guide id="8" pos="413">
          <p15:clr>
            <a:srgbClr val="547EBF"/>
          </p15:clr>
        </p15:guide>
        <p15:guide id="9" orient="horz" pos="495">
          <p15:clr>
            <a:srgbClr val="547EBF"/>
          </p15:clr>
        </p15:guide>
        <p15:guide id="10" pos="7267">
          <p15:clr>
            <a:srgbClr val="547EBF"/>
          </p15:clr>
        </p15:guide>
        <p15:guide id="11" orient="horz" pos="202">
          <p15:clr>
            <a:srgbClr val="547EBF"/>
          </p15:clr>
        </p15:guide>
        <p15:guide id="12" orient="horz" pos="789">
          <p15:clr>
            <a:srgbClr val="547EBF"/>
          </p15:clr>
        </p15:guide>
        <p15:guide id="13" orient="horz" pos="912">
          <p15:clr>
            <a:srgbClr val="547EBF"/>
          </p15:clr>
        </p15:guide>
        <p15:guide id="14" orient="horz" pos="3923">
          <p15:clr>
            <a:srgbClr val="547EBF"/>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Square Photo 1">
    <p:bg>
      <p:bgPr>
        <a:solidFill>
          <a:schemeClr val="tx2"/>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Lst>
          </p:cNvPr>
          <p:cNvSpPr>
            <a:spLocks noGrp="1"/>
          </p:cNvSpPr>
          <p:nvPr>
            <p:ph type="ctrTitle"/>
          </p:nvPr>
        </p:nvSpPr>
        <p:spPr>
          <a:xfrm>
            <a:off x="655638" y="2487168"/>
            <a:ext cx="4352925" cy="1097280"/>
          </a:xfrm>
        </p:spPr>
        <p:txBody>
          <a:bodyPr bIns="45720" anchor="b">
            <a:noAutofit/>
          </a:bodyPr>
          <a:lstStyle>
            <a:lvl1pPr algn="l">
              <a:defRPr sz="3600">
                <a:solidFill>
                  <a:schemeClr val="bg1"/>
                </a:solidFill>
              </a:defRPr>
            </a:lvl1pPr>
          </a:lstStyle>
          <a:p>
            <a:r>
              <a:rPr lang="en-US" noProof="0" dirty="0"/>
              <a:t>Click to edit Master title style</a:t>
            </a:r>
          </a:p>
        </p:txBody>
      </p:sp>
      <p:sp>
        <p:nvSpPr>
          <p:cNvPr id="3" name="2 Subtitle">
            <a:extLst>
              <a:ext uri="{FF2B5EF4-FFF2-40B4-BE49-F238E27FC236}">
                <a16:creationId xmlns:a16="http://schemas.microsoft.com/office/drawing/2014/main" id="{24B82284-0B36-4B6A-8B07-D375444A511C}"/>
              </a:ext>
            </a:extLst>
          </p:cNvPr>
          <p:cNvSpPr>
            <a:spLocks noGrp="1"/>
          </p:cNvSpPr>
          <p:nvPr>
            <p:ph type="subTitle" idx="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chemeClr val="bg1"/>
                </a:solidFill>
              </a:defRPr>
            </a:lvl1pPr>
            <a:lvl2pPr marL="0" indent="0" algn="l" defTabSz="932688">
              <a:lnSpc>
                <a:spcPct val="100000"/>
              </a:lnSpc>
              <a:spcBef>
                <a:spcPts val="672"/>
              </a:spcBef>
              <a:buFontTx/>
              <a:buNone/>
              <a:defRPr sz="2200" baseline="0">
                <a:solidFill>
                  <a:schemeClr val="bg1"/>
                </a:solidFill>
              </a:defRPr>
            </a:lvl2pPr>
            <a:lvl3pPr marL="0" indent="0" algn="l" defTabSz="932688">
              <a:lnSpc>
                <a:spcPct val="100000"/>
              </a:lnSpc>
              <a:spcBef>
                <a:spcPts val="672"/>
              </a:spcBef>
              <a:buFontTx/>
              <a:buNone/>
              <a:defRPr sz="2200" baseline="0">
                <a:solidFill>
                  <a:schemeClr val="bg1"/>
                </a:solidFill>
              </a:defRPr>
            </a:lvl3pPr>
            <a:lvl4pPr marL="0" indent="0" algn="l" defTabSz="932688">
              <a:lnSpc>
                <a:spcPct val="100000"/>
              </a:lnSpc>
              <a:spcBef>
                <a:spcPts val="672"/>
              </a:spcBef>
              <a:buFontTx/>
              <a:buNone/>
              <a:defRPr sz="2200" baseline="0">
                <a:solidFill>
                  <a:schemeClr val="bg1"/>
                </a:solidFill>
              </a:defRPr>
            </a:lvl4pPr>
            <a:lvl5pPr marL="0" indent="0" algn="l">
              <a:lnSpc>
                <a:spcPct val="110000"/>
              </a:lnSpc>
              <a:buNone/>
              <a:defRPr sz="2200" baseline="0">
                <a:solidFill>
                  <a:schemeClr val="bg1"/>
                </a:solidFill>
              </a:defRPr>
            </a:lvl5pPr>
            <a:lvl6pPr marL="0" indent="0" algn="l" defTabSz="932688">
              <a:lnSpc>
                <a:spcPct val="100000"/>
              </a:lnSpc>
              <a:spcBef>
                <a:spcPts val="672"/>
              </a:spcBef>
              <a:buFontTx/>
              <a:buNone/>
              <a:defRPr sz="2200" baseline="0">
                <a:solidFill>
                  <a:schemeClr val="bg1"/>
                </a:solidFill>
              </a:defRPr>
            </a:lvl6pPr>
            <a:lvl7pPr marL="0" indent="0" algn="l" defTabSz="932688">
              <a:lnSpc>
                <a:spcPct val="100000"/>
              </a:lnSpc>
              <a:spcBef>
                <a:spcPts val="672"/>
              </a:spcBef>
              <a:buFontTx/>
              <a:buNone/>
              <a:defRPr sz="2200" baseline="0">
                <a:solidFill>
                  <a:schemeClr val="bg1"/>
                </a:solidFill>
              </a:defRPr>
            </a:lvl7pPr>
            <a:lvl8pPr marL="0" indent="0" algn="l" defTabSz="932688">
              <a:lnSpc>
                <a:spcPct val="100000"/>
              </a:lnSpc>
              <a:spcBef>
                <a:spcPts val="672"/>
              </a:spcBef>
              <a:buFontTx/>
              <a:buNone/>
              <a:defRPr sz="2200" baseline="0">
                <a:solidFill>
                  <a:schemeClr val="bg1"/>
                </a:solidFill>
              </a:defRPr>
            </a:lvl8pPr>
            <a:lvl9pPr marL="0" indent="0" algn="l" defTabSz="932688">
              <a:lnSpc>
                <a:spcPct val="100000"/>
              </a:lnSpc>
              <a:spcBef>
                <a:spcPts val="672"/>
              </a:spcBef>
              <a:buFontTx/>
              <a:buNone/>
              <a:defRPr sz="2200" baseline="0">
                <a:solidFill>
                  <a:schemeClr val="bg1"/>
                </a:solidFill>
              </a:defRPr>
            </a:lvl9pPr>
          </a:lstStyle>
          <a:p>
            <a:r>
              <a:rPr lang="en-US" noProof="0" dirty="0"/>
              <a:t>Click to edit Master subtitle style</a:t>
            </a:r>
          </a:p>
        </p:txBody>
      </p:sp>
      <p:sp>
        <p:nvSpPr>
          <p:cNvPr id="12" name="Picture Placeholder 8">
            <a:extLst>
              <a:ext uri="{FF2B5EF4-FFF2-40B4-BE49-F238E27FC236}">
                <a16:creationId xmlns:a16="http://schemas.microsoft.com/office/drawing/2014/main" id="{B932132E-B617-4844-ABE7-BFFF16E12CCA}"/>
              </a:ext>
              <a:ext uri="{C183D7F6-B498-43B3-948B-1728B52AA6E4}">
                <adec:decorative xmlns:adec="http://schemas.microsoft.com/office/drawing/2017/decorative" val="1"/>
              </a:ext>
            </a:extLst>
          </p:cNvPr>
          <p:cNvSpPr>
            <a:spLocks noGrp="1"/>
          </p:cNvSpPr>
          <p:nvPr>
            <p:ph type="pic" sz="quarter" idx="17" hasCustomPrompt="1"/>
          </p:nvPr>
        </p:nvSpPr>
        <p:spPr>
          <a:xfrm>
            <a:off x="5333682" y="3524"/>
            <a:ext cx="6858000" cy="6854476"/>
          </a:xfrm>
          <a:solidFill>
            <a:srgbClr val="0078D4"/>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pic>
        <p:nvPicPr>
          <p:cNvPr id="8" name="Picture 7" descr="Microsoft Logo">
            <a:extLst>
              <a:ext uri="{FF2B5EF4-FFF2-40B4-BE49-F238E27FC236}">
                <a16:creationId xmlns:a16="http://schemas.microsoft.com/office/drawing/2014/main" id="{6D3EA099-AF81-4088-BC83-41746FB3C1C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2547929434"/>
      </p:ext>
    </p:extLst>
  </p:cSld>
  <p:clrMapOvr>
    <a:masterClrMapping/>
  </p:clrMapOvr>
  <p:hf sldNum="0" hdr="0" ftr="0" dt="0"/>
  <p:extLst>
    <p:ext uri="{DCECCB84-F9BA-43D5-87BE-67443E8EF086}">
      <p15:sldGuideLst xmlns:p15="http://schemas.microsoft.com/office/powerpoint/2012/main">
        <p15:guide id="8" orient="horz" pos="2160" userDrawn="1">
          <p15:clr>
            <a:srgbClr val="FFFFFF"/>
          </p15:clr>
        </p15:guide>
        <p15:guide id="9" pos="413" userDrawn="1">
          <p15:clr>
            <a:srgbClr val="FFFFFF"/>
          </p15:clr>
        </p15:guide>
        <p15:guide id="10" pos="3168" userDrawn="1">
          <p15:clr>
            <a:srgbClr val="FFFFFF"/>
          </p15:clr>
        </p15:guide>
        <p15:guide id="11" orient="horz" pos="1572" userDrawn="1">
          <p15:clr>
            <a:srgbClr val="FFFFFF"/>
          </p15:clr>
        </p15:guide>
        <p15:guide id="12" orient="horz" pos="2258" userDrawn="1">
          <p15:clr>
            <a:srgbClr val="FFFFFF"/>
          </p15:clr>
        </p15:guide>
        <p15:guide id="13" orient="horz" pos="2454" userDrawn="1">
          <p15:clr>
            <a:srgbClr val="FFFFFF"/>
          </p15:clr>
        </p15:guide>
        <p15:guide id="14" orient="horz" pos="2650" userDrawn="1">
          <p15:clr>
            <a:srgbClr val="FFFFFF"/>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30925010"/>
      </p:ext>
    </p:extLst>
  </p:cSld>
  <p:clrMapOvr>
    <a:masterClrMapping/>
  </p:clrMapOvr>
  <p:hf sldNum="0" hdr="0" ftr="0" dt="0"/>
  <p:extLst>
    <p:ext uri="{DCECCB84-F9BA-43D5-87BE-67443E8EF086}">
      <p15:sldGuideLst xmlns:p15="http://schemas.microsoft.com/office/powerpoint/2012/main"/>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Blank color">
    <p:bg>
      <p:bgPr>
        <a:solidFill>
          <a:schemeClr val="tx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66929380"/>
      </p:ext>
    </p:extLst>
  </p:cSld>
  <p:clrMapOvr>
    <a:masterClrMapping/>
  </p:clrMapOvr>
  <p:hf sldNum="0" hdr="0" ftr="0" dt="0"/>
  <p:extLst>
    <p:ext uri="{DCECCB84-F9BA-43D5-87BE-67443E8EF086}">
      <p15:sldGuideLst xmlns:p15="http://schemas.microsoft.com/office/powerpoint/2012/main"/>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Copyright">
    <p:spTree>
      <p:nvGrpSpPr>
        <p:cNvPr id="1" name=""/>
        <p:cNvGrpSpPr/>
        <p:nvPr/>
      </p:nvGrpSpPr>
      <p:grpSpPr>
        <a:xfrm>
          <a:off x="0" y="0"/>
          <a:ext cx="0" cy="0"/>
          <a:chOff x="0" y="0"/>
          <a:chExt cx="0" cy="0"/>
        </a:xfrm>
      </p:grpSpPr>
      <p:sp>
        <p:nvSpPr>
          <p:cNvPr id="11" name="Content Placeholder 2">
            <a:extLst>
              <a:ext uri="{FF2B5EF4-FFF2-40B4-BE49-F238E27FC236}">
                <a16:creationId xmlns:a16="http://schemas.microsoft.com/office/drawing/2014/main" id="{4F94614A-5991-48D1-BAE0-C77F81393F2D}"/>
              </a:ext>
            </a:extLst>
          </p:cNvPr>
          <p:cNvSpPr txBox="1">
            <a:spLocks/>
          </p:cNvSpPr>
          <p:nvPr userDrawn="1"/>
        </p:nvSpPr>
        <p:spPr>
          <a:xfrm>
            <a:off x="228601" y="361950"/>
            <a:ext cx="11811000" cy="5962650"/>
          </a:xfrm>
          <a:prstGeom prst="rect">
            <a:avLst/>
          </a:prstGeom>
        </p:spPr>
        <p:txBody>
          <a:bodyPr vert="horz" lIns="91427" tIns="45713" rIns="91427" bIns="45713" rtlCol="0">
            <a:normAutofit fontScale="85000" lnSpcReduction="20000"/>
          </a:bodyPr>
          <a:lstStyle>
            <a:lvl1pPr marL="112713" indent="6350" algn="l" defTabSz="914400" rtl="0" eaLnBrk="1" latinLnBrk="0" hangingPunct="1">
              <a:spcBef>
                <a:spcPct val="20000"/>
              </a:spcBef>
              <a:spcAft>
                <a:spcPts val="300"/>
              </a:spcAft>
              <a:buSzPct val="100000"/>
              <a:buFont typeface="Arial" pitchFamily="34" charset="0"/>
              <a:buNone/>
              <a:defRPr sz="1050" kern="1200">
                <a:solidFill>
                  <a:schemeClr val="tx1"/>
                </a:solidFill>
                <a:latin typeface="Calibri Light" panose="020F0302020204030204" pitchFamily="34" charset="0"/>
                <a:ea typeface="+mn-ea"/>
                <a:cs typeface="+mn-cs"/>
              </a:defRPr>
            </a:lvl1pPr>
            <a:lvl2pPr marL="112713" indent="6350" algn="l" defTabSz="914400" rtl="0" eaLnBrk="1" latinLnBrk="0" hangingPunct="1">
              <a:spcBef>
                <a:spcPct val="20000"/>
              </a:spcBef>
              <a:buSzPct val="110000"/>
              <a:buFont typeface="Arial" pitchFamily="34" charset="0"/>
              <a:buNone/>
              <a:defRPr sz="2000" kern="1200">
                <a:solidFill>
                  <a:schemeClr val="tx1"/>
                </a:solidFill>
                <a:latin typeface="Calibri Light" panose="020F0302020204030204" pitchFamily="34" charset="0"/>
                <a:ea typeface="+mn-ea"/>
                <a:cs typeface="+mn-cs"/>
              </a:defRPr>
            </a:lvl2pPr>
            <a:lvl3pPr marL="112713" indent="6350" algn="l" defTabSz="914400" rtl="0" eaLnBrk="1" latinLnBrk="0" hangingPunct="1">
              <a:spcBef>
                <a:spcPct val="20000"/>
              </a:spcBef>
              <a:buSzPct val="110000"/>
              <a:buFont typeface="Arial" pitchFamily="34" charset="0"/>
              <a:buNone/>
              <a:defRPr sz="1800" kern="1200">
                <a:solidFill>
                  <a:schemeClr val="tx1"/>
                </a:solidFill>
                <a:latin typeface="Calibri Light" panose="020F0302020204030204" pitchFamily="34" charset="0"/>
                <a:ea typeface="+mn-ea"/>
                <a:cs typeface="+mn-cs"/>
              </a:defRPr>
            </a:lvl3pPr>
            <a:lvl4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4pPr>
            <a:lvl5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00" b="1" dirty="0">
                <a:solidFill>
                  <a:srgbClr val="000000"/>
                </a:solidFill>
              </a:rPr>
              <a:t>Conditions and Terms of Use</a:t>
            </a:r>
          </a:p>
          <a:p>
            <a:r>
              <a:rPr lang="en-US" sz="1500" dirty="0">
                <a:solidFill>
                  <a:srgbClr val="0A5BBA"/>
                </a:solidFill>
              </a:rPr>
              <a:t>Microsoft Confidential</a:t>
            </a:r>
          </a:p>
          <a:p>
            <a:r>
              <a:rPr lang="en-US" sz="1800" dirty="0">
                <a:solidFill>
                  <a:srgbClr val="000000"/>
                </a:solidFill>
              </a:rPr>
              <a:t>This training package is proprietary and confidential, and is intended only for uses described in the training materials. Content and software is provided to you under a Non-Disclosure Agreement and cannot be distributed. Copying or disclosing all or any portion of the content and/or software included in such packages is strictly prohibited.</a:t>
            </a:r>
          </a:p>
          <a:p>
            <a:r>
              <a:rPr lang="en-US" sz="1800" dirty="0">
                <a:solidFill>
                  <a:srgbClr val="000000"/>
                </a:solidFill>
              </a:rPr>
              <a:t>The contents of this package are for informational and training purposes only and are provided "as is" without warranty of any kind, whether express or implied, including but not limited to the implied warranties of merchantability, fitness for a particular purpose, and non-infringement.</a:t>
            </a:r>
          </a:p>
          <a:p>
            <a:r>
              <a:rPr lang="en-US" sz="1800" dirty="0">
                <a:solidFill>
                  <a:srgbClr val="000000"/>
                </a:solidFill>
              </a:rPr>
              <a:t>Training package content, including URLs and other Internet website references, is subject to change without notice. Because Microsoft must respond to changing market conditions, the content should not be interpreted to be a commitment on the part of Microsoft, and Microsoft cannot guarantee the accuracy of any information presented after the date of publication. Unless otherwise noted, the companies, organizations, products, domain names, e-mail addresses, logos, people, places, and events depicted herein are fictitious, and no association with any real company, organization, product, domain name, e-mail address, logo, person, place, or event is intended or should be inferred. </a:t>
            </a:r>
          </a:p>
          <a:p>
            <a:endParaRPr lang="en-US" sz="1800" dirty="0">
              <a:solidFill>
                <a:srgbClr val="000000"/>
              </a:solidFill>
            </a:endParaRPr>
          </a:p>
          <a:p>
            <a:r>
              <a:rPr lang="en-US" sz="2300" b="1" dirty="0">
                <a:solidFill>
                  <a:srgbClr val="000000"/>
                </a:solidFill>
              </a:rPr>
              <a:t>Copyright and Trademarks </a:t>
            </a:r>
          </a:p>
          <a:p>
            <a:r>
              <a:rPr lang="en-US" sz="1500" dirty="0">
                <a:solidFill>
                  <a:srgbClr val="0A5BBA"/>
                </a:solidFill>
              </a:rPr>
              <a:t>© 2020 Microsoft Corporation. All rights reserved.</a:t>
            </a:r>
          </a:p>
          <a:p>
            <a:r>
              <a:rPr lang="en-US" sz="1800" dirty="0">
                <a:solidFill>
                  <a:srgbClr val="000000"/>
                </a:solidFill>
              </a:rPr>
              <a:t>Microsoft may have patents, patent applications, trademarks, copyrights, or other intellectual property rights covering subject matter in this document. Except as expressly provided in written license agreement from Microsoft, the furnishing of this document does not give you any license to these patents, trademarks, copyrights, or other intellectual property.</a:t>
            </a:r>
          </a:p>
          <a:p>
            <a:r>
              <a:rPr lang="en-US" sz="1800" dirty="0">
                <a:solidFill>
                  <a:srgbClr val="000000"/>
                </a:solidFill>
              </a:rPr>
              <a:t>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pPr algn="ctr"/>
            <a:r>
              <a:rPr lang="en-US" sz="1800" dirty="0">
                <a:solidFill>
                  <a:srgbClr val="000000"/>
                </a:solidFill>
              </a:rPr>
              <a:t>For more information, see </a:t>
            </a:r>
            <a:r>
              <a:rPr lang="en-US" sz="1800" b="1" dirty="0">
                <a:solidFill>
                  <a:srgbClr val="000000"/>
                </a:solidFill>
              </a:rPr>
              <a:t>Use of Microsoft Copyrighted Content </a:t>
            </a:r>
            <a:r>
              <a:rPr lang="en-US" sz="1800" dirty="0">
                <a:solidFill>
                  <a:srgbClr val="000000"/>
                </a:solidFill>
              </a:rPr>
              <a:t>at</a:t>
            </a:r>
            <a:br>
              <a:rPr lang="en-US" sz="1800" dirty="0">
                <a:solidFill>
                  <a:srgbClr val="000000"/>
                </a:solidFill>
              </a:rPr>
            </a:br>
            <a:r>
              <a:rPr lang="en-US" sz="1800" dirty="0">
                <a:solidFill>
                  <a:srgbClr val="FF0000"/>
                </a:solidFill>
                <a:hlinkClick r:id="rId2"/>
              </a:rPr>
              <a:t>https://www.microsoft.com/en-us/legal/intellectualproperty/permissions/default.aspx</a:t>
            </a:r>
            <a:r>
              <a:rPr lang="en-US" sz="1800" dirty="0">
                <a:solidFill>
                  <a:srgbClr val="FF0000"/>
                </a:solidFill>
              </a:rPr>
              <a:t> </a:t>
            </a:r>
          </a:p>
          <a:p>
            <a:r>
              <a:rPr lang="en-US" sz="1800" dirty="0">
                <a:solidFill>
                  <a:srgbClr val="000000"/>
                </a:solidFill>
              </a:rPr>
              <a:t>Microsoft®, Internet Explorer®, Outlook®, OneDrive®, DirectX®, Windows Server® and Windows® are either registered trademarks or trademarks of Microsoft Corporation in the United States and/or other countries. Other Microsoft products mentioned herein may be either registered trademarks or trademarks of Microsoft Corporation in the United States and/or other countries. All other trademarks are property of their respective owners.</a:t>
            </a:r>
          </a:p>
        </p:txBody>
      </p:sp>
    </p:spTree>
    <p:extLst>
      <p:ext uri="{BB962C8B-B14F-4D97-AF65-F5344CB8AC3E}">
        <p14:creationId xmlns:p14="http://schemas.microsoft.com/office/powerpoint/2010/main" val="4027698206"/>
      </p:ext>
    </p:extLst>
  </p:cSld>
  <p:clrMapOvr>
    <a:masterClrMapping/>
  </p:clrMapOvr>
  <p:hf sldNum="0" hdr="0" ftr="0" dt="0"/>
  <p:extLst>
    <p:ext uri="{DCECCB84-F9BA-43D5-87BE-67443E8EF086}">
      <p15:sldGuideLst xmlns:p15="http://schemas.microsoft.com/office/powerpoint/2012/main"/>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Closing logo slide">
    <p:bg>
      <p:bgPr>
        <a:solidFill>
          <a:schemeClr val="tx2"/>
        </a:solidFill>
        <a:effectLst/>
      </p:bgPr>
    </p:bg>
    <p:spTree>
      <p:nvGrpSpPr>
        <p:cNvPr id="1" name=""/>
        <p:cNvGrpSpPr/>
        <p:nvPr/>
      </p:nvGrpSpPr>
      <p:grpSpPr>
        <a:xfrm>
          <a:off x="0" y="0"/>
          <a:ext cx="0" cy="0"/>
          <a:chOff x="0" y="0"/>
          <a:chExt cx="0" cy="0"/>
        </a:xfrm>
      </p:grpSpPr>
      <p:sp>
        <p:nvSpPr>
          <p:cNvPr id="7" name="Text Box 3" descr="This is a copyright notice that should be included on the final slide.">
            <a:extLst>
              <a:ext uri="{FF2B5EF4-FFF2-40B4-BE49-F238E27FC236}">
                <a16:creationId xmlns:a16="http://schemas.microsoft.com/office/drawing/2014/main" id="{04B4E2A9-F0F4-40BC-A66B-ACB987CEF1B9}"/>
              </a:ext>
            </a:extLst>
          </p:cNvPr>
          <p:cNvSpPr txBox="1">
            <a:spLocks noChangeArrowheads="1"/>
          </p:cNvSpPr>
          <p:nvPr/>
        </p:nvSpPr>
        <p:spPr bwMode="blackWhite">
          <a:xfrm>
            <a:off x="655320" y="6119342"/>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solidFill>
                  <a:schemeClr val="bg1"/>
                </a:solidFill>
                <a:cs typeface="Segoe UI" pitchFamily="34" charset="0"/>
              </a:rPr>
              <a:t>© Copyright Microsoft Corporation. All rights reserved. </a:t>
            </a:r>
          </a:p>
        </p:txBody>
      </p:sp>
      <p:pic>
        <p:nvPicPr>
          <p:cNvPr id="10" name="Picture 9" descr="Microsoft Logo">
            <a:extLst>
              <a:ext uri="{FF2B5EF4-FFF2-40B4-BE49-F238E27FC236}">
                <a16:creationId xmlns:a16="http://schemas.microsoft.com/office/drawing/2014/main" id="{636C95FD-6A74-4A60-A70A-46D16BA5191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988406785"/>
      </p:ext>
    </p:extLst>
  </p:cSld>
  <p:clrMapOvr>
    <a:masterClrMapping/>
  </p:clrMapOvr>
  <p:hf sldNum="0" hdr="0" ftr="0" dt="0"/>
  <p:extLst>
    <p:ext uri="{DCECCB84-F9BA-43D5-87BE-67443E8EF086}">
      <p15:sldGuideLst xmlns:p15="http://schemas.microsoft.com/office/powerpoint/2012/main"/>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1 Title"/>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2 Text Placeholder">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655638" y="1436688"/>
            <a:ext cx="10880725" cy="4832349"/>
          </a:xfrm>
          <a:prstGeom prst="rect">
            <a:avLst/>
          </a:prstGeom>
        </p:spPr>
        <p:txBody>
          <a:bodyPr wrap="square">
            <a:noAutofit/>
          </a:bodyPr>
          <a:lstStyle>
            <a:lvl1pPr>
              <a:defRPr sz="2400">
                <a:latin typeface="+mn-lt"/>
              </a:defRPr>
            </a:lvl1pPr>
            <a:lvl2pPr>
              <a:defRPr sz="2000">
                <a:latin typeface="+mn-lt"/>
              </a:defRPr>
            </a:lvl2pPr>
            <a:lvl3pPr>
              <a:defRPr sz="1800">
                <a:latin typeface="+mn-lt"/>
              </a:defRPr>
            </a:lvl3pPr>
            <a:lvl4pPr>
              <a:defRPr sz="1600">
                <a:latin typeface="+mn-lt"/>
              </a:defRPr>
            </a:lvl4pPr>
            <a:lvl5pPr>
              <a:defRPr sz="1400">
                <a:latin typeface="+mn-lt"/>
              </a:defRPr>
            </a:lvl5pPr>
            <a:lvl6pPr marL="1024128" indent="-164592">
              <a:spcBef>
                <a:spcPts val="330"/>
              </a:spcBef>
              <a:defRPr sz="1800" baseline="0"/>
            </a:lvl6pPr>
            <a:lvl7pPr marL="1024128" indent="-164592">
              <a:spcBef>
                <a:spcPts val="330"/>
              </a:spcBef>
              <a:defRPr sz="1800" baseline="0"/>
            </a:lvl7pPr>
            <a:lvl8pPr marL="1024128" indent="-164592">
              <a:spcBef>
                <a:spcPts val="330"/>
              </a:spcBef>
              <a:defRPr sz="1800" baseline="0"/>
            </a:lvl8pPr>
            <a:lvl9pPr marL="1024128" indent="-164592">
              <a:spcBef>
                <a:spcPts val="330"/>
              </a:spcBef>
              <a:defRPr sz="1800" baseline="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862339747"/>
      </p:ext>
    </p:extLst>
  </p:cSld>
  <p:clrMapOvr>
    <a:overrideClrMapping bg1="dk1" tx1="lt1" bg2="dk2" tx2="lt2" accent1="accent1" accent2="accent2" accent3="accent3" accent4="accent4" accent5="accent5" accent6="accent6" hlink="hlink" folHlink="folHlink"/>
  </p:clrMapOvr>
  <p:hf sldNum="0" hdr="0" ftr="0" dt="0"/>
  <p:extLst>
    <p:ext uri="{DCECCB84-F9BA-43D5-87BE-67443E8EF086}">
      <p15:sldGuideLst xmlns:p15="http://schemas.microsoft.com/office/powerpoint/2012/main">
        <p15:guide id="9" orient="horz" pos="202" userDrawn="1">
          <p15:clr>
            <a:srgbClr val="FFFFFF"/>
          </p15:clr>
        </p15:guide>
        <p15:guide id="10" orient="horz" pos="495" userDrawn="1">
          <p15:clr>
            <a:srgbClr val="FFFFFF"/>
          </p15:clr>
        </p15:guide>
        <p15:guide id="11" orient="horz" pos="887" userDrawn="1">
          <p15:clr>
            <a:srgbClr val="FFFFFF"/>
          </p15:clr>
        </p15:guide>
        <p15:guide id="12" orient="horz" pos="3923" userDrawn="1">
          <p15:clr>
            <a:srgbClr val="FFFFFF"/>
          </p15:clr>
        </p15:guide>
        <p15:guide id="13" pos="413" userDrawn="1">
          <p15:clr>
            <a:srgbClr val="FFFFFF"/>
          </p15:clr>
        </p15:guide>
        <p15:guide id="14" pos="7267" userDrawn="1">
          <p15:clr>
            <a:srgbClr val="FFFFFF"/>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Square Photo 2">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 uri="{C183D7F6-B498-43B3-948B-1728B52AA6E4}">
                <adec:decorative xmlns:adec="http://schemas.microsoft.com/office/drawing/2017/decorative" val="0"/>
              </a:ext>
            </a:extLst>
          </p:cNvPr>
          <p:cNvSpPr>
            <a:spLocks noGrp="1"/>
          </p:cNvSpPr>
          <p:nvPr>
            <p:ph type="ctrTitle"/>
          </p:nvPr>
        </p:nvSpPr>
        <p:spPr>
          <a:xfrm>
            <a:off x="655637" y="2487168"/>
            <a:ext cx="4352925" cy="1097280"/>
          </a:xfrm>
        </p:spPr>
        <p:txBody>
          <a:bodyPr bIns="45720" anchor="b">
            <a:noAutofit/>
          </a:bodyPr>
          <a:lstStyle>
            <a:lvl1pPr algn="l">
              <a:defRPr sz="3600">
                <a:solidFill>
                  <a:schemeClr val="tx1"/>
                </a:solidFill>
              </a:defRPr>
            </a:lvl1pPr>
          </a:lstStyle>
          <a:p>
            <a:r>
              <a:rPr lang="en-US" noProof="0" dirty="0"/>
              <a:t>Click to edit Master title style</a:t>
            </a:r>
          </a:p>
        </p:txBody>
      </p:sp>
      <p:sp>
        <p:nvSpPr>
          <p:cNvPr id="10" name="2 Subtitle">
            <a:extLst>
              <a:ext uri="{FF2B5EF4-FFF2-40B4-BE49-F238E27FC236}">
                <a16:creationId xmlns:a16="http://schemas.microsoft.com/office/drawing/2014/main" id="{D55E7899-E90B-4B88-95E2-00E3DAC8A7A7}"/>
              </a:ext>
              <a:ext uri="{C183D7F6-B498-43B3-948B-1728B52AA6E4}">
                <adec:decorative xmlns:adec="http://schemas.microsoft.com/office/drawing/2017/decorative" val="0"/>
              </a:ext>
            </a:extLst>
          </p:cNvPr>
          <p:cNvSpPr>
            <a:spLocks noGrp="1"/>
          </p:cNvSpPr>
          <p:nvPr>
            <p:ph type="subTitle" idx="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dirty="0"/>
              <a:t>Click to edit Master subtitle style</a:t>
            </a:r>
          </a:p>
        </p:txBody>
      </p:sp>
      <p:pic>
        <p:nvPicPr>
          <p:cNvPr id="11" name="Picture 10" descr="Microsoft Logo">
            <a:extLst>
              <a:ext uri="{FF2B5EF4-FFF2-40B4-BE49-F238E27FC236}">
                <a16:creationId xmlns:a16="http://schemas.microsoft.com/office/drawing/2014/main" id="{FA86A238-F7CE-4162-8B00-2166F5ED253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
        <p:nvSpPr>
          <p:cNvPr id="13" name="Picture Placeholder 8">
            <a:extLst>
              <a:ext uri="{FF2B5EF4-FFF2-40B4-BE49-F238E27FC236}">
                <a16:creationId xmlns:a16="http://schemas.microsoft.com/office/drawing/2014/main" id="{182FB499-89AE-4177-A821-127E0BD7F722}"/>
              </a:ext>
              <a:ext uri="{C183D7F6-B498-43B3-948B-1728B52AA6E4}">
                <adec:decorative xmlns:adec="http://schemas.microsoft.com/office/drawing/2017/decorative" val="1"/>
              </a:ext>
            </a:extLst>
          </p:cNvPr>
          <p:cNvSpPr>
            <a:spLocks noGrp="1"/>
          </p:cNvSpPr>
          <p:nvPr>
            <p:ph type="pic" sz="quarter" idx="17" hasCustomPrompt="1"/>
          </p:nvPr>
        </p:nvSpPr>
        <p:spPr>
          <a:xfrm>
            <a:off x="5333682"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546842594"/>
      </p:ext>
    </p:extLst>
  </p:cSld>
  <p:clrMapOvr>
    <a:masterClrMapping/>
  </p:clrMapOvr>
  <p:hf sldNum="0" hdr="0" ftr="0" dt="0"/>
  <p:extLst>
    <p:ext uri="{DCECCB84-F9BA-43D5-87BE-67443E8EF086}">
      <p15:sldGuideLst xmlns:p15="http://schemas.microsoft.com/office/powerpoint/2012/main">
        <p15:guide id="9" orient="horz" pos="2160" userDrawn="1">
          <p15:clr>
            <a:srgbClr val="547EBF"/>
          </p15:clr>
        </p15:guide>
        <p15:guide id="10" orient="horz" pos="1572" userDrawn="1">
          <p15:clr>
            <a:srgbClr val="547EBF"/>
          </p15:clr>
        </p15:guide>
        <p15:guide id="11" orient="horz" pos="2258" userDrawn="1">
          <p15:clr>
            <a:srgbClr val="547EBF"/>
          </p15:clr>
        </p15:guide>
        <p15:guide id="12" orient="horz" pos="2454" userDrawn="1">
          <p15:clr>
            <a:srgbClr val="547EBF"/>
          </p15:clr>
        </p15:guide>
        <p15:guide id="13" orient="horz" pos="2650" userDrawn="1">
          <p15:clr>
            <a:srgbClr val="547EBF"/>
          </p15:clr>
        </p15:guide>
        <p15:guide id="14" pos="3155" userDrawn="1">
          <p15:clr>
            <a:srgbClr val="547EBF"/>
          </p15:clr>
        </p15:guide>
        <p15:guide id="15" pos="413" userDrawn="1">
          <p15:clr>
            <a:srgbClr val="547EBF"/>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Slide">
    <p:bg>
      <p:bgPr>
        <a:solidFill>
          <a:schemeClr val="tx2"/>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 uri="{C183D7F6-B498-43B3-948B-1728B52AA6E4}">
                <adec:decorative xmlns:adec="http://schemas.microsoft.com/office/drawing/2017/decorative" val="0"/>
              </a:ext>
            </a:extLst>
          </p:cNvPr>
          <p:cNvSpPr>
            <a:spLocks noGrp="1"/>
          </p:cNvSpPr>
          <p:nvPr>
            <p:ph type="title"/>
          </p:nvPr>
        </p:nvSpPr>
        <p:spPr>
          <a:xfrm>
            <a:off x="655638" y="2979777"/>
            <a:ext cx="9015411" cy="604798"/>
          </a:xfrm>
        </p:spPr>
        <p:txBody>
          <a:bodyPr vert="horz" lIns="0" tIns="0" rIns="0" bIns="45720" rtlCol="0" anchor="b">
            <a:noAutofit/>
          </a:bodyPr>
          <a:lstStyle>
            <a:lvl1pPr>
              <a:defRPr lang="en-GB" sz="3600" baseline="0" dirty="0">
                <a:solidFill>
                  <a:schemeClr val="bg1"/>
                </a:solidFill>
              </a:defRPr>
            </a:lvl1pPr>
          </a:lstStyle>
          <a:p>
            <a:pPr lvl="0"/>
            <a:r>
              <a:rPr lang="en-US" noProof="0" dirty="0"/>
              <a:t>Click to edit Master title style</a:t>
            </a:r>
          </a:p>
        </p:txBody>
      </p:sp>
      <p:sp>
        <p:nvSpPr>
          <p:cNvPr id="8" name="2 Subtitle">
            <a:extLst>
              <a:ext uri="{FF2B5EF4-FFF2-40B4-BE49-F238E27FC236}">
                <a16:creationId xmlns:a16="http://schemas.microsoft.com/office/drawing/2014/main" id="{16A44250-24E5-40C9-A0C6-F8F7E55B832B}"/>
              </a:ext>
              <a:ext uri="{C183D7F6-B498-43B3-948B-1728B52AA6E4}">
                <adec:decorative xmlns:adec="http://schemas.microsoft.com/office/drawing/2017/decorative" val="0"/>
              </a:ext>
            </a:extLst>
          </p:cNvPr>
          <p:cNvSpPr>
            <a:spLocks noGrp="1"/>
          </p:cNvSpPr>
          <p:nvPr>
            <p:ph type="subTitle" idx="1"/>
          </p:nvPr>
        </p:nvSpPr>
        <p:spPr>
          <a:xfrm>
            <a:off x="655638" y="3895090"/>
            <a:ext cx="9015730" cy="311150"/>
          </a:xfrm>
          <a:prstGeom prst="rect">
            <a:avLst/>
          </a:prstGeom>
        </p:spPr>
        <p:txBody>
          <a:bodyPr/>
          <a:lstStyle>
            <a:lvl1pPr marL="0" indent="0" algn="l" defTabSz="932688">
              <a:lnSpc>
                <a:spcPct val="100000"/>
              </a:lnSpc>
              <a:spcBef>
                <a:spcPts val="672"/>
              </a:spcBef>
              <a:buFontTx/>
              <a:buNone/>
              <a:defRPr sz="2200" baseline="0">
                <a:solidFill>
                  <a:schemeClr val="bg1"/>
                </a:solidFill>
              </a:defRPr>
            </a:lvl1pPr>
            <a:lvl2pPr marL="0" indent="0" algn="l" defTabSz="932688">
              <a:lnSpc>
                <a:spcPct val="100000"/>
              </a:lnSpc>
              <a:spcBef>
                <a:spcPts val="672"/>
              </a:spcBef>
              <a:buFontTx/>
              <a:buNone/>
              <a:defRPr sz="2200" baseline="0">
                <a:solidFill>
                  <a:schemeClr val="bg1"/>
                </a:solidFill>
              </a:defRPr>
            </a:lvl2pPr>
            <a:lvl3pPr marL="0" indent="0" algn="l" defTabSz="932688">
              <a:lnSpc>
                <a:spcPct val="100000"/>
              </a:lnSpc>
              <a:spcBef>
                <a:spcPts val="672"/>
              </a:spcBef>
              <a:buFontTx/>
              <a:buNone/>
              <a:defRPr sz="2200" baseline="0">
                <a:solidFill>
                  <a:schemeClr val="bg1"/>
                </a:solidFill>
              </a:defRPr>
            </a:lvl3pPr>
            <a:lvl4pPr marL="0" indent="0" algn="l" defTabSz="932688">
              <a:lnSpc>
                <a:spcPct val="100000"/>
              </a:lnSpc>
              <a:spcBef>
                <a:spcPts val="672"/>
              </a:spcBef>
              <a:buFontTx/>
              <a:buNone/>
              <a:defRPr sz="2200" baseline="0">
                <a:solidFill>
                  <a:schemeClr val="bg1"/>
                </a:solidFill>
              </a:defRPr>
            </a:lvl4pPr>
            <a:lvl5pPr marL="0" indent="0" algn="l">
              <a:lnSpc>
                <a:spcPct val="110000"/>
              </a:lnSpc>
              <a:buNone/>
              <a:defRPr sz="2200" baseline="0">
                <a:solidFill>
                  <a:schemeClr val="bg1"/>
                </a:solidFill>
              </a:defRPr>
            </a:lvl5pPr>
            <a:lvl6pPr marL="0" indent="0" algn="l" defTabSz="932688">
              <a:lnSpc>
                <a:spcPct val="100000"/>
              </a:lnSpc>
              <a:spcBef>
                <a:spcPts val="672"/>
              </a:spcBef>
              <a:buFontTx/>
              <a:buNone/>
              <a:defRPr sz="2200" baseline="0">
                <a:solidFill>
                  <a:schemeClr val="bg1"/>
                </a:solidFill>
              </a:defRPr>
            </a:lvl6pPr>
            <a:lvl7pPr marL="0" indent="0" algn="l" defTabSz="932688">
              <a:lnSpc>
                <a:spcPct val="100000"/>
              </a:lnSpc>
              <a:spcBef>
                <a:spcPts val="672"/>
              </a:spcBef>
              <a:buFontTx/>
              <a:buNone/>
              <a:defRPr sz="2200" baseline="0">
                <a:solidFill>
                  <a:schemeClr val="bg1"/>
                </a:solidFill>
              </a:defRPr>
            </a:lvl7pPr>
            <a:lvl8pPr marL="0" indent="0" algn="l" defTabSz="932688">
              <a:lnSpc>
                <a:spcPct val="100000"/>
              </a:lnSpc>
              <a:spcBef>
                <a:spcPts val="672"/>
              </a:spcBef>
              <a:buFontTx/>
              <a:buNone/>
              <a:defRPr sz="2200" baseline="0">
                <a:solidFill>
                  <a:schemeClr val="bg1"/>
                </a:solidFill>
              </a:defRPr>
            </a:lvl8pPr>
            <a:lvl9pPr marL="0" indent="0" algn="l" defTabSz="932688">
              <a:lnSpc>
                <a:spcPct val="100000"/>
              </a:lnSpc>
              <a:spcBef>
                <a:spcPts val="672"/>
              </a:spcBef>
              <a:buFontTx/>
              <a:buNone/>
              <a:defRPr sz="2200" baseline="0">
                <a:solidFill>
                  <a:schemeClr val="bg1"/>
                </a:solidFill>
              </a:defRPr>
            </a:lvl9pPr>
          </a:lstStyle>
          <a:p>
            <a:r>
              <a:rPr lang="en-US" noProof="0" dirty="0"/>
              <a:t>Click to edit Master subtitle style</a:t>
            </a:r>
          </a:p>
        </p:txBody>
      </p:sp>
      <p:pic>
        <p:nvPicPr>
          <p:cNvPr id="9" name="Picture 8" descr="Microsoft Logo">
            <a:extLst>
              <a:ext uri="{FF2B5EF4-FFF2-40B4-BE49-F238E27FC236}">
                <a16:creationId xmlns:a16="http://schemas.microsoft.com/office/drawing/2014/main" id="{E4589339-495F-4829-A639-599297D7634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2857462620"/>
      </p:ext>
    </p:extLst>
  </p:cSld>
  <p:clrMapOvr>
    <a:masterClrMapping/>
  </p:clrMapOvr>
  <p:hf sldNum="0" hdr="0" ftr="0" dt="0"/>
  <p:extLst>
    <p:ext uri="{DCECCB84-F9BA-43D5-87BE-67443E8EF086}">
      <p15:sldGuideLst xmlns:p15="http://schemas.microsoft.com/office/powerpoint/2012/main">
        <p15:guide id="1" pos="413">
          <p15:clr>
            <a:srgbClr val="FFFFFF"/>
          </p15:clr>
        </p15:guide>
        <p15:guide id="2" pos="6092">
          <p15:clr>
            <a:srgbClr val="FFFFFF"/>
          </p15:clr>
        </p15:guide>
        <p15:guide id="3" orient="horz" pos="2160">
          <p15:clr>
            <a:srgbClr val="FFFFFF"/>
          </p15:clr>
        </p15:guide>
        <p15:guide id="4" orient="horz" pos="1866">
          <p15:clr>
            <a:srgbClr val="FFFFFF"/>
          </p15:clr>
        </p15:guide>
        <p15:guide id="5" orient="horz" pos="2258">
          <p15:clr>
            <a:srgbClr val="FFFFFF"/>
          </p15:clr>
        </p15:guide>
        <p15:guide id="6" orient="horz" pos="2454">
          <p15:clr>
            <a:srgbClr val="FFFFFF"/>
          </p15:clr>
        </p15:guide>
        <p15:guide id="7" orient="horz" pos="2650">
          <p15:clr>
            <a:srgbClr val="FFFFFF"/>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Slide 2">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2" cy="604797"/>
          </a:xfrm>
        </p:spPr>
        <p:txBody>
          <a:bodyPr vert="horz" lIns="0" tIns="0" rIns="0" bIns="45720" rtlCol="0" anchor="b">
            <a:noAutofit/>
          </a:bodyPr>
          <a:lstStyle>
            <a:lvl1pPr>
              <a:defRPr lang="en-GB" sz="3600" baseline="0" dirty="0"/>
            </a:lvl1pPr>
          </a:lstStyle>
          <a:p>
            <a:pPr lvl="0"/>
            <a:r>
              <a:rPr lang="en-US" noProof="0" dirty="0"/>
              <a:t>Click to edit Master title style</a:t>
            </a:r>
          </a:p>
        </p:txBody>
      </p:sp>
      <p:sp>
        <p:nvSpPr>
          <p:cNvPr id="10" name="2 Subtitle">
            <a:extLst>
              <a:ext uri="{FF2B5EF4-FFF2-40B4-BE49-F238E27FC236}">
                <a16:creationId xmlns:a16="http://schemas.microsoft.com/office/drawing/2014/main" id="{EBA27D59-8026-4A20-9B79-094DBDACB810}"/>
              </a:ext>
            </a:extLst>
          </p:cNvPr>
          <p:cNvSpPr>
            <a:spLocks noGrp="1"/>
          </p:cNvSpPr>
          <p:nvPr>
            <p:ph type="subTitle" idx="1"/>
          </p:nvPr>
        </p:nvSpPr>
        <p:spPr>
          <a:xfrm>
            <a:off x="655638" y="3895090"/>
            <a:ext cx="9015730" cy="311150"/>
          </a:xfrm>
          <a:prstGeom prst="rect">
            <a:avLst/>
          </a:prstGeom>
        </p:spPr>
        <p:txBody>
          <a:bodyPr/>
          <a:lstStyle>
            <a:lvl1pPr marL="0" indent="0" algn="l" defTabSz="932688">
              <a:lnSpc>
                <a:spcPct val="100000"/>
              </a:lnSpc>
              <a:spcBef>
                <a:spcPts val="672"/>
              </a:spcBef>
              <a:buFontTx/>
              <a:buNone/>
              <a:defRPr sz="22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dirty="0"/>
              <a:t>Click to edit Master subtitle style</a:t>
            </a:r>
          </a:p>
        </p:txBody>
      </p:sp>
      <p:pic>
        <p:nvPicPr>
          <p:cNvPr id="8" name="Picture 7" descr="Microsoft Logo">
            <a:extLst>
              <a:ext uri="{FF2B5EF4-FFF2-40B4-BE49-F238E27FC236}">
                <a16:creationId xmlns:a16="http://schemas.microsoft.com/office/drawing/2014/main" id="{1B752D83-5EC4-4ADA-A02A-6E618B8BC55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325985641"/>
      </p:ext>
    </p:extLst>
  </p:cSld>
  <p:clrMapOvr>
    <a:masterClrMapping/>
  </p:clrMapOvr>
  <p:hf sldNum="0" hdr="0" ftr="0" dt="0"/>
  <p:extLst>
    <p:ext uri="{DCECCB84-F9BA-43D5-87BE-67443E8EF086}">
      <p15:sldGuideLst xmlns:p15="http://schemas.microsoft.com/office/powerpoint/2012/main">
        <p15:guide id="9" orient="horz" pos="2160" userDrawn="1">
          <p15:clr>
            <a:srgbClr val="A4A3A4"/>
          </p15:clr>
        </p15:guide>
        <p15:guide id="10" orient="horz" pos="2258" userDrawn="1">
          <p15:clr>
            <a:srgbClr val="547EBF"/>
          </p15:clr>
        </p15:guide>
        <p15:guide id="11" orient="horz" pos="1866" userDrawn="1">
          <p15:clr>
            <a:srgbClr val="547EBF"/>
          </p15:clr>
        </p15:guide>
        <p15:guide id="12" orient="horz" pos="2650" userDrawn="1">
          <p15:clr>
            <a:srgbClr val="547EBF"/>
          </p15:clr>
        </p15:guide>
        <p15:guide id="13" orient="horz" pos="2454" userDrawn="1">
          <p15:clr>
            <a:srgbClr val="547EBF"/>
          </p15:clr>
        </p15:guide>
        <p15:guide id="14" pos="413" userDrawn="1">
          <p15:clr>
            <a:srgbClr val="547EBF"/>
          </p15:clr>
        </p15:guide>
        <p15:guide id="15" pos="6092" userDrawn="1">
          <p15:clr>
            <a:srgbClr val="547EBF"/>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dirty="0"/>
              <a:t>Click to edit Master title style</a:t>
            </a:r>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p:nvPr>
        </p:nvSpPr>
        <p:spPr>
          <a:xfrm>
            <a:off x="655638" y="1408114"/>
            <a:ext cx="10880726" cy="4819650"/>
          </a:xfrm>
          <a:prstGeom prst="rect">
            <a:avLst/>
          </a:prstGeom>
        </p:spPr>
        <p:txBody>
          <a:bodyPr/>
          <a:lstStyle>
            <a:lvl1pPr>
              <a:defRPr sz="2400"/>
            </a:lvl1pPr>
            <a:lvl5pPr>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4188827746"/>
      </p:ext>
    </p:extLst>
  </p:cSld>
  <p:clrMapOvr>
    <a:masterClrMapping/>
  </p:clrMapOvr>
  <p:hf sldNum="0" hdr="0" ftr="0" dt="0"/>
  <p:extLst>
    <p:ext uri="{DCECCB84-F9BA-43D5-87BE-67443E8EF086}">
      <p15:sldGuideLst xmlns:p15="http://schemas.microsoft.com/office/powerpoint/2012/main">
        <p15:guide id="1" orient="horz" pos="880">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 Subtitle and Conten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endParaRPr lang="en-US" noProof="0" dirty="0"/>
          </a:p>
        </p:txBody>
      </p:sp>
      <p:sp>
        <p:nvSpPr>
          <p:cNvPr id="8" name="2 Subtitle">
            <a:extLst>
              <a:ext uri="{FF2B5EF4-FFF2-40B4-BE49-F238E27FC236}">
                <a16:creationId xmlns:a16="http://schemas.microsoft.com/office/drawing/2014/main" id="{C7C3AFAE-72AD-4B70-BB9C-37420C66D458}"/>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p:nvPr>
        </p:nvSpPr>
        <p:spPr>
          <a:xfrm>
            <a:off x="655638" y="1408114"/>
            <a:ext cx="10880726" cy="4819650"/>
          </a:xfrm>
          <a:prstGeom prst="rect">
            <a:avLst/>
          </a:prstGeom>
        </p:spPr>
        <p:txBody>
          <a:bodyPr/>
          <a:lstStyle>
            <a:lvl1pPr>
              <a:defRPr sz="2400"/>
            </a:lvl1pPr>
            <a:lvl5pPr>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2990326054"/>
      </p:ext>
    </p:extLst>
  </p:cSld>
  <p:clrMapOvr>
    <a:masterClrMapping/>
  </p:clrMapOvr>
  <p:hf sldNum="0" hdr="0" ftr="0" dt="0"/>
  <p:extLst>
    <p:ext uri="{DCECCB84-F9BA-43D5-87BE-67443E8EF086}">
      <p15:sldGuideLst xmlns:p15="http://schemas.microsoft.com/office/powerpoint/2012/main">
        <p15:guide id="1" orient="horz" pos="880" userDrawn="1">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userDrawn="1">
          <p15:clr>
            <a:srgbClr val="547EBF"/>
          </p15:clr>
        </p15:guide>
        <p15:guide id="7" pos="7267">
          <p15:clr>
            <a:srgbClr val="547EBF"/>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tags" Target="../tags/tag3.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tags" Target="../tags/tag4.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tags" Target="../tags/tag2.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FC8F91-29D2-46D6-B97C-60B7917783E4}"/>
              </a:ext>
            </a:extLst>
          </p:cNvPr>
          <p:cNvSpPr>
            <a:spLocks noGrp="1"/>
          </p:cNvSpPr>
          <p:nvPr>
            <p:ph type="title"/>
          </p:nvPr>
        </p:nvSpPr>
        <p:spPr>
          <a:xfrm>
            <a:off x="655638" y="320040"/>
            <a:ext cx="10880725" cy="461665"/>
          </a:xfrm>
          <a:prstGeom prst="rect">
            <a:avLst/>
          </a:prstGeom>
          <a:ln>
            <a:noFill/>
          </a:ln>
        </p:spPr>
        <p:txBody>
          <a:bodyPr vert="horz" wrap="square" lIns="0" tIns="0" rIns="0" bIns="0" rtlCol="0" anchor="t">
            <a:spAutoFit/>
          </a:bodyPr>
          <a:lstStyle/>
          <a:p>
            <a:pPr lvl="0"/>
            <a:endParaRPr lang="en-US" noProof="0" dirty="0"/>
          </a:p>
        </p:txBody>
      </p:sp>
      <p:sp>
        <p:nvSpPr>
          <p:cNvPr id="7" name="Text Placeholder 6">
            <a:extLst>
              <a:ext uri="{FF2B5EF4-FFF2-40B4-BE49-F238E27FC236}">
                <a16:creationId xmlns:a16="http://schemas.microsoft.com/office/drawing/2014/main" id="{410D62B6-BDC2-4365-8282-7CDE25F8F3C0}"/>
              </a:ext>
            </a:extLst>
          </p:cNvPr>
          <p:cNvSpPr>
            <a:spLocks noGrp="1"/>
          </p:cNvSpPr>
          <p:nvPr>
            <p:ph type="body" idx="1"/>
          </p:nvPr>
        </p:nvSpPr>
        <p:spPr>
          <a:xfrm>
            <a:off x="655638" y="1408113"/>
            <a:ext cx="10880725" cy="4819650"/>
          </a:xfrm>
          <a:prstGeom prst="rect">
            <a:avLst/>
          </a:prstGeom>
        </p:spPr>
        <p:txBody>
          <a:bodyPr vert="horz" lIns="0" tIns="0" rIns="0" bIns="0" rtlCol="0">
            <a:norm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pic>
        <p:nvPicPr>
          <p:cNvPr id="8" name="MS Brand colors">
            <a:extLst>
              <a:ext uri="{FF2B5EF4-FFF2-40B4-BE49-F238E27FC236}">
                <a16:creationId xmlns:a16="http://schemas.microsoft.com/office/drawing/2014/main" id="{7FDDEAB1-5CAC-4401-B7CF-8D3A04EEA501}"/>
              </a:ext>
              <a:ext uri="{C183D7F6-B498-43B3-948B-1728B52AA6E4}">
                <adec:decorative xmlns:adec="http://schemas.microsoft.com/office/drawing/2017/decorative" val="1"/>
              </a:ext>
            </a:extLst>
          </p:cNvPr>
          <p:cNvPicPr>
            <a:picLocks noChangeAspect="1"/>
          </p:cNvPicPr>
          <p:nvPr/>
        </p:nvPicPr>
        <p:blipFill rotWithShape="1">
          <a:blip r:embed="rId49"/>
          <a:srcRect l="762"/>
          <a:stretch/>
        </p:blipFill>
        <p:spPr>
          <a:xfrm rot="5400000">
            <a:off x="9411411" y="2852917"/>
            <a:ext cx="6858000" cy="1170455"/>
          </a:xfrm>
          <a:prstGeom prst="rect">
            <a:avLst/>
          </a:prstGeom>
        </p:spPr>
      </p:pic>
      <p:sp>
        <p:nvSpPr>
          <p:cNvPr id="3" name="empower - DO NOT DELETE!!!">
            <a:extLst>
              <a:ext uri="{FF2B5EF4-FFF2-40B4-BE49-F238E27FC236}">
                <a16:creationId xmlns:a16="http://schemas.microsoft.com/office/drawing/2014/main" id="{0F122836-CB97-4F90-AC88-C28ED272EA5B}"/>
              </a:ext>
              <a:ext uri="{C183D7F6-B498-43B3-948B-1728B52AA6E4}">
                <adec:decorative xmlns:adec="http://schemas.microsoft.com/office/drawing/2017/decorative" val="1"/>
              </a:ext>
            </a:extLst>
          </p:cNvPr>
          <p:cNvSpPr/>
          <p:nvPr>
            <p:custDataLst>
              <p:tags r:id="rId46"/>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l" defTabSz="932472" fontAlgn="base">
              <a:spcBef>
                <a:spcPct val="0"/>
              </a:spcBef>
              <a:spcAft>
                <a:spcPct val="0"/>
              </a:spcAft>
            </a:pPr>
            <a:endParaRPr lang="de-DE"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empower - DO NOT DELETE!!!">
            <a:extLst>
              <a:ext uri="{FF2B5EF4-FFF2-40B4-BE49-F238E27FC236}">
                <a16:creationId xmlns:a16="http://schemas.microsoft.com/office/drawing/2014/main" id="{20A69E4A-20B1-4C0B-AFCB-B1CD4F146A0F}"/>
              </a:ext>
              <a:ext uri="{C183D7F6-B498-43B3-948B-1728B52AA6E4}">
                <adec:decorative xmlns:adec="http://schemas.microsoft.com/office/drawing/2017/decorative" val="1"/>
              </a:ext>
            </a:extLst>
          </p:cNvPr>
          <p:cNvSpPr/>
          <p:nvPr userDrawn="1">
            <p:custDataLst>
              <p:tags r:id="rId47"/>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l" defTabSz="932472" fontAlgn="base">
              <a:spcBef>
                <a:spcPct val="0"/>
              </a:spcBef>
              <a:spcAft>
                <a:spcPct val="0"/>
              </a:spcAft>
            </a:pPr>
            <a:endParaRPr lang="de-DE"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empower - DO NOT DELETE!!!" hidden="1">
            <a:extLst>
              <a:ext uri="{FF2B5EF4-FFF2-40B4-BE49-F238E27FC236}">
                <a16:creationId xmlns:a16="http://schemas.microsoft.com/office/drawing/2014/main" id="{B314B8BE-3452-43CC-97D2-6670AE4B0FD5}"/>
              </a:ext>
            </a:extLst>
          </p:cNvPr>
          <p:cNvSpPr/>
          <p:nvPr userDrawn="1">
            <p:custDataLst>
              <p:tags r:id="rId48"/>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044402230"/>
      </p:ext>
    </p:extLst>
  </p:cSld>
  <p:clrMap bg1="lt1" tx1="dk1" bg2="lt2" tx2="dk2" accent1="accent1" accent2="accent2" accent3="accent3" accent4="accent4" accent5="accent5" accent6="accent6" hlink="hlink" folHlink="folHlink"/>
  <p:sldLayoutIdLst>
    <p:sldLayoutId id="2147483743" r:id="rId1"/>
    <p:sldLayoutId id="2147483746" r:id="rId2"/>
    <p:sldLayoutId id="2147483744" r:id="rId3"/>
    <p:sldLayoutId id="2147483707" r:id="rId4"/>
    <p:sldLayoutId id="2147483708" r:id="rId5"/>
    <p:sldLayoutId id="2147483709" r:id="rId6"/>
    <p:sldLayoutId id="2147483710" r:id="rId7"/>
    <p:sldLayoutId id="2147483740" r:id="rId8"/>
    <p:sldLayoutId id="2147483711" r:id="rId9"/>
    <p:sldLayoutId id="2147483735" r:id="rId10"/>
    <p:sldLayoutId id="2147483741" r:id="rId11"/>
    <p:sldLayoutId id="2147483712" r:id="rId12"/>
    <p:sldLayoutId id="2147483742" r:id="rId13"/>
    <p:sldLayoutId id="2147483713" r:id="rId14"/>
    <p:sldLayoutId id="2147483714" r:id="rId15"/>
    <p:sldLayoutId id="2147483739" r:id="rId16"/>
    <p:sldLayoutId id="2147483738" r:id="rId17"/>
    <p:sldLayoutId id="2147483716" r:id="rId18"/>
    <p:sldLayoutId id="2147483747" r:id="rId19"/>
    <p:sldLayoutId id="2147483717" r:id="rId20"/>
    <p:sldLayoutId id="2147483745" r:id="rId21"/>
    <p:sldLayoutId id="2147483748" r:id="rId22"/>
    <p:sldLayoutId id="2147483718" r:id="rId23"/>
    <p:sldLayoutId id="2147483719" r:id="rId24"/>
    <p:sldLayoutId id="2147483720" r:id="rId25"/>
    <p:sldLayoutId id="2147483721" r:id="rId26"/>
    <p:sldLayoutId id="2147483722" r:id="rId27"/>
    <p:sldLayoutId id="2147483749" r:id="rId28"/>
    <p:sldLayoutId id="2147483723" r:id="rId29"/>
    <p:sldLayoutId id="2147483750" r:id="rId30"/>
    <p:sldLayoutId id="2147483724" r:id="rId31"/>
    <p:sldLayoutId id="2147483751" r:id="rId32"/>
    <p:sldLayoutId id="2147483736" r:id="rId33"/>
    <p:sldLayoutId id="2147483752" r:id="rId34"/>
    <p:sldLayoutId id="2147483726" r:id="rId35"/>
    <p:sldLayoutId id="2147483737" r:id="rId36"/>
    <p:sldLayoutId id="2147483727" r:id="rId37"/>
    <p:sldLayoutId id="2147483728" r:id="rId38"/>
    <p:sldLayoutId id="2147483753" r:id="rId39"/>
    <p:sldLayoutId id="2147483729" r:id="rId40"/>
    <p:sldLayoutId id="2147483730" r:id="rId41"/>
    <p:sldLayoutId id="2147483731" r:id="rId42"/>
    <p:sldLayoutId id="2147483732" r:id="rId43"/>
    <p:sldLayoutId id="2147483733" r:id="rId44"/>
  </p:sldLayoutIdLst>
  <p:hf sldNum="0" hdr="0" ftr="0" dt="0"/>
  <p:txStyles>
    <p:titleStyle>
      <a:lvl1pPr algn="l" defTabSz="932742" rtl="0" eaLnBrk="1" latinLnBrk="0" hangingPunct="1">
        <a:lnSpc>
          <a:spcPts val="3620"/>
        </a:lnSpc>
        <a:spcBef>
          <a:spcPct val="0"/>
        </a:spcBef>
        <a:buNone/>
        <a:defRPr lang="en-GB" sz="3200" b="0" kern="1200" cap="none" spc="-50" baseline="0" dirty="0" smtClean="0">
          <a:ln w="3175">
            <a:noFill/>
          </a:ln>
          <a:solidFill>
            <a:schemeClr val="tx1"/>
          </a:solidFill>
          <a:effectLst/>
          <a:latin typeface="+mj-lt"/>
          <a:ea typeface="+mn-ea"/>
          <a:cs typeface="Segoe UI" pitchFamily="34" charset="0"/>
        </a:defRPr>
      </a:lvl1pPr>
    </p:titleStyle>
    <p:bodyStyle>
      <a:lvl1pPr marL="310896" indent="-310896" algn="l" defTabSz="932688" rtl="0" eaLnBrk="1" latinLnBrk="0" hangingPunct="1">
        <a:lnSpc>
          <a:spcPct val="100000"/>
        </a:lnSpc>
        <a:spcBef>
          <a:spcPts val="672"/>
        </a:spcBef>
        <a:buClr>
          <a:schemeClr val="tx1"/>
        </a:buClr>
        <a:buSzPct val="90000"/>
        <a:buFont typeface="Wingdings" panose="05000000000000000000" pitchFamily="2" charset="2"/>
        <a:buChar char=""/>
        <a:defRPr lang="en-US" sz="2400" kern="1200" spc="0" baseline="0" dirty="0" smtClean="0">
          <a:solidFill>
            <a:schemeClr val="tx1"/>
          </a:solidFill>
          <a:latin typeface="+mn-lt"/>
          <a:ea typeface="+mn-ea"/>
          <a:cs typeface="Segoe UI" panose="020B0502040204020203" pitchFamily="34" charset="0"/>
        </a:defRPr>
      </a:lvl1pPr>
      <a:lvl2pPr marL="621792" indent="-310896" algn="l" defTabSz="932688" rtl="0" eaLnBrk="1" latinLnBrk="0" hangingPunct="1">
        <a:lnSpc>
          <a:spcPct val="100000"/>
        </a:lnSpc>
        <a:spcBef>
          <a:spcPts val="480"/>
        </a:spcBef>
        <a:buClr>
          <a:schemeClr val="tx1"/>
        </a:buClr>
        <a:buSzPct val="90000"/>
        <a:buFont typeface="Wingdings" panose="05000000000000000000" pitchFamily="2" charset="2"/>
        <a:buChar char=""/>
        <a:defRPr lang="en-US" sz="2000" kern="1200" spc="0" baseline="0" dirty="0" smtClean="0">
          <a:solidFill>
            <a:schemeClr val="tx1"/>
          </a:solidFill>
          <a:latin typeface="+mn-lt"/>
          <a:ea typeface="+mn-ea"/>
          <a:cs typeface="+mn-cs"/>
        </a:defRPr>
      </a:lvl2pPr>
      <a:lvl3pPr marL="932688" indent="-310896" algn="l" defTabSz="932688" rtl="0" eaLnBrk="1" latinLnBrk="0" hangingPunct="1">
        <a:lnSpc>
          <a:spcPct val="100000"/>
        </a:lnSpc>
        <a:spcBef>
          <a:spcPts val="384"/>
        </a:spcBef>
        <a:buClr>
          <a:schemeClr val="tx1"/>
        </a:buClr>
        <a:buSzPct val="90000"/>
        <a:buFont typeface="Wingdings" panose="05000000000000000000" pitchFamily="2" charset="2"/>
        <a:buChar char=""/>
        <a:defRPr lang="en-US" sz="1600" kern="1200" spc="0" baseline="0" dirty="0" smtClean="0">
          <a:solidFill>
            <a:schemeClr val="tx1"/>
          </a:solidFill>
          <a:latin typeface="+mn-lt"/>
          <a:ea typeface="+mn-ea"/>
          <a:cs typeface="+mn-cs"/>
        </a:defRPr>
      </a:lvl3pPr>
      <a:lvl4pPr marL="1243584" indent="-310896" algn="l" defTabSz="932688" rtl="0" eaLnBrk="1" latinLnBrk="0" hangingPunct="1">
        <a:lnSpc>
          <a:spcPct val="100000"/>
        </a:lnSpc>
        <a:spcBef>
          <a:spcPts val="336"/>
        </a:spcBef>
        <a:buClr>
          <a:schemeClr val="tx1"/>
        </a:buClr>
        <a:buSzPct val="90000"/>
        <a:buFont typeface="Wingdings" panose="05000000000000000000" pitchFamily="2" charset="2"/>
        <a:buChar char=""/>
        <a:defRPr lang="en-US" sz="1400" kern="1200" spc="0" baseline="0" dirty="0" smtClean="0">
          <a:solidFill>
            <a:schemeClr val="tx1"/>
          </a:solidFill>
          <a:latin typeface="+mn-lt"/>
          <a:ea typeface="+mn-ea"/>
          <a:cs typeface="+mn-cs"/>
        </a:defRPr>
      </a:lvl4pPr>
      <a:lvl5pPr marL="1554480" indent="-329184" algn="l" defTabSz="932688" rtl="0" eaLnBrk="1" latinLnBrk="0" hangingPunct="1">
        <a:lnSpc>
          <a:spcPct val="100000"/>
        </a:lnSpc>
        <a:spcBef>
          <a:spcPts val="336"/>
        </a:spcBef>
        <a:buClr>
          <a:schemeClr val="tx1"/>
        </a:buClr>
        <a:buSzPct val="90000"/>
        <a:buFont typeface="Wingdings" panose="05000000000000000000" pitchFamily="2" charset="2"/>
        <a:buChar char=""/>
        <a:defRPr lang="en-US" sz="1400" kern="1200" spc="0" baseline="0" dirty="0" smtClean="0">
          <a:solidFill>
            <a:schemeClr val="tx1"/>
          </a:solidFill>
          <a:latin typeface="+mn-lt"/>
          <a:ea typeface="+mn-ea"/>
          <a:cs typeface="+mn-cs"/>
        </a:defRPr>
      </a:lvl5pPr>
      <a:lvl6pPr marL="310896" indent="-310896" algn="l" defTabSz="932688" rtl="0" eaLnBrk="1" latinLnBrk="0" hangingPunct="1">
        <a:lnSpc>
          <a:spcPct val="100000"/>
        </a:lnSpc>
        <a:spcBef>
          <a:spcPts val="480"/>
        </a:spcBef>
        <a:buSzPct val="100000"/>
        <a:buFont typeface="+mj-lt"/>
        <a:buAutoNum type="arabicPeriod"/>
        <a:defRPr sz="2000" kern="1200" baseline="0">
          <a:solidFill>
            <a:schemeClr val="tx1"/>
          </a:solidFill>
          <a:latin typeface="+mn-lt"/>
          <a:ea typeface="+mn-ea"/>
          <a:cs typeface="+mn-cs"/>
        </a:defRPr>
      </a:lvl6pPr>
      <a:lvl7pPr marL="621792" indent="-310896" algn="l" defTabSz="932688" rtl="0" eaLnBrk="1" latinLnBrk="0" hangingPunct="1">
        <a:lnSpc>
          <a:spcPct val="100000"/>
        </a:lnSpc>
        <a:spcBef>
          <a:spcPts val="480"/>
        </a:spcBef>
        <a:buSzPct val="90000"/>
        <a:buFont typeface="+mj-lt"/>
        <a:buAutoNum type="alphaLcPeriod"/>
        <a:defRPr lang="en-US" sz="1600" b="0" i="0" u="none" kern="1200" baseline="0" noProof="0" dirty="0">
          <a:ln>
            <a:noFill/>
          </a:ln>
          <a:solidFill>
            <a:schemeClr val="tx1"/>
          </a:solidFill>
          <a:latin typeface="+mn-lt"/>
          <a:ea typeface="+mn-ea"/>
          <a:cs typeface="Arial" panose="020B0604020202020204" pitchFamily="34" charset="0"/>
        </a:defRPr>
      </a:lvl7pPr>
      <a:lvl8pPr marL="0" indent="0" algn="l" defTabSz="932688" rtl="0" eaLnBrk="1" latinLnBrk="0" hangingPunct="1">
        <a:lnSpc>
          <a:spcPct val="100000"/>
        </a:lnSpc>
        <a:spcBef>
          <a:spcPts val="288"/>
        </a:spcBef>
        <a:buSzPct val="90000"/>
        <a:buFontTx/>
        <a:buNone/>
        <a:defRPr sz="1200" kern="1200" baseline="0">
          <a:solidFill>
            <a:schemeClr val="tx1"/>
          </a:solidFill>
          <a:latin typeface="+mn-lt"/>
          <a:ea typeface="+mn-ea"/>
          <a:cs typeface="+mn-cs"/>
        </a:defRPr>
      </a:lvl8pPr>
      <a:lvl9pPr marL="0" indent="0" algn="l" defTabSz="932688" rtl="0" eaLnBrk="1" latinLnBrk="0" hangingPunct="1">
        <a:lnSpc>
          <a:spcPct val="100000"/>
        </a:lnSpc>
        <a:spcBef>
          <a:spcPts val="240"/>
        </a:spcBef>
        <a:buSzPct val="90000"/>
        <a:buFont typeface="Wingdings" panose="05000000000000000000" pitchFamily="2" charset="2"/>
        <a:buNone/>
        <a:defRPr sz="10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92" userDrawn="1">
          <p15:clr>
            <a:srgbClr val="A4A3A4"/>
          </p15:clr>
        </p15:guide>
        <p15:guide id="2" pos="192" userDrawn="1">
          <p15:clr>
            <a:srgbClr val="A4A3A4"/>
          </p15:clr>
        </p15:guide>
        <p15:guide id="3" orient="horz" pos="384" userDrawn="1">
          <p15:clr>
            <a:srgbClr val="F26B43"/>
          </p15:clr>
        </p15:guide>
        <p15:guide id="5" orient="horz" pos="4128" userDrawn="1">
          <p15:clr>
            <a:srgbClr val="A4A3A4"/>
          </p15:clr>
        </p15:guide>
        <p15:guide id="6" orient="horz" pos="3936" userDrawn="1">
          <p15:clr>
            <a:srgbClr val="F26B43"/>
          </p15:clr>
        </p15:guide>
        <p15:guide id="7" pos="7296" userDrawn="1">
          <p15:clr>
            <a:srgbClr val="F26B43"/>
          </p15:clr>
        </p15:guide>
        <p15:guide id="8" pos="7488" userDrawn="1">
          <p15:clr>
            <a:srgbClr val="A4A3A4"/>
          </p15:clr>
        </p15:guide>
        <p15:guide id="9" pos="384"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tags" Target="../tags/tag11.xml"/><Relationship Id="rId1" Type="http://schemas.openxmlformats.org/officeDocument/2006/relationships/tags" Target="../tags/tag10.xml"/><Relationship Id="rId5" Type="http://schemas.openxmlformats.org/officeDocument/2006/relationships/image" Target="../media/image8.jfif"/><Relationship Id="rId4" Type="http://schemas.openxmlformats.org/officeDocument/2006/relationships/notesSlide" Target="../notesSlides/notesSlide5.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3" Type="http://schemas.openxmlformats.org/officeDocument/2006/relationships/customXml" Target="../../customXml/item6.xml"/><Relationship Id="rId7" Type="http://schemas.openxmlformats.org/officeDocument/2006/relationships/image" Target="../media/image4.png"/><Relationship Id="rId2" Type="http://schemas.openxmlformats.org/officeDocument/2006/relationships/customXml" Target="../../customXml/item10.xml"/><Relationship Id="rId1" Type="http://schemas.openxmlformats.org/officeDocument/2006/relationships/tags" Target="../tags/tag12.xml"/><Relationship Id="rId6" Type="http://schemas.openxmlformats.org/officeDocument/2006/relationships/notesSlide" Target="../notesSlides/notesSlide6.xml"/><Relationship Id="rId5" Type="http://schemas.openxmlformats.org/officeDocument/2006/relationships/slideLayout" Target="../slideLayouts/slideLayout9.xml"/><Relationship Id="rId4" Type="http://schemas.openxmlformats.org/officeDocument/2006/relationships/tags" Target="../tags/tag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0.xml"/><Relationship Id="rId1" Type="http://schemas.openxmlformats.org/officeDocument/2006/relationships/tags" Target="../tags/tag14.xml"/><Relationship Id="rId4" Type="http://schemas.openxmlformats.org/officeDocument/2006/relationships/image" Target="../media/image6.bin"/></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0.xml"/><Relationship Id="rId2" Type="http://schemas.openxmlformats.org/officeDocument/2006/relationships/tags" Target="../tags/tag16.xml"/><Relationship Id="rId1" Type="http://schemas.openxmlformats.org/officeDocument/2006/relationships/tags" Target="../tags/tag15.xml"/><Relationship Id="rId5" Type="http://schemas.openxmlformats.org/officeDocument/2006/relationships/image" Target="../media/image7.png"/><Relationship Id="rId4" Type="http://schemas.openxmlformats.org/officeDocument/2006/relationships/notesSlide" Target="../notesSlides/notesSlide8.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tags" Target="../tags/tag18.xml"/><Relationship Id="rId1" Type="http://schemas.openxmlformats.org/officeDocument/2006/relationships/tags" Target="../tags/tag17.xml"/><Relationship Id="rId5" Type="http://schemas.openxmlformats.org/officeDocument/2006/relationships/image" Target="../media/image8.jfif"/><Relationship Id="rId4" Type="http://schemas.openxmlformats.org/officeDocument/2006/relationships/notesSlide" Target="../notesSlides/notesSlide9.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20.xml.rels><?xml version="1.0" encoding="UTF-8" standalone="yes"?>
<Relationships xmlns="http://schemas.openxmlformats.org/package/2006/relationships"><Relationship Id="rId3" Type="http://schemas.openxmlformats.org/officeDocument/2006/relationships/customXml" Target="../../customXml/item4.xml"/><Relationship Id="rId7" Type="http://schemas.openxmlformats.org/officeDocument/2006/relationships/image" Target="../media/image4.png"/><Relationship Id="rId2" Type="http://schemas.openxmlformats.org/officeDocument/2006/relationships/customXml" Target="../../customXml/item7.xml"/><Relationship Id="rId1" Type="http://schemas.openxmlformats.org/officeDocument/2006/relationships/tags" Target="../tags/tag19.xml"/><Relationship Id="rId6" Type="http://schemas.openxmlformats.org/officeDocument/2006/relationships/notesSlide" Target="../notesSlides/notesSlide10.xml"/><Relationship Id="rId5" Type="http://schemas.openxmlformats.org/officeDocument/2006/relationships/slideLayout" Target="../slideLayouts/slideLayout9.xml"/><Relationship Id="rId4" Type="http://schemas.openxmlformats.org/officeDocument/2006/relationships/tags" Target="../tags/tag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0.xml"/><Relationship Id="rId1" Type="http://schemas.openxmlformats.org/officeDocument/2006/relationships/tags" Target="../tags/tag21.xml"/><Relationship Id="rId4" Type="http://schemas.openxmlformats.org/officeDocument/2006/relationships/image" Target="../media/image6.bin"/></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20.xml"/><Relationship Id="rId2" Type="http://schemas.openxmlformats.org/officeDocument/2006/relationships/tags" Target="../tags/tag23.xml"/><Relationship Id="rId1" Type="http://schemas.openxmlformats.org/officeDocument/2006/relationships/tags" Target="../tags/tag22.xml"/><Relationship Id="rId5" Type="http://schemas.openxmlformats.org/officeDocument/2006/relationships/image" Target="../media/image7.png"/><Relationship Id="rId4" Type="http://schemas.openxmlformats.org/officeDocument/2006/relationships/notesSlide" Target="../notesSlides/notesSlide12.xm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tags" Target="../tags/tag25.xml"/><Relationship Id="rId1" Type="http://schemas.openxmlformats.org/officeDocument/2006/relationships/tags" Target="../tags/tag24.xml"/><Relationship Id="rId5" Type="http://schemas.openxmlformats.org/officeDocument/2006/relationships/image" Target="../media/image8.jfif"/><Relationship Id="rId4" Type="http://schemas.openxmlformats.org/officeDocument/2006/relationships/notesSlide" Target="../notesSlides/notesSlide13.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4.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7.xml.rels><?xml version="1.0" encoding="UTF-8" standalone="yes"?>
<Relationships xmlns="http://schemas.openxmlformats.org/package/2006/relationships"><Relationship Id="rId3" Type="http://schemas.openxmlformats.org/officeDocument/2006/relationships/customXml" Target="../../customXml/item5.xml"/><Relationship Id="rId7" Type="http://schemas.openxmlformats.org/officeDocument/2006/relationships/image" Target="../media/image4.png"/><Relationship Id="rId2" Type="http://schemas.openxmlformats.org/officeDocument/2006/relationships/customXml" Target="../../customXml/item3.xml"/><Relationship Id="rId1" Type="http://schemas.openxmlformats.org/officeDocument/2006/relationships/tags" Target="../tags/tag26.xml"/><Relationship Id="rId6" Type="http://schemas.openxmlformats.org/officeDocument/2006/relationships/notesSlide" Target="../notesSlides/notesSlide14.xml"/><Relationship Id="rId5" Type="http://schemas.openxmlformats.org/officeDocument/2006/relationships/slideLayout" Target="../slideLayouts/slideLayout9.xml"/><Relationship Id="rId4" Type="http://schemas.openxmlformats.org/officeDocument/2006/relationships/tags" Target="../tags/tag27.xml"/></Relationships>
</file>

<file path=ppt/slides/_rels/slide2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30.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7.xml"/><Relationship Id="rId1" Type="http://schemas.openxmlformats.org/officeDocument/2006/relationships/slideLayout" Target="../slideLayouts/slideLayout8.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31.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8.xml"/><Relationship Id="rId1" Type="http://schemas.openxmlformats.org/officeDocument/2006/relationships/slideLayout" Target="../slideLayouts/slideLayout10.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32.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9.xml"/><Relationship Id="rId1" Type="http://schemas.openxmlformats.org/officeDocument/2006/relationships/slideLayout" Target="../slideLayouts/slideLayout14.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tags" Target="../tags/tag29.xml"/><Relationship Id="rId1" Type="http://schemas.openxmlformats.org/officeDocument/2006/relationships/tags" Target="../tags/tag28.xml"/><Relationship Id="rId5" Type="http://schemas.openxmlformats.org/officeDocument/2006/relationships/image" Target="../media/image8.jfif"/><Relationship Id="rId4" Type="http://schemas.openxmlformats.org/officeDocument/2006/relationships/notesSlide" Target="../notesSlides/notesSlide20.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3" Type="http://schemas.openxmlformats.org/officeDocument/2006/relationships/customXml" Target="../../customXml/item9.xml"/><Relationship Id="rId7" Type="http://schemas.openxmlformats.org/officeDocument/2006/relationships/image" Target="../media/image4.png"/><Relationship Id="rId2" Type="http://schemas.openxmlformats.org/officeDocument/2006/relationships/customXml" Target="../../customXml/item1.xml"/><Relationship Id="rId1" Type="http://schemas.openxmlformats.org/officeDocument/2006/relationships/tags" Target="../tags/tag5.xml"/><Relationship Id="rId6" Type="http://schemas.openxmlformats.org/officeDocument/2006/relationships/notesSlide" Target="../notesSlides/notesSlide1.xml"/><Relationship Id="rId5" Type="http://schemas.openxmlformats.org/officeDocument/2006/relationships/slideLayout" Target="../slideLayouts/slideLayout9.xml"/><Relationship Id="rId4" Type="http://schemas.openxmlformats.org/officeDocument/2006/relationships/tags" Target="../tags/tag6.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0.xml"/><Relationship Id="rId1" Type="http://schemas.openxmlformats.org/officeDocument/2006/relationships/tags" Target="../tags/tag7.xml"/><Relationship Id="rId4" Type="http://schemas.openxmlformats.org/officeDocument/2006/relationships/image" Target="../media/image6.bin"/></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0.xml"/><Relationship Id="rId2" Type="http://schemas.openxmlformats.org/officeDocument/2006/relationships/tags" Target="../tags/tag9.xml"/><Relationship Id="rId1" Type="http://schemas.openxmlformats.org/officeDocument/2006/relationships/tags" Target="../tags/tag8.xml"/><Relationship Id="rId5" Type="http://schemas.openxmlformats.org/officeDocument/2006/relationships/image" Target="../media/image7.png"/><Relationship Id="rId4"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D85DF47-300F-4085-B774-DDE734B96F99}"/>
              </a:ext>
            </a:extLst>
          </p:cNvPr>
          <p:cNvSpPr>
            <a:spLocks noGrp="1"/>
          </p:cNvSpPr>
          <p:nvPr>
            <p:ph type="ctrTitle"/>
          </p:nvPr>
        </p:nvSpPr>
        <p:spPr/>
        <p:txBody>
          <a:bodyPr/>
          <a:lstStyle/>
          <a:p>
            <a:r>
              <a:rPr lang="en-US" dirty="0"/>
              <a:t>Gremlin, Table, Mongo and Casandra APIs for Azure Cosmos DB</a:t>
            </a:r>
          </a:p>
        </p:txBody>
      </p:sp>
      <p:sp>
        <p:nvSpPr>
          <p:cNvPr id="5" name="Subtitle 4">
            <a:extLst>
              <a:ext uri="{FF2B5EF4-FFF2-40B4-BE49-F238E27FC236}">
                <a16:creationId xmlns:a16="http://schemas.microsoft.com/office/drawing/2014/main" id="{806AE5AE-CAF0-4BF4-872E-C97AF8874A6F}"/>
              </a:ext>
            </a:extLst>
          </p:cNvPr>
          <p:cNvSpPr>
            <a:spLocks noGrp="1"/>
          </p:cNvSpPr>
          <p:nvPr>
            <p:ph type="subTitle" idx="1"/>
          </p:nvPr>
        </p:nvSpPr>
        <p:spPr/>
        <p:txBody>
          <a:bodyPr>
            <a:normAutofit lnSpcReduction="10000"/>
          </a:bodyPr>
          <a:lstStyle/>
          <a:p>
            <a:r>
              <a:rPr lang="en-US" dirty="0"/>
              <a:t>Module 5</a:t>
            </a:r>
          </a:p>
        </p:txBody>
      </p:sp>
      <p:sp>
        <p:nvSpPr>
          <p:cNvPr id="6" name="Picture Placeholder 5">
            <a:extLst>
              <a:ext uri="{FF2B5EF4-FFF2-40B4-BE49-F238E27FC236}">
                <a16:creationId xmlns:a16="http://schemas.microsoft.com/office/drawing/2014/main" id="{0B24CF9C-EA03-4678-8221-3892B00F4889}"/>
              </a:ext>
            </a:extLst>
          </p:cNvPr>
          <p:cNvSpPr>
            <a:spLocks noGrp="1"/>
          </p:cNvSpPr>
          <p:nvPr>
            <p:ph type="pic" sz="quarter" idx="17"/>
          </p:nvPr>
        </p:nvSpPr>
        <p:spPr/>
      </p:sp>
    </p:spTree>
    <p:extLst>
      <p:ext uri="{BB962C8B-B14F-4D97-AF65-F5344CB8AC3E}">
        <p14:creationId xmlns:p14="http://schemas.microsoft.com/office/powerpoint/2010/main" val="11961210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5BB0C-211A-4A6B-A4FE-D9C725309C49}"/>
              </a:ext>
            </a:extLst>
          </p:cNvPr>
          <p:cNvSpPr>
            <a:spLocks noGrp="1"/>
          </p:cNvSpPr>
          <p:nvPr>
            <p:ph type="title"/>
          </p:nvPr>
        </p:nvSpPr>
        <p:spPr/>
        <p:txBody>
          <a:bodyPr/>
          <a:lstStyle/>
          <a:p>
            <a:r>
              <a:rPr lang="en-US" dirty="0"/>
              <a:t>Questions?</a:t>
            </a:r>
          </a:p>
        </p:txBody>
      </p:sp>
      <p:pic>
        <p:nvPicPr>
          <p:cNvPr id="36" name="Multiple Question Marks" descr="Multiple Question Marks">
            <a:extLst>
              <a:ext uri="{FF2B5EF4-FFF2-40B4-BE49-F238E27FC236}">
                <a16:creationId xmlns:a16="http://schemas.microsoft.com/office/drawing/2014/main" id="{E609CE4D-9188-4CF4-804D-5F16F38688F4}"/>
              </a:ext>
            </a:extLst>
          </p:cNvPr>
          <p:cNvPicPr>
            <a:picLocks noGrp="1" noChangeAspect="1"/>
          </p:cNvPicPr>
          <p:nvPr>
            <p:ph type="pic" sz="quarter" idx="15"/>
            <p:custDataLst>
              <p:tags r:id="rId2"/>
            </p:custDataLst>
          </p:nvPr>
        </p:nvPicPr>
        <p:blipFill rotWithShape="1">
          <a:blip r:embed="rId5">
            <a:extLst>
              <a:ext uri="{28A0092B-C50C-407E-A947-70E740481C1C}">
                <a14:useLocalDpi xmlns:a14="http://schemas.microsoft.com/office/drawing/2010/main" val="0"/>
              </a:ext>
            </a:extLst>
          </a:blip>
          <a:srcRect t="386" b="386"/>
          <a:stretch/>
        </p:blipFill>
        <p:spPr>
          <a:xfrm>
            <a:off x="5333682" y="0"/>
            <a:ext cx="6858000" cy="6861524"/>
          </a:xfrm>
          <a:prstGeom prst="rect">
            <a:avLst/>
          </a:prstGeom>
        </p:spPr>
      </p:pic>
    </p:spTree>
    <p:custDataLst>
      <p:tags r:id="rId1"/>
    </p:custDataLst>
    <p:extLst>
      <p:ext uri="{BB962C8B-B14F-4D97-AF65-F5344CB8AC3E}">
        <p14:creationId xmlns:p14="http://schemas.microsoft.com/office/powerpoint/2010/main" val="2980146838"/>
      </p:ext>
    </p:extLst>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0ABF4-3F68-4730-9E24-55DA32284ED0}"/>
              </a:ext>
            </a:extLst>
          </p:cNvPr>
          <p:cNvSpPr>
            <a:spLocks noGrp="1"/>
          </p:cNvSpPr>
          <p:nvPr>
            <p:ph type="title"/>
          </p:nvPr>
        </p:nvSpPr>
        <p:spPr/>
        <p:txBody>
          <a:bodyPr/>
          <a:lstStyle/>
          <a:p>
            <a:r>
              <a:rPr lang="en-US" dirty="0"/>
              <a:t>Knowledge Check</a:t>
            </a:r>
          </a:p>
        </p:txBody>
      </p:sp>
      <p:graphicFrame>
        <p:nvGraphicFramePr>
          <p:cNvPr id="3" name="Content Placeholder 4">
            <a:extLst>
              <a:ext uri="{FF2B5EF4-FFF2-40B4-BE49-F238E27FC236}">
                <a16:creationId xmlns:a16="http://schemas.microsoft.com/office/drawing/2014/main" id="{9484E1FE-7534-495E-863C-657A46F5E628}"/>
              </a:ext>
              <a:ext uri="{C183D7F6-B498-43B3-948B-1728B52AA6E4}">
                <adec:decorative xmlns:adec="http://schemas.microsoft.com/office/drawing/2017/decorative" val="1"/>
              </a:ext>
            </a:extLst>
          </p:cNvPr>
          <p:cNvGraphicFramePr>
            <a:graphicFrameLocks/>
          </p:cNvGraphicFramePr>
          <p:nvPr>
            <p:extLst>
              <p:ext uri="{D42A27DB-BD31-4B8C-83A1-F6EECF244321}">
                <p14:modId xmlns:p14="http://schemas.microsoft.com/office/powerpoint/2010/main" val="930184782"/>
              </p:ext>
            </p:extLst>
          </p:nvPr>
        </p:nvGraphicFramePr>
        <p:xfrm>
          <a:off x="655638" y="1408113"/>
          <a:ext cx="10880725" cy="48196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350965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D77A6-E28D-4D8D-9FE5-64ADAA827AC9}"/>
              </a:ext>
            </a:extLst>
          </p:cNvPr>
          <p:cNvSpPr>
            <a:spLocks noGrp="1"/>
          </p:cNvSpPr>
          <p:nvPr>
            <p:ph type="title"/>
          </p:nvPr>
        </p:nvSpPr>
        <p:spPr>
          <a:xfrm>
            <a:off x="655638" y="2979777"/>
            <a:ext cx="9859962" cy="604798"/>
          </a:xfrm>
        </p:spPr>
        <p:txBody>
          <a:bodyPr/>
          <a:lstStyle/>
          <a:p>
            <a:r>
              <a:rPr lang="en-US" dirty="0"/>
              <a:t>Lesson 2: Table API for a Key-Value Data Model</a:t>
            </a:r>
          </a:p>
        </p:txBody>
      </p:sp>
    </p:spTree>
    <p:extLst>
      <p:ext uri="{BB962C8B-B14F-4D97-AF65-F5344CB8AC3E}">
        <p14:creationId xmlns:p14="http://schemas.microsoft.com/office/powerpoint/2010/main" val="2894004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26C7312-6643-4F44-86B4-FA64F536177B}"/>
              </a:ext>
            </a:extLst>
          </p:cNvPr>
          <p:cNvSpPr>
            <a:spLocks noGrp="1"/>
          </p:cNvSpPr>
          <p:nvPr>
            <p:ph type="title"/>
          </p:nvPr>
        </p:nvSpPr>
        <p:spPr/>
        <p:txBody>
          <a:bodyPr/>
          <a:lstStyle/>
          <a:p>
            <a:r>
              <a:rPr lang="en-US" dirty="0"/>
              <a:t>Objectives</a:t>
            </a:r>
          </a:p>
        </p:txBody>
      </p:sp>
      <p:sp>
        <p:nvSpPr>
          <p:cNvPr id="4" name="Text Placeholder 3">
            <a:extLst>
              <a:ext uri="{FF2B5EF4-FFF2-40B4-BE49-F238E27FC236}">
                <a16:creationId xmlns:a16="http://schemas.microsoft.com/office/drawing/2014/main" id="{3BDD850C-29B9-4641-B580-0B91B9EBAE00}"/>
              </a:ext>
            </a:extLst>
          </p:cNvPr>
          <p:cNvSpPr>
            <a:spLocks noGrp="1"/>
          </p:cNvSpPr>
          <p:nvPr>
            <p:ph type="subTitle" idx="1"/>
            <p:custDataLst>
              <p:custData r:id="rId2"/>
            </p:custDataLst>
          </p:nvPr>
        </p:nvSpPr>
        <p:spPr/>
        <p:txBody>
          <a:bodyPr/>
          <a:lstStyle/>
          <a:p>
            <a:r>
              <a:rPr lang="en-US" dirty="0"/>
              <a:t>After completing this learning, you will be able to:</a:t>
            </a:r>
          </a:p>
        </p:txBody>
      </p:sp>
      <p:sp>
        <p:nvSpPr>
          <p:cNvPr id="5" name="Text Placeholder 4">
            <a:extLst>
              <a:ext uri="{FF2B5EF4-FFF2-40B4-BE49-F238E27FC236}">
                <a16:creationId xmlns:a16="http://schemas.microsoft.com/office/drawing/2014/main" id="{55182462-DFDF-4D48-A92C-42FD52821C4E}"/>
              </a:ext>
            </a:extLst>
          </p:cNvPr>
          <p:cNvSpPr>
            <a:spLocks noGrp="1"/>
          </p:cNvSpPr>
          <p:nvPr>
            <p:ph sz="quarter" idx="13"/>
            <p:custDataLst>
              <p:custData r:id="rId3"/>
            </p:custDataLst>
          </p:nvPr>
        </p:nvSpPr>
        <p:spPr/>
        <p:txBody>
          <a:bodyPr/>
          <a:lstStyle/>
          <a:p>
            <a:r>
              <a:rPr lang="en-US" dirty="0"/>
              <a:t>Understand the migration tools</a:t>
            </a:r>
          </a:p>
        </p:txBody>
      </p:sp>
      <p:pic>
        <p:nvPicPr>
          <p:cNvPr id="33" name="Business (13)">
            <a:extLst>
              <a:ext uri="{FF2B5EF4-FFF2-40B4-BE49-F238E27FC236}">
                <a16:creationId xmlns:a16="http://schemas.microsoft.com/office/drawing/2014/main" id="{BC22353F-89C7-45EE-831B-77CDADFC2251}"/>
              </a:ext>
              <a:ext uri="{C183D7F6-B498-43B3-948B-1728B52AA6E4}">
                <adec:decorative xmlns:adec="http://schemas.microsoft.com/office/drawing/2017/decorative" val="1"/>
              </a:ext>
            </a:extLst>
          </p:cNvPr>
          <p:cNvPicPr>
            <a:picLocks noChangeAspect="1"/>
          </p:cNvPicPr>
          <p:nvPr>
            <p:custDataLst>
              <p:tags r:id="rId4"/>
            </p:custDataLst>
          </p:nvPr>
        </p:nvPicPr>
        <p:blipFill>
          <a:blip r:embed="rId7">
            <a:extLst>
              <a:ext uri="{28A0092B-C50C-407E-A947-70E740481C1C}">
                <a14:useLocalDpi xmlns:a14="http://schemas.microsoft.com/office/drawing/2010/main" val="0"/>
              </a:ext>
            </a:extLst>
          </a:blip>
          <a:stretch>
            <a:fillRect/>
          </a:stretch>
        </p:blipFill>
        <p:spPr>
          <a:xfrm>
            <a:off x="9701308" y="3857249"/>
            <a:ext cx="1835055" cy="2371550"/>
          </a:xfrm>
          <a:prstGeom prst="rect">
            <a:avLst/>
          </a:prstGeom>
        </p:spPr>
      </p:pic>
    </p:spTree>
    <p:custDataLst>
      <p:tags r:id="rId1"/>
    </p:custDataLst>
    <p:extLst>
      <p:ext uri="{BB962C8B-B14F-4D97-AF65-F5344CB8AC3E}">
        <p14:creationId xmlns:p14="http://schemas.microsoft.com/office/powerpoint/2010/main" val="2034824179"/>
      </p:ext>
    </p:extLst>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7312A-9819-43C6-8D84-D9136E6CFFCC}"/>
              </a:ext>
            </a:extLst>
          </p:cNvPr>
          <p:cNvSpPr>
            <a:spLocks noGrp="1"/>
          </p:cNvSpPr>
          <p:nvPr>
            <p:ph type="title"/>
          </p:nvPr>
        </p:nvSpPr>
        <p:spPr/>
        <p:txBody>
          <a:bodyPr/>
          <a:lstStyle/>
          <a:p>
            <a:endParaRPr lang="en-US"/>
          </a:p>
        </p:txBody>
      </p:sp>
      <p:sp>
        <p:nvSpPr>
          <p:cNvPr id="3" name="Subtitle 2">
            <a:extLst>
              <a:ext uri="{FF2B5EF4-FFF2-40B4-BE49-F238E27FC236}">
                <a16:creationId xmlns:a16="http://schemas.microsoft.com/office/drawing/2014/main" id="{F35E8CBB-5A7D-4DEF-BAF7-8DD5D042F9E0}"/>
              </a:ext>
            </a:extLst>
          </p:cNvPr>
          <p:cNvSpPr>
            <a:spLocks noGrp="1"/>
          </p:cNvSpPr>
          <p:nvPr>
            <p:ph type="subTitle" idx="1"/>
          </p:nvPr>
        </p:nvSpPr>
        <p:spPr/>
        <p:txBody>
          <a:bodyPr/>
          <a:lstStyle/>
          <a:p>
            <a:endParaRPr lang="en-US"/>
          </a:p>
        </p:txBody>
      </p:sp>
      <p:sp>
        <p:nvSpPr>
          <p:cNvPr id="4" name="Content Placeholder 3">
            <a:extLst>
              <a:ext uri="{FF2B5EF4-FFF2-40B4-BE49-F238E27FC236}">
                <a16:creationId xmlns:a16="http://schemas.microsoft.com/office/drawing/2014/main" id="{F3616A99-090F-45E1-9334-58D58B148205}"/>
              </a:ext>
            </a:extLst>
          </p:cNvPr>
          <p:cNvSpPr>
            <a:spLocks noGrp="1"/>
          </p:cNvSpPr>
          <p:nvPr>
            <p:ph sz="quarter" idx="13"/>
          </p:nvPr>
        </p:nvSpPr>
        <p:spPr/>
        <p:txBody>
          <a:bodyPr/>
          <a:lstStyle/>
          <a:p>
            <a:endParaRPr lang="en-US"/>
          </a:p>
        </p:txBody>
      </p:sp>
    </p:spTree>
    <p:extLst>
      <p:ext uri="{BB962C8B-B14F-4D97-AF65-F5344CB8AC3E}">
        <p14:creationId xmlns:p14="http://schemas.microsoft.com/office/powerpoint/2010/main" val="42217838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F64A22E-2B43-4FC6-AF08-0CDB3F9E9269}"/>
              </a:ext>
            </a:extLst>
          </p:cNvPr>
          <p:cNvSpPr>
            <a:spLocks noGrp="1"/>
          </p:cNvSpPr>
          <p:nvPr>
            <p:ph type="title"/>
          </p:nvPr>
        </p:nvSpPr>
        <p:spPr/>
        <p:txBody>
          <a:bodyPr/>
          <a:lstStyle/>
          <a:p>
            <a:r>
              <a:rPr lang="en-US" dirty="0"/>
              <a:t>Demonstration</a:t>
            </a:r>
          </a:p>
        </p:txBody>
      </p:sp>
      <p:sp>
        <p:nvSpPr>
          <p:cNvPr id="6" name="Text Placeholder 5">
            <a:extLst>
              <a:ext uri="{FF2B5EF4-FFF2-40B4-BE49-F238E27FC236}">
                <a16:creationId xmlns:a16="http://schemas.microsoft.com/office/drawing/2014/main" id="{637E159C-9ACF-48AE-927A-D5FB13695C7F}"/>
              </a:ext>
            </a:extLst>
          </p:cNvPr>
          <p:cNvSpPr>
            <a:spLocks noGrp="1"/>
          </p:cNvSpPr>
          <p:nvPr>
            <p:ph type="body" sz="quarter" idx="10"/>
          </p:nvPr>
        </p:nvSpPr>
        <p:spPr/>
        <p:txBody>
          <a:bodyPr/>
          <a:lstStyle/>
          <a:p>
            <a:endParaRPr lang="en-US" dirty="0"/>
          </a:p>
        </p:txBody>
      </p:sp>
      <p:sp>
        <p:nvSpPr>
          <p:cNvPr id="7" name="Picture Placeholder 6">
            <a:extLst>
              <a:ext uri="{FF2B5EF4-FFF2-40B4-BE49-F238E27FC236}">
                <a16:creationId xmlns:a16="http://schemas.microsoft.com/office/drawing/2014/main" id="{BAD5EDDF-A314-483B-9E54-A357641FA52C}"/>
              </a:ext>
            </a:extLst>
          </p:cNvPr>
          <p:cNvSpPr>
            <a:spLocks noGrp="1"/>
          </p:cNvSpPr>
          <p:nvPr>
            <p:ph type="pic" sz="quarter" idx="15"/>
          </p:nvPr>
        </p:nvSpPr>
        <p:spPr/>
      </p:sp>
      <p:pic>
        <p:nvPicPr>
          <p:cNvPr id="5" name="Picture Placeholder 3">
            <a:extLst>
              <a:ext uri="{FF2B5EF4-FFF2-40B4-BE49-F238E27FC236}">
                <a16:creationId xmlns:a16="http://schemas.microsoft.com/office/drawing/2014/main" id="{77FD6CCF-3A4A-474F-975B-79F0EC563784}"/>
              </a:ext>
              <a:ext uri="{C183D7F6-B498-43B3-948B-1728B52AA6E4}">
                <adec:decorative xmlns:adec="http://schemas.microsoft.com/office/drawing/2017/decorative" val="1"/>
              </a:ext>
            </a:extLst>
          </p:cNvPr>
          <p:cNvPicPr>
            <a:picLocks noChangeAspect="1"/>
          </p:cNvPicPr>
          <p:nvPr/>
        </p:nvPicPr>
        <p:blipFill>
          <a:blip r:embed="rId4" cstate="email">
            <a:extLst>
              <a:ext uri="{28A0092B-C50C-407E-A947-70E740481C1C}">
                <a14:useLocalDpi xmlns:a14="http://schemas.microsoft.com/office/drawing/2010/main"/>
              </a:ext>
            </a:extLst>
          </a:blip>
          <a:srcRect t="5543" b="5543"/>
          <a:stretch>
            <a:fillRect/>
          </a:stretch>
        </p:blipFill>
        <p:spPr>
          <a:xfrm>
            <a:off x="5333682" y="0"/>
            <a:ext cx="6858000" cy="6861524"/>
          </a:xfrm>
          <a:prstGeom prst="rect">
            <a:avLst/>
          </a:prstGeom>
          <a:solidFill>
            <a:srgbClr val="243A5E"/>
          </a:solidFill>
        </p:spPr>
      </p:pic>
    </p:spTree>
    <p:custDataLst>
      <p:tags r:id="rId1"/>
    </p:custDataLst>
    <p:extLst>
      <p:ext uri="{BB962C8B-B14F-4D97-AF65-F5344CB8AC3E}">
        <p14:creationId xmlns:p14="http://schemas.microsoft.com/office/powerpoint/2010/main" val="670385602"/>
      </p:ext>
    </p:extLst>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688E0F76-248A-45EA-81A0-6E6C546B8835}"/>
              </a:ext>
            </a:extLst>
          </p:cNvPr>
          <p:cNvSpPr>
            <a:spLocks noGrp="1"/>
          </p:cNvSpPr>
          <p:nvPr>
            <p:ph type="pic" sz="quarter" idx="15"/>
          </p:nvPr>
        </p:nvSpPr>
        <p:spPr/>
      </p:sp>
      <p:sp>
        <p:nvSpPr>
          <p:cNvPr id="2" name="Title 1">
            <a:extLst>
              <a:ext uri="{FF2B5EF4-FFF2-40B4-BE49-F238E27FC236}">
                <a16:creationId xmlns:a16="http://schemas.microsoft.com/office/drawing/2014/main" id="{BC57B38C-8413-4861-A4F5-7DF656AEAD0D}"/>
              </a:ext>
            </a:extLst>
          </p:cNvPr>
          <p:cNvSpPr>
            <a:spLocks noGrp="1"/>
          </p:cNvSpPr>
          <p:nvPr>
            <p:ph type="title"/>
          </p:nvPr>
        </p:nvSpPr>
        <p:spPr/>
        <p:txBody>
          <a:bodyPr/>
          <a:lstStyle/>
          <a:p>
            <a:endParaRPr lang="en-US" dirty="0"/>
          </a:p>
        </p:txBody>
      </p:sp>
      <p:sp>
        <p:nvSpPr>
          <p:cNvPr id="3" name="Text Placeholder 2">
            <a:extLst>
              <a:ext uri="{FF2B5EF4-FFF2-40B4-BE49-F238E27FC236}">
                <a16:creationId xmlns:a16="http://schemas.microsoft.com/office/drawing/2014/main" id="{4897B8F8-26DF-42FB-ACB0-59929F1C2344}"/>
              </a:ext>
            </a:extLst>
          </p:cNvPr>
          <p:cNvSpPr>
            <a:spLocks noGrp="1"/>
          </p:cNvSpPr>
          <p:nvPr>
            <p:ph type="body" sz="quarter" idx="10"/>
          </p:nvPr>
        </p:nvSpPr>
        <p:spPr/>
        <p:txBody>
          <a:bodyPr/>
          <a:lstStyle/>
          <a:p>
            <a:endParaRPr lang="en-US" dirty="0"/>
          </a:p>
        </p:txBody>
      </p:sp>
      <p:pic>
        <p:nvPicPr>
          <p:cNvPr id="7" name="Lab" descr="A close up of a sign&#10;&#10;Description automatically generated">
            <a:extLst>
              <a:ext uri="{FF2B5EF4-FFF2-40B4-BE49-F238E27FC236}">
                <a16:creationId xmlns:a16="http://schemas.microsoft.com/office/drawing/2014/main" id="{76566A92-4C2E-4A75-AC88-04F49267A8C1}"/>
              </a:ext>
            </a:extLst>
          </p:cNvPr>
          <p:cNvPicPr>
            <a:picLocks noChangeAspect="1"/>
          </p:cNvPicPr>
          <p:nvPr>
            <p:custDataLst>
              <p:tags r:id="rId2"/>
            </p:custDataLst>
          </p:nvPr>
        </p:nvPicPr>
        <p:blipFill>
          <a:blip r:embed="rId5">
            <a:extLst>
              <a:ext uri="{28A0092B-C50C-407E-A947-70E740481C1C}">
                <a14:useLocalDpi xmlns:a14="http://schemas.microsoft.com/office/drawing/2010/main" val="0"/>
              </a:ext>
            </a:extLst>
          </a:blip>
          <a:stretch>
            <a:fillRect/>
          </a:stretch>
        </p:blipFill>
        <p:spPr>
          <a:xfrm>
            <a:off x="7479068" y="1006033"/>
            <a:ext cx="2567228" cy="4959305"/>
          </a:xfrm>
          <a:prstGeom prst="rect">
            <a:avLst/>
          </a:prstGeom>
        </p:spPr>
      </p:pic>
    </p:spTree>
    <p:custDataLst>
      <p:tags r:id="rId1"/>
    </p:custDataLst>
    <p:extLst>
      <p:ext uri="{BB962C8B-B14F-4D97-AF65-F5344CB8AC3E}">
        <p14:creationId xmlns:p14="http://schemas.microsoft.com/office/powerpoint/2010/main" val="2147177822"/>
      </p:ext>
    </p:extLst>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5BB0C-211A-4A6B-A4FE-D9C725309C49}"/>
              </a:ext>
            </a:extLst>
          </p:cNvPr>
          <p:cNvSpPr>
            <a:spLocks noGrp="1"/>
          </p:cNvSpPr>
          <p:nvPr>
            <p:ph type="title"/>
          </p:nvPr>
        </p:nvSpPr>
        <p:spPr/>
        <p:txBody>
          <a:bodyPr/>
          <a:lstStyle/>
          <a:p>
            <a:r>
              <a:rPr lang="en-US" dirty="0"/>
              <a:t>Questions?</a:t>
            </a:r>
          </a:p>
        </p:txBody>
      </p:sp>
      <p:pic>
        <p:nvPicPr>
          <p:cNvPr id="36" name="Multiple Question Marks" descr="Multiple Question Marks">
            <a:extLst>
              <a:ext uri="{FF2B5EF4-FFF2-40B4-BE49-F238E27FC236}">
                <a16:creationId xmlns:a16="http://schemas.microsoft.com/office/drawing/2014/main" id="{E609CE4D-9188-4CF4-804D-5F16F38688F4}"/>
              </a:ext>
            </a:extLst>
          </p:cNvPr>
          <p:cNvPicPr>
            <a:picLocks noGrp="1" noChangeAspect="1"/>
          </p:cNvPicPr>
          <p:nvPr>
            <p:ph type="pic" sz="quarter" idx="15"/>
            <p:custDataLst>
              <p:tags r:id="rId2"/>
            </p:custDataLst>
          </p:nvPr>
        </p:nvPicPr>
        <p:blipFill rotWithShape="1">
          <a:blip r:embed="rId5">
            <a:extLst>
              <a:ext uri="{28A0092B-C50C-407E-A947-70E740481C1C}">
                <a14:useLocalDpi xmlns:a14="http://schemas.microsoft.com/office/drawing/2010/main" val="0"/>
              </a:ext>
            </a:extLst>
          </a:blip>
          <a:srcRect t="386" b="386"/>
          <a:stretch/>
        </p:blipFill>
        <p:spPr>
          <a:xfrm>
            <a:off x="5333682" y="0"/>
            <a:ext cx="6858000" cy="6861524"/>
          </a:xfrm>
          <a:prstGeom prst="rect">
            <a:avLst/>
          </a:prstGeom>
        </p:spPr>
      </p:pic>
    </p:spTree>
    <p:custDataLst>
      <p:tags r:id="rId1"/>
    </p:custDataLst>
    <p:extLst>
      <p:ext uri="{BB962C8B-B14F-4D97-AF65-F5344CB8AC3E}">
        <p14:creationId xmlns:p14="http://schemas.microsoft.com/office/powerpoint/2010/main" val="1617064737"/>
      </p:ext>
    </p:extLst>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0ABF4-3F68-4730-9E24-55DA32284ED0}"/>
              </a:ext>
            </a:extLst>
          </p:cNvPr>
          <p:cNvSpPr>
            <a:spLocks noGrp="1"/>
          </p:cNvSpPr>
          <p:nvPr>
            <p:ph type="title"/>
          </p:nvPr>
        </p:nvSpPr>
        <p:spPr/>
        <p:txBody>
          <a:bodyPr/>
          <a:lstStyle/>
          <a:p>
            <a:r>
              <a:rPr lang="en-US" dirty="0"/>
              <a:t>Knowledge Check</a:t>
            </a:r>
          </a:p>
        </p:txBody>
      </p:sp>
      <p:graphicFrame>
        <p:nvGraphicFramePr>
          <p:cNvPr id="3" name="Content Placeholder 4">
            <a:extLst>
              <a:ext uri="{FF2B5EF4-FFF2-40B4-BE49-F238E27FC236}">
                <a16:creationId xmlns:a16="http://schemas.microsoft.com/office/drawing/2014/main" id="{9484E1FE-7534-495E-863C-657A46F5E628}"/>
              </a:ext>
              <a:ext uri="{C183D7F6-B498-43B3-948B-1728B52AA6E4}">
                <adec:decorative xmlns:adec="http://schemas.microsoft.com/office/drawing/2017/decorative" val="1"/>
              </a:ext>
            </a:extLst>
          </p:cNvPr>
          <p:cNvGraphicFramePr>
            <a:graphicFrameLocks/>
          </p:cNvGraphicFramePr>
          <p:nvPr/>
        </p:nvGraphicFramePr>
        <p:xfrm>
          <a:off x="655638" y="1408113"/>
          <a:ext cx="10880725" cy="48196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468400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D77A6-E28D-4D8D-9FE5-64ADAA827AC9}"/>
              </a:ext>
            </a:extLst>
          </p:cNvPr>
          <p:cNvSpPr>
            <a:spLocks noGrp="1"/>
          </p:cNvSpPr>
          <p:nvPr>
            <p:ph type="title"/>
          </p:nvPr>
        </p:nvSpPr>
        <p:spPr/>
        <p:txBody>
          <a:bodyPr/>
          <a:lstStyle/>
          <a:p>
            <a:r>
              <a:rPr lang="it-IT" dirty="0"/>
              <a:t>Lesson 3: Mongo DB API</a:t>
            </a:r>
            <a:endParaRPr lang="en-US" dirty="0"/>
          </a:p>
        </p:txBody>
      </p:sp>
    </p:spTree>
    <p:extLst>
      <p:ext uri="{BB962C8B-B14F-4D97-AF65-F5344CB8AC3E}">
        <p14:creationId xmlns:p14="http://schemas.microsoft.com/office/powerpoint/2010/main" val="574958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80134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26C7312-6643-4F44-86B4-FA64F536177B}"/>
              </a:ext>
            </a:extLst>
          </p:cNvPr>
          <p:cNvSpPr>
            <a:spLocks noGrp="1"/>
          </p:cNvSpPr>
          <p:nvPr>
            <p:ph type="title"/>
          </p:nvPr>
        </p:nvSpPr>
        <p:spPr/>
        <p:txBody>
          <a:bodyPr/>
          <a:lstStyle/>
          <a:p>
            <a:r>
              <a:rPr lang="en-US" dirty="0"/>
              <a:t>Objectives</a:t>
            </a:r>
          </a:p>
        </p:txBody>
      </p:sp>
      <p:sp>
        <p:nvSpPr>
          <p:cNvPr id="4" name="Text Placeholder 3">
            <a:extLst>
              <a:ext uri="{FF2B5EF4-FFF2-40B4-BE49-F238E27FC236}">
                <a16:creationId xmlns:a16="http://schemas.microsoft.com/office/drawing/2014/main" id="{3BDD850C-29B9-4641-B580-0B91B9EBAE00}"/>
              </a:ext>
            </a:extLst>
          </p:cNvPr>
          <p:cNvSpPr>
            <a:spLocks noGrp="1"/>
          </p:cNvSpPr>
          <p:nvPr>
            <p:ph type="subTitle" idx="1"/>
            <p:custDataLst>
              <p:custData r:id="rId2"/>
            </p:custDataLst>
          </p:nvPr>
        </p:nvSpPr>
        <p:spPr/>
        <p:txBody>
          <a:bodyPr/>
          <a:lstStyle/>
          <a:p>
            <a:r>
              <a:rPr lang="en-US" dirty="0"/>
              <a:t>After completing this learning, you will be able to:</a:t>
            </a:r>
          </a:p>
        </p:txBody>
      </p:sp>
      <p:sp>
        <p:nvSpPr>
          <p:cNvPr id="5" name="Text Placeholder 4">
            <a:extLst>
              <a:ext uri="{FF2B5EF4-FFF2-40B4-BE49-F238E27FC236}">
                <a16:creationId xmlns:a16="http://schemas.microsoft.com/office/drawing/2014/main" id="{55182462-DFDF-4D48-A92C-42FD52821C4E}"/>
              </a:ext>
            </a:extLst>
          </p:cNvPr>
          <p:cNvSpPr>
            <a:spLocks noGrp="1"/>
          </p:cNvSpPr>
          <p:nvPr>
            <p:ph sz="quarter" idx="13"/>
            <p:custDataLst>
              <p:custData r:id="rId3"/>
            </p:custDataLst>
          </p:nvPr>
        </p:nvSpPr>
        <p:spPr/>
        <p:txBody>
          <a:bodyPr/>
          <a:lstStyle/>
          <a:p>
            <a:r>
              <a:rPr lang="en-US" dirty="0"/>
              <a:t>Understand the migration tools</a:t>
            </a:r>
          </a:p>
        </p:txBody>
      </p:sp>
      <p:pic>
        <p:nvPicPr>
          <p:cNvPr id="33" name="Business (13)">
            <a:extLst>
              <a:ext uri="{FF2B5EF4-FFF2-40B4-BE49-F238E27FC236}">
                <a16:creationId xmlns:a16="http://schemas.microsoft.com/office/drawing/2014/main" id="{BC22353F-89C7-45EE-831B-77CDADFC2251}"/>
              </a:ext>
              <a:ext uri="{C183D7F6-B498-43B3-948B-1728B52AA6E4}">
                <adec:decorative xmlns:adec="http://schemas.microsoft.com/office/drawing/2017/decorative" val="1"/>
              </a:ext>
            </a:extLst>
          </p:cNvPr>
          <p:cNvPicPr>
            <a:picLocks noChangeAspect="1"/>
          </p:cNvPicPr>
          <p:nvPr>
            <p:custDataLst>
              <p:tags r:id="rId4"/>
            </p:custDataLst>
          </p:nvPr>
        </p:nvPicPr>
        <p:blipFill>
          <a:blip r:embed="rId7">
            <a:extLst>
              <a:ext uri="{28A0092B-C50C-407E-A947-70E740481C1C}">
                <a14:useLocalDpi xmlns:a14="http://schemas.microsoft.com/office/drawing/2010/main" val="0"/>
              </a:ext>
            </a:extLst>
          </a:blip>
          <a:stretch>
            <a:fillRect/>
          </a:stretch>
        </p:blipFill>
        <p:spPr>
          <a:xfrm>
            <a:off x="9701308" y="3857249"/>
            <a:ext cx="1835055" cy="2371550"/>
          </a:xfrm>
          <a:prstGeom prst="rect">
            <a:avLst/>
          </a:prstGeom>
        </p:spPr>
      </p:pic>
    </p:spTree>
    <p:custDataLst>
      <p:tags r:id="rId1"/>
    </p:custDataLst>
    <p:extLst>
      <p:ext uri="{BB962C8B-B14F-4D97-AF65-F5344CB8AC3E}">
        <p14:creationId xmlns:p14="http://schemas.microsoft.com/office/powerpoint/2010/main" val="2314306782"/>
      </p:ext>
    </p:extLst>
  </p:cSld>
  <p:clrMapOvr>
    <a:masterClrMapping/>
  </p:clrMapOvr>
  <p:transition spd="slow"/>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7312A-9819-43C6-8D84-D9136E6CFFCC}"/>
              </a:ext>
            </a:extLst>
          </p:cNvPr>
          <p:cNvSpPr>
            <a:spLocks noGrp="1"/>
          </p:cNvSpPr>
          <p:nvPr>
            <p:ph type="title"/>
          </p:nvPr>
        </p:nvSpPr>
        <p:spPr/>
        <p:txBody>
          <a:bodyPr/>
          <a:lstStyle/>
          <a:p>
            <a:endParaRPr lang="en-US"/>
          </a:p>
        </p:txBody>
      </p:sp>
      <p:sp>
        <p:nvSpPr>
          <p:cNvPr id="3" name="Subtitle 2">
            <a:extLst>
              <a:ext uri="{FF2B5EF4-FFF2-40B4-BE49-F238E27FC236}">
                <a16:creationId xmlns:a16="http://schemas.microsoft.com/office/drawing/2014/main" id="{F35E8CBB-5A7D-4DEF-BAF7-8DD5D042F9E0}"/>
              </a:ext>
            </a:extLst>
          </p:cNvPr>
          <p:cNvSpPr>
            <a:spLocks noGrp="1"/>
          </p:cNvSpPr>
          <p:nvPr>
            <p:ph type="subTitle" idx="1"/>
          </p:nvPr>
        </p:nvSpPr>
        <p:spPr/>
        <p:txBody>
          <a:bodyPr/>
          <a:lstStyle/>
          <a:p>
            <a:endParaRPr lang="en-US"/>
          </a:p>
        </p:txBody>
      </p:sp>
      <p:sp>
        <p:nvSpPr>
          <p:cNvPr id="4" name="Content Placeholder 3">
            <a:extLst>
              <a:ext uri="{FF2B5EF4-FFF2-40B4-BE49-F238E27FC236}">
                <a16:creationId xmlns:a16="http://schemas.microsoft.com/office/drawing/2014/main" id="{F3616A99-090F-45E1-9334-58D58B148205}"/>
              </a:ext>
            </a:extLst>
          </p:cNvPr>
          <p:cNvSpPr>
            <a:spLocks noGrp="1"/>
          </p:cNvSpPr>
          <p:nvPr>
            <p:ph sz="quarter" idx="13"/>
          </p:nvPr>
        </p:nvSpPr>
        <p:spPr/>
        <p:txBody>
          <a:bodyPr/>
          <a:lstStyle/>
          <a:p>
            <a:endParaRPr lang="en-US"/>
          </a:p>
        </p:txBody>
      </p:sp>
    </p:spTree>
    <p:extLst>
      <p:ext uri="{BB962C8B-B14F-4D97-AF65-F5344CB8AC3E}">
        <p14:creationId xmlns:p14="http://schemas.microsoft.com/office/powerpoint/2010/main" val="42488382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F64A22E-2B43-4FC6-AF08-0CDB3F9E9269}"/>
              </a:ext>
            </a:extLst>
          </p:cNvPr>
          <p:cNvSpPr>
            <a:spLocks noGrp="1"/>
          </p:cNvSpPr>
          <p:nvPr>
            <p:ph type="title"/>
          </p:nvPr>
        </p:nvSpPr>
        <p:spPr/>
        <p:txBody>
          <a:bodyPr/>
          <a:lstStyle/>
          <a:p>
            <a:r>
              <a:rPr lang="en-US" dirty="0"/>
              <a:t>Demonstration</a:t>
            </a:r>
          </a:p>
        </p:txBody>
      </p:sp>
      <p:sp>
        <p:nvSpPr>
          <p:cNvPr id="6" name="Text Placeholder 5">
            <a:extLst>
              <a:ext uri="{FF2B5EF4-FFF2-40B4-BE49-F238E27FC236}">
                <a16:creationId xmlns:a16="http://schemas.microsoft.com/office/drawing/2014/main" id="{637E159C-9ACF-48AE-927A-D5FB13695C7F}"/>
              </a:ext>
            </a:extLst>
          </p:cNvPr>
          <p:cNvSpPr>
            <a:spLocks noGrp="1"/>
          </p:cNvSpPr>
          <p:nvPr>
            <p:ph type="body" sz="quarter" idx="10"/>
          </p:nvPr>
        </p:nvSpPr>
        <p:spPr/>
        <p:txBody>
          <a:bodyPr/>
          <a:lstStyle/>
          <a:p>
            <a:endParaRPr lang="en-US" dirty="0"/>
          </a:p>
        </p:txBody>
      </p:sp>
      <p:sp>
        <p:nvSpPr>
          <p:cNvPr id="7" name="Picture Placeholder 6">
            <a:extLst>
              <a:ext uri="{FF2B5EF4-FFF2-40B4-BE49-F238E27FC236}">
                <a16:creationId xmlns:a16="http://schemas.microsoft.com/office/drawing/2014/main" id="{BAD5EDDF-A314-483B-9E54-A357641FA52C}"/>
              </a:ext>
            </a:extLst>
          </p:cNvPr>
          <p:cNvSpPr>
            <a:spLocks noGrp="1"/>
          </p:cNvSpPr>
          <p:nvPr>
            <p:ph type="pic" sz="quarter" idx="15"/>
          </p:nvPr>
        </p:nvSpPr>
        <p:spPr/>
      </p:sp>
      <p:pic>
        <p:nvPicPr>
          <p:cNvPr id="5" name="Picture Placeholder 3">
            <a:extLst>
              <a:ext uri="{FF2B5EF4-FFF2-40B4-BE49-F238E27FC236}">
                <a16:creationId xmlns:a16="http://schemas.microsoft.com/office/drawing/2014/main" id="{77FD6CCF-3A4A-474F-975B-79F0EC563784}"/>
              </a:ext>
              <a:ext uri="{C183D7F6-B498-43B3-948B-1728B52AA6E4}">
                <adec:decorative xmlns:adec="http://schemas.microsoft.com/office/drawing/2017/decorative" val="1"/>
              </a:ext>
            </a:extLst>
          </p:cNvPr>
          <p:cNvPicPr>
            <a:picLocks noChangeAspect="1"/>
          </p:cNvPicPr>
          <p:nvPr/>
        </p:nvPicPr>
        <p:blipFill>
          <a:blip r:embed="rId4" cstate="email">
            <a:extLst>
              <a:ext uri="{28A0092B-C50C-407E-A947-70E740481C1C}">
                <a14:useLocalDpi xmlns:a14="http://schemas.microsoft.com/office/drawing/2010/main"/>
              </a:ext>
            </a:extLst>
          </a:blip>
          <a:srcRect t="5543" b="5543"/>
          <a:stretch>
            <a:fillRect/>
          </a:stretch>
        </p:blipFill>
        <p:spPr>
          <a:xfrm>
            <a:off x="5333682" y="0"/>
            <a:ext cx="6858000" cy="6861524"/>
          </a:xfrm>
          <a:prstGeom prst="rect">
            <a:avLst/>
          </a:prstGeom>
          <a:solidFill>
            <a:srgbClr val="243A5E"/>
          </a:solidFill>
        </p:spPr>
      </p:pic>
    </p:spTree>
    <p:custDataLst>
      <p:tags r:id="rId1"/>
    </p:custDataLst>
    <p:extLst>
      <p:ext uri="{BB962C8B-B14F-4D97-AF65-F5344CB8AC3E}">
        <p14:creationId xmlns:p14="http://schemas.microsoft.com/office/powerpoint/2010/main" val="1487953619"/>
      </p:ext>
    </p:extLst>
  </p:cSld>
  <p:clrMapOvr>
    <a:masterClrMapping/>
  </p:clrMapOvr>
  <p:transition spd="slow"/>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688E0F76-248A-45EA-81A0-6E6C546B8835}"/>
              </a:ext>
            </a:extLst>
          </p:cNvPr>
          <p:cNvSpPr>
            <a:spLocks noGrp="1"/>
          </p:cNvSpPr>
          <p:nvPr>
            <p:ph type="pic" sz="quarter" idx="15"/>
          </p:nvPr>
        </p:nvSpPr>
        <p:spPr/>
      </p:sp>
      <p:sp>
        <p:nvSpPr>
          <p:cNvPr id="2" name="Title 1">
            <a:extLst>
              <a:ext uri="{FF2B5EF4-FFF2-40B4-BE49-F238E27FC236}">
                <a16:creationId xmlns:a16="http://schemas.microsoft.com/office/drawing/2014/main" id="{BC57B38C-8413-4861-A4F5-7DF656AEAD0D}"/>
              </a:ext>
            </a:extLst>
          </p:cNvPr>
          <p:cNvSpPr>
            <a:spLocks noGrp="1"/>
          </p:cNvSpPr>
          <p:nvPr>
            <p:ph type="title"/>
          </p:nvPr>
        </p:nvSpPr>
        <p:spPr/>
        <p:txBody>
          <a:bodyPr/>
          <a:lstStyle/>
          <a:p>
            <a:endParaRPr lang="en-US" dirty="0"/>
          </a:p>
        </p:txBody>
      </p:sp>
      <p:sp>
        <p:nvSpPr>
          <p:cNvPr id="3" name="Text Placeholder 2">
            <a:extLst>
              <a:ext uri="{FF2B5EF4-FFF2-40B4-BE49-F238E27FC236}">
                <a16:creationId xmlns:a16="http://schemas.microsoft.com/office/drawing/2014/main" id="{4897B8F8-26DF-42FB-ACB0-59929F1C2344}"/>
              </a:ext>
            </a:extLst>
          </p:cNvPr>
          <p:cNvSpPr>
            <a:spLocks noGrp="1"/>
          </p:cNvSpPr>
          <p:nvPr>
            <p:ph type="body" sz="quarter" idx="10"/>
          </p:nvPr>
        </p:nvSpPr>
        <p:spPr/>
        <p:txBody>
          <a:bodyPr/>
          <a:lstStyle/>
          <a:p>
            <a:endParaRPr lang="en-US" dirty="0"/>
          </a:p>
        </p:txBody>
      </p:sp>
      <p:pic>
        <p:nvPicPr>
          <p:cNvPr id="7" name="Lab" descr="A close up of a sign&#10;&#10;Description automatically generated">
            <a:extLst>
              <a:ext uri="{FF2B5EF4-FFF2-40B4-BE49-F238E27FC236}">
                <a16:creationId xmlns:a16="http://schemas.microsoft.com/office/drawing/2014/main" id="{76566A92-4C2E-4A75-AC88-04F49267A8C1}"/>
              </a:ext>
            </a:extLst>
          </p:cNvPr>
          <p:cNvPicPr>
            <a:picLocks noChangeAspect="1"/>
          </p:cNvPicPr>
          <p:nvPr>
            <p:custDataLst>
              <p:tags r:id="rId2"/>
            </p:custDataLst>
          </p:nvPr>
        </p:nvPicPr>
        <p:blipFill>
          <a:blip r:embed="rId5">
            <a:extLst>
              <a:ext uri="{28A0092B-C50C-407E-A947-70E740481C1C}">
                <a14:useLocalDpi xmlns:a14="http://schemas.microsoft.com/office/drawing/2010/main" val="0"/>
              </a:ext>
            </a:extLst>
          </a:blip>
          <a:stretch>
            <a:fillRect/>
          </a:stretch>
        </p:blipFill>
        <p:spPr>
          <a:xfrm>
            <a:off x="7479068" y="1006033"/>
            <a:ext cx="2567228" cy="4959305"/>
          </a:xfrm>
          <a:prstGeom prst="rect">
            <a:avLst/>
          </a:prstGeom>
        </p:spPr>
      </p:pic>
    </p:spTree>
    <p:custDataLst>
      <p:tags r:id="rId1"/>
    </p:custDataLst>
    <p:extLst>
      <p:ext uri="{BB962C8B-B14F-4D97-AF65-F5344CB8AC3E}">
        <p14:creationId xmlns:p14="http://schemas.microsoft.com/office/powerpoint/2010/main" val="3563492871"/>
      </p:ext>
    </p:extLst>
  </p:cSld>
  <p:clrMapOvr>
    <a:masterClrMapping/>
  </p:clrMapOvr>
  <p:transition spd="slow"/>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5BB0C-211A-4A6B-A4FE-D9C725309C49}"/>
              </a:ext>
            </a:extLst>
          </p:cNvPr>
          <p:cNvSpPr>
            <a:spLocks noGrp="1"/>
          </p:cNvSpPr>
          <p:nvPr>
            <p:ph type="title"/>
          </p:nvPr>
        </p:nvSpPr>
        <p:spPr/>
        <p:txBody>
          <a:bodyPr/>
          <a:lstStyle/>
          <a:p>
            <a:r>
              <a:rPr lang="en-US" dirty="0"/>
              <a:t>Questions?</a:t>
            </a:r>
          </a:p>
        </p:txBody>
      </p:sp>
      <p:pic>
        <p:nvPicPr>
          <p:cNvPr id="36" name="Multiple Question Marks" descr="Multiple Question Marks">
            <a:extLst>
              <a:ext uri="{FF2B5EF4-FFF2-40B4-BE49-F238E27FC236}">
                <a16:creationId xmlns:a16="http://schemas.microsoft.com/office/drawing/2014/main" id="{E609CE4D-9188-4CF4-804D-5F16F38688F4}"/>
              </a:ext>
            </a:extLst>
          </p:cNvPr>
          <p:cNvPicPr>
            <a:picLocks noGrp="1" noChangeAspect="1"/>
          </p:cNvPicPr>
          <p:nvPr>
            <p:ph type="pic" sz="quarter" idx="15"/>
            <p:custDataLst>
              <p:tags r:id="rId2"/>
            </p:custDataLst>
          </p:nvPr>
        </p:nvPicPr>
        <p:blipFill rotWithShape="1">
          <a:blip r:embed="rId5">
            <a:extLst>
              <a:ext uri="{28A0092B-C50C-407E-A947-70E740481C1C}">
                <a14:useLocalDpi xmlns:a14="http://schemas.microsoft.com/office/drawing/2010/main" val="0"/>
              </a:ext>
            </a:extLst>
          </a:blip>
          <a:srcRect t="386" b="386"/>
          <a:stretch/>
        </p:blipFill>
        <p:spPr>
          <a:xfrm>
            <a:off x="5333682" y="0"/>
            <a:ext cx="6858000" cy="6861524"/>
          </a:xfrm>
          <a:prstGeom prst="rect">
            <a:avLst/>
          </a:prstGeom>
        </p:spPr>
      </p:pic>
    </p:spTree>
    <p:custDataLst>
      <p:tags r:id="rId1"/>
    </p:custDataLst>
    <p:extLst>
      <p:ext uri="{BB962C8B-B14F-4D97-AF65-F5344CB8AC3E}">
        <p14:creationId xmlns:p14="http://schemas.microsoft.com/office/powerpoint/2010/main" val="1775931326"/>
      </p:ext>
    </p:extLst>
  </p:cSld>
  <p:clrMapOvr>
    <a:masterClrMapping/>
  </p:clrMapOvr>
  <p:transition spd="slow"/>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0ABF4-3F68-4730-9E24-55DA32284ED0}"/>
              </a:ext>
            </a:extLst>
          </p:cNvPr>
          <p:cNvSpPr>
            <a:spLocks noGrp="1"/>
          </p:cNvSpPr>
          <p:nvPr>
            <p:ph type="title"/>
          </p:nvPr>
        </p:nvSpPr>
        <p:spPr/>
        <p:txBody>
          <a:bodyPr/>
          <a:lstStyle/>
          <a:p>
            <a:r>
              <a:rPr lang="en-US" dirty="0"/>
              <a:t>Knowledge Check</a:t>
            </a:r>
          </a:p>
        </p:txBody>
      </p:sp>
      <p:graphicFrame>
        <p:nvGraphicFramePr>
          <p:cNvPr id="3" name="Content Placeholder 4">
            <a:extLst>
              <a:ext uri="{FF2B5EF4-FFF2-40B4-BE49-F238E27FC236}">
                <a16:creationId xmlns:a16="http://schemas.microsoft.com/office/drawing/2014/main" id="{9484E1FE-7534-495E-863C-657A46F5E628}"/>
              </a:ext>
              <a:ext uri="{C183D7F6-B498-43B3-948B-1728B52AA6E4}">
                <adec:decorative xmlns:adec="http://schemas.microsoft.com/office/drawing/2017/decorative" val="1"/>
              </a:ext>
            </a:extLst>
          </p:cNvPr>
          <p:cNvGraphicFramePr>
            <a:graphicFrameLocks/>
          </p:cNvGraphicFramePr>
          <p:nvPr/>
        </p:nvGraphicFramePr>
        <p:xfrm>
          <a:off x="655638" y="1408113"/>
          <a:ext cx="10880725" cy="48196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061332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D77A6-E28D-4D8D-9FE5-64ADAA827AC9}"/>
              </a:ext>
            </a:extLst>
          </p:cNvPr>
          <p:cNvSpPr>
            <a:spLocks noGrp="1"/>
          </p:cNvSpPr>
          <p:nvPr>
            <p:ph type="title"/>
          </p:nvPr>
        </p:nvSpPr>
        <p:spPr/>
        <p:txBody>
          <a:bodyPr/>
          <a:lstStyle/>
          <a:p>
            <a:r>
              <a:rPr lang="it-IT" dirty="0"/>
              <a:t>Lesson 4: Casandra API</a:t>
            </a:r>
            <a:endParaRPr lang="en-US" dirty="0"/>
          </a:p>
        </p:txBody>
      </p:sp>
    </p:spTree>
    <p:extLst>
      <p:ext uri="{BB962C8B-B14F-4D97-AF65-F5344CB8AC3E}">
        <p14:creationId xmlns:p14="http://schemas.microsoft.com/office/powerpoint/2010/main" val="38838255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26C7312-6643-4F44-86B4-FA64F536177B}"/>
              </a:ext>
            </a:extLst>
          </p:cNvPr>
          <p:cNvSpPr>
            <a:spLocks noGrp="1"/>
          </p:cNvSpPr>
          <p:nvPr>
            <p:ph type="title"/>
          </p:nvPr>
        </p:nvSpPr>
        <p:spPr/>
        <p:txBody>
          <a:bodyPr/>
          <a:lstStyle/>
          <a:p>
            <a:r>
              <a:rPr lang="en-US" dirty="0"/>
              <a:t>Objectives</a:t>
            </a:r>
          </a:p>
        </p:txBody>
      </p:sp>
      <p:sp>
        <p:nvSpPr>
          <p:cNvPr id="4" name="Text Placeholder 3">
            <a:extLst>
              <a:ext uri="{FF2B5EF4-FFF2-40B4-BE49-F238E27FC236}">
                <a16:creationId xmlns:a16="http://schemas.microsoft.com/office/drawing/2014/main" id="{3BDD850C-29B9-4641-B580-0B91B9EBAE00}"/>
              </a:ext>
            </a:extLst>
          </p:cNvPr>
          <p:cNvSpPr>
            <a:spLocks noGrp="1"/>
          </p:cNvSpPr>
          <p:nvPr>
            <p:ph type="subTitle" idx="1"/>
            <p:custDataLst>
              <p:custData r:id="rId2"/>
            </p:custDataLst>
          </p:nvPr>
        </p:nvSpPr>
        <p:spPr/>
        <p:txBody>
          <a:bodyPr/>
          <a:lstStyle/>
          <a:p>
            <a:r>
              <a:rPr lang="en-US" dirty="0"/>
              <a:t>After completing this learning, you will be able to:</a:t>
            </a:r>
          </a:p>
        </p:txBody>
      </p:sp>
      <p:sp>
        <p:nvSpPr>
          <p:cNvPr id="5" name="Text Placeholder 4">
            <a:extLst>
              <a:ext uri="{FF2B5EF4-FFF2-40B4-BE49-F238E27FC236}">
                <a16:creationId xmlns:a16="http://schemas.microsoft.com/office/drawing/2014/main" id="{55182462-DFDF-4D48-A92C-42FD52821C4E}"/>
              </a:ext>
            </a:extLst>
          </p:cNvPr>
          <p:cNvSpPr>
            <a:spLocks noGrp="1"/>
          </p:cNvSpPr>
          <p:nvPr>
            <p:ph sz="quarter" idx="13"/>
            <p:custDataLst>
              <p:custData r:id="rId3"/>
            </p:custDataLst>
          </p:nvPr>
        </p:nvSpPr>
        <p:spPr/>
        <p:txBody>
          <a:bodyPr/>
          <a:lstStyle/>
          <a:p>
            <a:r>
              <a:rPr lang="en-US" dirty="0"/>
              <a:t>Understand the migration tools</a:t>
            </a:r>
          </a:p>
        </p:txBody>
      </p:sp>
      <p:pic>
        <p:nvPicPr>
          <p:cNvPr id="33" name="Business (13)">
            <a:extLst>
              <a:ext uri="{FF2B5EF4-FFF2-40B4-BE49-F238E27FC236}">
                <a16:creationId xmlns:a16="http://schemas.microsoft.com/office/drawing/2014/main" id="{BC22353F-89C7-45EE-831B-77CDADFC2251}"/>
              </a:ext>
              <a:ext uri="{C183D7F6-B498-43B3-948B-1728B52AA6E4}">
                <adec:decorative xmlns:adec="http://schemas.microsoft.com/office/drawing/2017/decorative" val="1"/>
              </a:ext>
            </a:extLst>
          </p:cNvPr>
          <p:cNvPicPr>
            <a:picLocks noChangeAspect="1"/>
          </p:cNvPicPr>
          <p:nvPr>
            <p:custDataLst>
              <p:tags r:id="rId4"/>
            </p:custDataLst>
          </p:nvPr>
        </p:nvPicPr>
        <p:blipFill>
          <a:blip r:embed="rId7">
            <a:extLst>
              <a:ext uri="{28A0092B-C50C-407E-A947-70E740481C1C}">
                <a14:useLocalDpi xmlns:a14="http://schemas.microsoft.com/office/drawing/2010/main" val="0"/>
              </a:ext>
            </a:extLst>
          </a:blip>
          <a:stretch>
            <a:fillRect/>
          </a:stretch>
        </p:blipFill>
        <p:spPr>
          <a:xfrm>
            <a:off x="9701308" y="3857249"/>
            <a:ext cx="1835055" cy="2371550"/>
          </a:xfrm>
          <a:prstGeom prst="rect">
            <a:avLst/>
          </a:prstGeom>
        </p:spPr>
      </p:pic>
    </p:spTree>
    <p:custDataLst>
      <p:tags r:id="rId1"/>
    </p:custDataLst>
    <p:extLst>
      <p:ext uri="{BB962C8B-B14F-4D97-AF65-F5344CB8AC3E}">
        <p14:creationId xmlns:p14="http://schemas.microsoft.com/office/powerpoint/2010/main" val="2382994021"/>
      </p:ext>
    </p:extLst>
  </p:cSld>
  <p:clrMapOvr>
    <a:masterClrMapping/>
  </p:clrMapOvr>
  <p:transition spd="slow"/>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7312A-9819-43C6-8D84-D9136E6CFFCC}"/>
              </a:ext>
            </a:extLst>
          </p:cNvPr>
          <p:cNvSpPr>
            <a:spLocks noGrp="1"/>
          </p:cNvSpPr>
          <p:nvPr>
            <p:ph type="title"/>
          </p:nvPr>
        </p:nvSpPr>
        <p:spPr/>
        <p:txBody>
          <a:bodyPr/>
          <a:lstStyle/>
          <a:p>
            <a:r>
              <a:rPr lang="en-US" dirty="0"/>
              <a:t>API for Cassandra</a:t>
            </a:r>
          </a:p>
        </p:txBody>
      </p:sp>
      <p:sp>
        <p:nvSpPr>
          <p:cNvPr id="5" name="Rectangle 4">
            <a:extLst>
              <a:ext uri="{FF2B5EF4-FFF2-40B4-BE49-F238E27FC236}">
                <a16:creationId xmlns:a16="http://schemas.microsoft.com/office/drawing/2014/main" id="{995C326F-10B1-4CB0-80FD-13A4194A4E08}"/>
              </a:ext>
            </a:extLst>
          </p:cNvPr>
          <p:cNvSpPr/>
          <p:nvPr/>
        </p:nvSpPr>
        <p:spPr bwMode="auto">
          <a:xfrm>
            <a:off x="1221025" y="1371600"/>
            <a:ext cx="4878626" cy="2948083"/>
          </a:xfrm>
          <a:prstGeom prst="rect">
            <a:avLst/>
          </a:prstGeom>
          <a:solidFill>
            <a:srgbClr val="00827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defTabSz="932472" fontAlgn="base">
              <a:spcBef>
                <a:spcPct val="0"/>
              </a:spcBef>
              <a:spcAft>
                <a:spcPct val="0"/>
              </a:spcAft>
            </a:pPr>
            <a:r>
              <a:rPr lang="en-US" sz="2800">
                <a:solidFill>
                  <a:srgbClr val="FFFFFF"/>
                </a:solidFill>
                <a:latin typeface="Segoe UI Light"/>
              </a:rPr>
              <a:t>Azure Cosmos DB databases can be used as the data store for apps written for Cassandra</a:t>
            </a:r>
          </a:p>
        </p:txBody>
      </p:sp>
      <p:sp>
        <p:nvSpPr>
          <p:cNvPr id="6" name="Rectangle 5">
            <a:extLst>
              <a:ext uri="{FF2B5EF4-FFF2-40B4-BE49-F238E27FC236}">
                <a16:creationId xmlns:a16="http://schemas.microsoft.com/office/drawing/2014/main" id="{2644CF98-E753-4024-A263-19C722C81ACA}"/>
              </a:ext>
            </a:extLst>
          </p:cNvPr>
          <p:cNvSpPr/>
          <p:nvPr/>
        </p:nvSpPr>
        <p:spPr bwMode="auto">
          <a:xfrm>
            <a:off x="6096000" y="1371600"/>
            <a:ext cx="4954825" cy="2948083"/>
          </a:xfrm>
          <a:prstGeom prst="rect">
            <a:avLst/>
          </a:prstGeom>
          <a:solidFill>
            <a:schemeClr val="accent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defTabSz="932472" fontAlgn="base">
              <a:spcBef>
                <a:spcPct val="0"/>
              </a:spcBef>
              <a:spcAft>
                <a:spcPct val="0"/>
              </a:spcAft>
            </a:pPr>
            <a:r>
              <a:rPr lang="en-US" sz="2800" dirty="0">
                <a:solidFill>
                  <a:srgbClr val="FFFFFF"/>
                </a:solidFill>
                <a:latin typeface="Segoe UI Light"/>
                <a:cs typeface="Segoe UI Light"/>
              </a:rPr>
              <a:t>You can use your existing Cassandra expertise, application code, and tooling to be deployed in Azure Cosmos DB</a:t>
            </a:r>
          </a:p>
        </p:txBody>
      </p:sp>
      <p:pic>
        <p:nvPicPr>
          <p:cNvPr id="7" name="Picture 6">
            <a:extLst>
              <a:ext uri="{FF2B5EF4-FFF2-40B4-BE49-F238E27FC236}">
                <a16:creationId xmlns:a16="http://schemas.microsoft.com/office/drawing/2014/main" id="{4A9D7E50-DE66-4CB1-AB97-66962DC7C48A}"/>
              </a:ext>
            </a:extLst>
          </p:cNvPr>
          <p:cNvPicPr>
            <a:picLocks noChangeAspect="1"/>
          </p:cNvPicPr>
          <p:nvPr/>
        </p:nvPicPr>
        <p:blipFill>
          <a:blip r:embed="rId3"/>
          <a:stretch>
            <a:fillRect/>
          </a:stretch>
        </p:blipFill>
        <p:spPr>
          <a:xfrm>
            <a:off x="1539081" y="4330688"/>
            <a:ext cx="9113838" cy="2527312"/>
          </a:xfrm>
          <a:prstGeom prst="rect">
            <a:avLst/>
          </a:prstGeom>
        </p:spPr>
      </p:pic>
    </p:spTree>
    <p:extLst>
      <p:ext uri="{BB962C8B-B14F-4D97-AF65-F5344CB8AC3E}">
        <p14:creationId xmlns:p14="http://schemas.microsoft.com/office/powerpoint/2010/main" val="38475150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BD70C8-1912-459C-8C39-D7B3417F904A}"/>
              </a:ext>
            </a:extLst>
          </p:cNvPr>
          <p:cNvSpPr>
            <a:spLocks noGrp="1"/>
          </p:cNvSpPr>
          <p:nvPr>
            <p:ph type="title"/>
          </p:nvPr>
        </p:nvSpPr>
        <p:spPr>
          <a:xfrm>
            <a:off x="655638" y="320040"/>
            <a:ext cx="10880725" cy="923330"/>
          </a:xfrm>
        </p:spPr>
        <p:txBody>
          <a:bodyPr/>
          <a:lstStyle/>
          <a:p>
            <a:r>
              <a:rPr lang="en-US" dirty="0"/>
              <a:t>Capabilities and Features of Cosmos DB for Cassandra built Applications</a:t>
            </a:r>
          </a:p>
        </p:txBody>
      </p:sp>
      <p:sp>
        <p:nvSpPr>
          <p:cNvPr id="5" name="Rectangle 4">
            <a:extLst>
              <a:ext uri="{FF2B5EF4-FFF2-40B4-BE49-F238E27FC236}">
                <a16:creationId xmlns:a16="http://schemas.microsoft.com/office/drawing/2014/main" id="{9AA9B367-41C4-4E91-9053-CCA2D7E22B41}"/>
              </a:ext>
            </a:extLst>
          </p:cNvPr>
          <p:cNvSpPr/>
          <p:nvPr/>
        </p:nvSpPr>
        <p:spPr bwMode="auto">
          <a:xfrm>
            <a:off x="1041620" y="1976986"/>
            <a:ext cx="2191416" cy="207201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t>No operations management</a:t>
            </a:r>
          </a:p>
        </p:txBody>
      </p:sp>
      <p:sp>
        <p:nvSpPr>
          <p:cNvPr id="6" name="Rectangle 5">
            <a:extLst>
              <a:ext uri="{FF2B5EF4-FFF2-40B4-BE49-F238E27FC236}">
                <a16:creationId xmlns:a16="http://schemas.microsoft.com/office/drawing/2014/main" id="{F420B5DE-AD33-48E1-8607-917835EBE881}"/>
              </a:ext>
            </a:extLst>
          </p:cNvPr>
          <p:cNvSpPr/>
          <p:nvPr/>
        </p:nvSpPr>
        <p:spPr bwMode="auto">
          <a:xfrm>
            <a:off x="3488943" y="1976986"/>
            <a:ext cx="2191416" cy="2072012"/>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a:t>Performance management</a:t>
            </a:r>
          </a:p>
        </p:txBody>
      </p:sp>
      <p:sp>
        <p:nvSpPr>
          <p:cNvPr id="7" name="Rectangle 6">
            <a:extLst>
              <a:ext uri="{FF2B5EF4-FFF2-40B4-BE49-F238E27FC236}">
                <a16:creationId xmlns:a16="http://schemas.microsoft.com/office/drawing/2014/main" id="{E9822DC8-0FCF-4466-A472-6262944DC17D}"/>
              </a:ext>
            </a:extLst>
          </p:cNvPr>
          <p:cNvSpPr/>
          <p:nvPr/>
        </p:nvSpPr>
        <p:spPr bwMode="auto">
          <a:xfrm>
            <a:off x="5936266" y="1976985"/>
            <a:ext cx="2191416" cy="207201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a:t>Automatic indexing </a:t>
            </a:r>
          </a:p>
        </p:txBody>
      </p:sp>
      <p:sp>
        <p:nvSpPr>
          <p:cNvPr id="8" name="Rectangle 7">
            <a:extLst>
              <a:ext uri="{FF2B5EF4-FFF2-40B4-BE49-F238E27FC236}">
                <a16:creationId xmlns:a16="http://schemas.microsoft.com/office/drawing/2014/main" id="{87C693CB-9CAE-4E5F-9B7F-5F5A68C69BAE}"/>
              </a:ext>
            </a:extLst>
          </p:cNvPr>
          <p:cNvSpPr/>
          <p:nvPr/>
        </p:nvSpPr>
        <p:spPr bwMode="auto">
          <a:xfrm>
            <a:off x="1041620" y="4314744"/>
            <a:ext cx="2191416" cy="2072012"/>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t>Throughput and storage elasticity</a:t>
            </a:r>
          </a:p>
        </p:txBody>
      </p:sp>
      <p:sp>
        <p:nvSpPr>
          <p:cNvPr id="9" name="Rectangle 8">
            <a:extLst>
              <a:ext uri="{FF2B5EF4-FFF2-40B4-BE49-F238E27FC236}">
                <a16:creationId xmlns:a16="http://schemas.microsoft.com/office/drawing/2014/main" id="{4EA399BD-AE09-456D-9411-6CA1176FDF89}"/>
              </a:ext>
            </a:extLst>
          </p:cNvPr>
          <p:cNvSpPr/>
          <p:nvPr/>
        </p:nvSpPr>
        <p:spPr bwMode="auto">
          <a:xfrm>
            <a:off x="3488943" y="4314744"/>
            <a:ext cx="2191416" cy="207201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a:t>Global distribution and availability </a:t>
            </a:r>
          </a:p>
        </p:txBody>
      </p:sp>
      <p:sp>
        <p:nvSpPr>
          <p:cNvPr id="10" name="Rectangle 9">
            <a:extLst>
              <a:ext uri="{FF2B5EF4-FFF2-40B4-BE49-F238E27FC236}">
                <a16:creationId xmlns:a16="http://schemas.microsoft.com/office/drawing/2014/main" id="{556D0DA0-FD6E-456F-8D5E-8DCC92E53409}"/>
              </a:ext>
            </a:extLst>
          </p:cNvPr>
          <p:cNvSpPr/>
          <p:nvPr/>
        </p:nvSpPr>
        <p:spPr bwMode="auto">
          <a:xfrm>
            <a:off x="5936266" y="4314743"/>
            <a:ext cx="2191416" cy="2072012"/>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a:t>Choice of consistency</a:t>
            </a:r>
          </a:p>
        </p:txBody>
      </p:sp>
      <p:sp>
        <p:nvSpPr>
          <p:cNvPr id="11" name="Rectangle 10">
            <a:extLst>
              <a:ext uri="{FF2B5EF4-FFF2-40B4-BE49-F238E27FC236}">
                <a16:creationId xmlns:a16="http://schemas.microsoft.com/office/drawing/2014/main" id="{19D3595A-8112-46B5-A6AC-E24192DA2E5B}"/>
              </a:ext>
            </a:extLst>
          </p:cNvPr>
          <p:cNvSpPr/>
          <p:nvPr/>
        </p:nvSpPr>
        <p:spPr bwMode="auto">
          <a:xfrm>
            <a:off x="8383589" y="4314743"/>
            <a:ext cx="2191416" cy="207201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a:t>Enterprise Grade</a:t>
            </a:r>
          </a:p>
        </p:txBody>
      </p:sp>
      <p:sp>
        <p:nvSpPr>
          <p:cNvPr id="12" name="Rectangle 11">
            <a:extLst>
              <a:ext uri="{FF2B5EF4-FFF2-40B4-BE49-F238E27FC236}">
                <a16:creationId xmlns:a16="http://schemas.microsoft.com/office/drawing/2014/main" id="{D79782F5-5E44-4384-B147-B25CF4FEDE1E}"/>
              </a:ext>
            </a:extLst>
          </p:cNvPr>
          <p:cNvSpPr/>
          <p:nvPr/>
        </p:nvSpPr>
        <p:spPr bwMode="auto">
          <a:xfrm>
            <a:off x="8383589" y="1976985"/>
            <a:ext cx="2191416" cy="2072012"/>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t>Ability to use existing code and tools</a:t>
            </a:r>
          </a:p>
        </p:txBody>
      </p:sp>
    </p:spTree>
    <p:extLst>
      <p:ext uri="{BB962C8B-B14F-4D97-AF65-F5344CB8AC3E}">
        <p14:creationId xmlns:p14="http://schemas.microsoft.com/office/powerpoint/2010/main" val="1674957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500"/>
                                        <p:tgtEl>
                                          <p:spTgt spid="10"/>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fade">
                                      <p:cBhvr>
                                        <p:cTn id="37" dur="500"/>
                                        <p:tgtEl>
                                          <p:spTgt spid="11"/>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fade">
                                      <p:cBhvr>
                                        <p:cTn id="4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7978F-9845-41F7-B950-A076D70F7A52}"/>
              </a:ext>
            </a:extLst>
          </p:cNvPr>
          <p:cNvSpPr>
            <a:spLocks noGrp="1"/>
          </p:cNvSpPr>
          <p:nvPr>
            <p:ph type="title"/>
          </p:nvPr>
        </p:nvSpPr>
        <p:spPr/>
        <p:txBody>
          <a:bodyPr/>
          <a:lstStyle/>
          <a:p>
            <a:r>
              <a:rPr lang="en-US" dirty="0"/>
              <a:t>Learning Units covered in this Module</a:t>
            </a:r>
          </a:p>
        </p:txBody>
      </p:sp>
      <p:sp>
        <p:nvSpPr>
          <p:cNvPr id="3" name="Text Placeholder 2">
            <a:extLst>
              <a:ext uri="{FF2B5EF4-FFF2-40B4-BE49-F238E27FC236}">
                <a16:creationId xmlns:a16="http://schemas.microsoft.com/office/drawing/2014/main" id="{859B2BAE-A383-4E74-B3CF-9AC64DA11727}"/>
              </a:ext>
            </a:extLst>
          </p:cNvPr>
          <p:cNvSpPr>
            <a:spLocks noGrp="1"/>
          </p:cNvSpPr>
          <p:nvPr>
            <p:ph type="body" sz="quarter" idx="10"/>
          </p:nvPr>
        </p:nvSpPr>
        <p:spPr>
          <a:xfrm>
            <a:off x="5008562" y="630238"/>
            <a:ext cx="6878637" cy="5597525"/>
          </a:xfrm>
        </p:spPr>
        <p:txBody>
          <a:bodyPr/>
          <a:lstStyle/>
          <a:p>
            <a:r>
              <a:rPr lang="en-US" dirty="0"/>
              <a:t>Lesson 1: Gremlin API for a Graph Data Model</a:t>
            </a:r>
          </a:p>
          <a:p>
            <a:r>
              <a:rPr lang="en-US" dirty="0"/>
              <a:t>Lesson 2: Table API for a Key-Value Data Model</a:t>
            </a:r>
          </a:p>
          <a:p>
            <a:r>
              <a:rPr lang="it-IT" dirty="0"/>
              <a:t>Lesson 3: Mongo DB API</a:t>
            </a:r>
          </a:p>
          <a:p>
            <a:r>
              <a:rPr lang="en-US" dirty="0"/>
              <a:t>Lesson 4: Casandra API</a:t>
            </a:r>
          </a:p>
          <a:p>
            <a:pPr marL="0" indent="0">
              <a:buNone/>
            </a:pPr>
            <a:endParaRPr lang="en-US" dirty="0"/>
          </a:p>
        </p:txBody>
      </p:sp>
    </p:spTree>
    <p:extLst>
      <p:ext uri="{BB962C8B-B14F-4D97-AF65-F5344CB8AC3E}">
        <p14:creationId xmlns:p14="http://schemas.microsoft.com/office/powerpoint/2010/main" val="16155601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C25ADE-0DF2-4552-A7FB-5175824F6FF2}"/>
              </a:ext>
            </a:extLst>
          </p:cNvPr>
          <p:cNvSpPr>
            <a:spLocks noGrp="1"/>
          </p:cNvSpPr>
          <p:nvPr>
            <p:ph type="title"/>
          </p:nvPr>
        </p:nvSpPr>
        <p:spPr>
          <a:xfrm>
            <a:off x="655638" y="320040"/>
            <a:ext cx="10880725" cy="461665"/>
          </a:xfrm>
          <a:prstGeom prst="rect">
            <a:avLst/>
          </a:prstGeom>
          <a:solidFill>
            <a:schemeClr val="bg1"/>
          </a:solidFill>
          <a:ln>
            <a:noFill/>
          </a:ln>
        </p:spPr>
        <p:txBody>
          <a:bodyPr vert="horz" wrap="square" lIns="0" tIns="0" rIns="0" bIns="0" rtlCol="0" anchor="t">
            <a:normAutofit/>
          </a:bodyPr>
          <a:lstStyle/>
          <a:p>
            <a:r>
              <a:rPr lang="en-US" b="0" kern="1200" cap="none" spc="-50" baseline="0">
                <a:ln w="3175">
                  <a:noFill/>
                </a:ln>
                <a:effectLst/>
              </a:rPr>
              <a:t>API for Cassandra Queries</a:t>
            </a:r>
          </a:p>
        </p:txBody>
      </p:sp>
      <p:graphicFrame>
        <p:nvGraphicFramePr>
          <p:cNvPr id="14" name="TextBox 9">
            <a:extLst>
              <a:ext uri="{FF2B5EF4-FFF2-40B4-BE49-F238E27FC236}">
                <a16:creationId xmlns:a16="http://schemas.microsoft.com/office/drawing/2014/main" id="{AAC18DDA-B506-4E38-AE6E-3AB4CFE83DEA}"/>
              </a:ext>
            </a:extLst>
          </p:cNvPr>
          <p:cNvGraphicFramePr/>
          <p:nvPr>
            <p:extLst>
              <p:ext uri="{D42A27DB-BD31-4B8C-83A1-F6EECF244321}">
                <p14:modId xmlns:p14="http://schemas.microsoft.com/office/powerpoint/2010/main" val="501762248"/>
              </p:ext>
            </p:extLst>
          </p:nvPr>
        </p:nvGraphicFramePr>
        <p:xfrm>
          <a:off x="655638" y="1408114"/>
          <a:ext cx="10880726" cy="48196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204539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021CC4-A0A7-43F8-8A1B-D120D0CF2F58}"/>
              </a:ext>
            </a:extLst>
          </p:cNvPr>
          <p:cNvSpPr>
            <a:spLocks noGrp="1"/>
          </p:cNvSpPr>
          <p:nvPr>
            <p:ph type="title"/>
          </p:nvPr>
        </p:nvSpPr>
        <p:spPr>
          <a:xfrm>
            <a:off x="655638" y="320040"/>
            <a:ext cx="10880725" cy="461665"/>
          </a:xfrm>
          <a:prstGeom prst="rect">
            <a:avLst/>
          </a:prstGeom>
          <a:solidFill>
            <a:schemeClr val="bg1"/>
          </a:solidFill>
          <a:ln>
            <a:noFill/>
          </a:ln>
        </p:spPr>
        <p:txBody>
          <a:bodyPr wrap="square" anchor="t">
            <a:normAutofit/>
          </a:bodyPr>
          <a:lstStyle/>
          <a:p>
            <a:r>
              <a:rPr lang="en-US" dirty="0"/>
              <a:t>Migration Tools</a:t>
            </a:r>
          </a:p>
        </p:txBody>
      </p:sp>
      <p:graphicFrame>
        <p:nvGraphicFramePr>
          <p:cNvPr id="5" name="Content Placeholder 2">
            <a:extLst>
              <a:ext uri="{FF2B5EF4-FFF2-40B4-BE49-F238E27FC236}">
                <a16:creationId xmlns:a16="http://schemas.microsoft.com/office/drawing/2014/main" id="{1095A7CF-F5D9-49A6-9D94-6FEF93C85DC2}"/>
              </a:ext>
            </a:extLst>
          </p:cNvPr>
          <p:cNvGraphicFramePr>
            <a:graphicFrameLocks noGrp="1"/>
          </p:cNvGraphicFramePr>
          <p:nvPr>
            <p:ph sz="quarter" idx="13"/>
            <p:extLst>
              <p:ext uri="{D42A27DB-BD31-4B8C-83A1-F6EECF244321}">
                <p14:modId xmlns:p14="http://schemas.microsoft.com/office/powerpoint/2010/main" val="2922321982"/>
              </p:ext>
            </p:extLst>
          </p:nvPr>
        </p:nvGraphicFramePr>
        <p:xfrm>
          <a:off x="655638" y="1408114"/>
          <a:ext cx="10880726" cy="48196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0004473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0ABF4-3F68-4730-9E24-55DA32284ED0}"/>
              </a:ext>
            </a:extLst>
          </p:cNvPr>
          <p:cNvSpPr>
            <a:spLocks noGrp="1"/>
          </p:cNvSpPr>
          <p:nvPr>
            <p:ph type="title"/>
          </p:nvPr>
        </p:nvSpPr>
        <p:spPr/>
        <p:txBody>
          <a:bodyPr/>
          <a:lstStyle/>
          <a:p>
            <a:r>
              <a:rPr lang="en-US" dirty="0"/>
              <a:t>Knowledge Check</a:t>
            </a:r>
          </a:p>
        </p:txBody>
      </p:sp>
      <p:graphicFrame>
        <p:nvGraphicFramePr>
          <p:cNvPr id="3" name="Content Placeholder 4">
            <a:extLst>
              <a:ext uri="{FF2B5EF4-FFF2-40B4-BE49-F238E27FC236}">
                <a16:creationId xmlns:a16="http://schemas.microsoft.com/office/drawing/2014/main" id="{9484E1FE-7534-495E-863C-657A46F5E628}"/>
              </a:ext>
              <a:ext uri="{C183D7F6-B498-43B3-948B-1728B52AA6E4}">
                <adec:decorative xmlns:adec="http://schemas.microsoft.com/office/drawing/2017/decorative" val="1"/>
              </a:ext>
            </a:extLst>
          </p:cNvPr>
          <p:cNvGraphicFramePr>
            <a:graphicFrameLocks/>
          </p:cNvGraphicFramePr>
          <p:nvPr>
            <p:extLst>
              <p:ext uri="{D42A27DB-BD31-4B8C-83A1-F6EECF244321}">
                <p14:modId xmlns:p14="http://schemas.microsoft.com/office/powerpoint/2010/main" val="2827260326"/>
              </p:ext>
            </p:extLst>
          </p:nvPr>
        </p:nvGraphicFramePr>
        <p:xfrm>
          <a:off x="1447800" y="1981200"/>
          <a:ext cx="9707562" cy="315198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2697006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5BB0C-211A-4A6B-A4FE-D9C725309C49}"/>
              </a:ext>
            </a:extLst>
          </p:cNvPr>
          <p:cNvSpPr>
            <a:spLocks noGrp="1"/>
          </p:cNvSpPr>
          <p:nvPr>
            <p:ph type="title"/>
          </p:nvPr>
        </p:nvSpPr>
        <p:spPr/>
        <p:txBody>
          <a:bodyPr/>
          <a:lstStyle/>
          <a:p>
            <a:r>
              <a:rPr lang="en-US" dirty="0"/>
              <a:t>Questions?</a:t>
            </a:r>
          </a:p>
        </p:txBody>
      </p:sp>
      <p:pic>
        <p:nvPicPr>
          <p:cNvPr id="36" name="Multiple Question Marks" descr="Multiple Question Marks">
            <a:extLst>
              <a:ext uri="{FF2B5EF4-FFF2-40B4-BE49-F238E27FC236}">
                <a16:creationId xmlns:a16="http://schemas.microsoft.com/office/drawing/2014/main" id="{E609CE4D-9188-4CF4-804D-5F16F38688F4}"/>
              </a:ext>
            </a:extLst>
          </p:cNvPr>
          <p:cNvPicPr>
            <a:picLocks noGrp="1" noChangeAspect="1"/>
          </p:cNvPicPr>
          <p:nvPr>
            <p:ph type="pic" sz="quarter" idx="15"/>
            <p:custDataLst>
              <p:tags r:id="rId2"/>
            </p:custDataLst>
          </p:nvPr>
        </p:nvPicPr>
        <p:blipFill rotWithShape="1">
          <a:blip r:embed="rId5">
            <a:extLst>
              <a:ext uri="{28A0092B-C50C-407E-A947-70E740481C1C}">
                <a14:useLocalDpi xmlns:a14="http://schemas.microsoft.com/office/drawing/2010/main" val="0"/>
              </a:ext>
            </a:extLst>
          </a:blip>
          <a:srcRect t="386" b="386"/>
          <a:stretch/>
        </p:blipFill>
        <p:spPr>
          <a:xfrm>
            <a:off x="5333682" y="0"/>
            <a:ext cx="6858000" cy="6861524"/>
          </a:xfrm>
          <a:prstGeom prst="rect">
            <a:avLst/>
          </a:prstGeom>
        </p:spPr>
      </p:pic>
    </p:spTree>
    <p:custDataLst>
      <p:tags r:id="rId1"/>
    </p:custDataLst>
    <p:extLst>
      <p:ext uri="{BB962C8B-B14F-4D97-AF65-F5344CB8AC3E}">
        <p14:creationId xmlns:p14="http://schemas.microsoft.com/office/powerpoint/2010/main" val="1737308256"/>
      </p:ext>
    </p:extLst>
  </p:cSld>
  <p:clrMapOvr>
    <a:masterClrMapping/>
  </p:clrMapOvr>
  <p:transition spd="slow"/>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6496499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D77A6-E28D-4D8D-9FE5-64ADAA827AC9}"/>
              </a:ext>
            </a:extLst>
          </p:cNvPr>
          <p:cNvSpPr>
            <a:spLocks noGrp="1"/>
          </p:cNvSpPr>
          <p:nvPr>
            <p:ph type="title"/>
          </p:nvPr>
        </p:nvSpPr>
        <p:spPr>
          <a:xfrm>
            <a:off x="655638" y="2979777"/>
            <a:ext cx="10164762" cy="604798"/>
          </a:xfrm>
        </p:spPr>
        <p:txBody>
          <a:bodyPr/>
          <a:lstStyle/>
          <a:p>
            <a:r>
              <a:rPr lang="en-US" dirty="0"/>
              <a:t>Lesson 1: Gremlin API for a Graph Data Model</a:t>
            </a:r>
          </a:p>
        </p:txBody>
      </p:sp>
    </p:spTree>
    <p:extLst>
      <p:ext uri="{BB962C8B-B14F-4D97-AF65-F5344CB8AC3E}">
        <p14:creationId xmlns:p14="http://schemas.microsoft.com/office/powerpoint/2010/main" val="40837460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26C7312-6643-4F44-86B4-FA64F536177B}"/>
              </a:ext>
            </a:extLst>
          </p:cNvPr>
          <p:cNvSpPr>
            <a:spLocks noGrp="1"/>
          </p:cNvSpPr>
          <p:nvPr>
            <p:ph type="title"/>
          </p:nvPr>
        </p:nvSpPr>
        <p:spPr/>
        <p:txBody>
          <a:bodyPr/>
          <a:lstStyle/>
          <a:p>
            <a:r>
              <a:rPr lang="en-US" dirty="0"/>
              <a:t>Objectives</a:t>
            </a:r>
          </a:p>
        </p:txBody>
      </p:sp>
      <p:sp>
        <p:nvSpPr>
          <p:cNvPr id="4" name="Text Placeholder 3">
            <a:extLst>
              <a:ext uri="{FF2B5EF4-FFF2-40B4-BE49-F238E27FC236}">
                <a16:creationId xmlns:a16="http://schemas.microsoft.com/office/drawing/2014/main" id="{3BDD850C-29B9-4641-B580-0B91B9EBAE00}"/>
              </a:ext>
            </a:extLst>
          </p:cNvPr>
          <p:cNvSpPr>
            <a:spLocks noGrp="1"/>
          </p:cNvSpPr>
          <p:nvPr>
            <p:ph type="subTitle" idx="1"/>
            <p:custDataLst>
              <p:custData r:id="rId2"/>
            </p:custDataLst>
          </p:nvPr>
        </p:nvSpPr>
        <p:spPr/>
        <p:txBody>
          <a:bodyPr/>
          <a:lstStyle/>
          <a:p>
            <a:r>
              <a:rPr lang="en-US" dirty="0"/>
              <a:t>After completing this learning, you will be able to:</a:t>
            </a:r>
          </a:p>
        </p:txBody>
      </p:sp>
      <p:sp>
        <p:nvSpPr>
          <p:cNvPr id="5" name="Text Placeholder 4">
            <a:extLst>
              <a:ext uri="{FF2B5EF4-FFF2-40B4-BE49-F238E27FC236}">
                <a16:creationId xmlns:a16="http://schemas.microsoft.com/office/drawing/2014/main" id="{55182462-DFDF-4D48-A92C-42FD52821C4E}"/>
              </a:ext>
            </a:extLst>
          </p:cNvPr>
          <p:cNvSpPr>
            <a:spLocks noGrp="1"/>
          </p:cNvSpPr>
          <p:nvPr>
            <p:ph sz="quarter" idx="13"/>
            <p:custDataLst>
              <p:custData r:id="rId3"/>
            </p:custDataLst>
          </p:nvPr>
        </p:nvSpPr>
        <p:spPr/>
        <p:txBody>
          <a:bodyPr vert="horz" lIns="0" tIns="0" rIns="0" bIns="0" rtlCol="0" anchor="t">
            <a:normAutofit/>
          </a:bodyPr>
          <a:lstStyle/>
          <a:p>
            <a:pPr marL="310515" indent="-310515"/>
            <a:r>
              <a:rPr lang="en-US" dirty="0">
                <a:cs typeface="Segoe UI"/>
              </a:rPr>
              <a:t>Understand Graph Data Model</a:t>
            </a:r>
          </a:p>
          <a:p>
            <a:pPr marL="310515" indent="-310515"/>
            <a:r>
              <a:rPr lang="en-US" dirty="0">
                <a:cs typeface="Segoe UI"/>
              </a:rPr>
              <a:t>Understand Cosmos DB Graph Support</a:t>
            </a:r>
          </a:p>
          <a:p>
            <a:pPr marL="310515" indent="-310515"/>
            <a:r>
              <a:rPr lang="en-US" dirty="0">
                <a:cs typeface="Segoe UI"/>
              </a:rPr>
              <a:t>Understand Data Migration tools supported by Cosmos DB Graph API</a:t>
            </a:r>
          </a:p>
          <a:p>
            <a:pPr marL="310515" indent="-310515"/>
            <a:endParaRPr lang="en-US" dirty="0"/>
          </a:p>
        </p:txBody>
      </p:sp>
      <p:pic>
        <p:nvPicPr>
          <p:cNvPr id="33" name="Business (13)">
            <a:extLst>
              <a:ext uri="{FF2B5EF4-FFF2-40B4-BE49-F238E27FC236}">
                <a16:creationId xmlns:a16="http://schemas.microsoft.com/office/drawing/2014/main" id="{BC22353F-89C7-45EE-831B-77CDADFC2251}"/>
              </a:ext>
              <a:ext uri="{C183D7F6-B498-43B3-948B-1728B52AA6E4}">
                <adec:decorative xmlns:adec="http://schemas.microsoft.com/office/drawing/2017/decorative" val="1"/>
              </a:ext>
            </a:extLst>
          </p:cNvPr>
          <p:cNvPicPr>
            <a:picLocks noChangeAspect="1"/>
          </p:cNvPicPr>
          <p:nvPr>
            <p:custDataLst>
              <p:tags r:id="rId4"/>
            </p:custDataLst>
          </p:nvPr>
        </p:nvPicPr>
        <p:blipFill>
          <a:blip r:embed="rId7">
            <a:extLst>
              <a:ext uri="{28A0092B-C50C-407E-A947-70E740481C1C}">
                <a14:useLocalDpi xmlns:a14="http://schemas.microsoft.com/office/drawing/2010/main" val="0"/>
              </a:ext>
            </a:extLst>
          </a:blip>
          <a:stretch>
            <a:fillRect/>
          </a:stretch>
        </p:blipFill>
        <p:spPr>
          <a:xfrm>
            <a:off x="9701308" y="3857249"/>
            <a:ext cx="1835055" cy="2371550"/>
          </a:xfrm>
          <a:prstGeom prst="rect">
            <a:avLst/>
          </a:prstGeom>
        </p:spPr>
      </p:pic>
    </p:spTree>
    <p:custDataLst>
      <p:tags r:id="rId1"/>
    </p:custDataLst>
    <p:extLst>
      <p:ext uri="{BB962C8B-B14F-4D97-AF65-F5344CB8AC3E}">
        <p14:creationId xmlns:p14="http://schemas.microsoft.com/office/powerpoint/2010/main" val="2621600474"/>
      </p:ext>
    </p:extLst>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7312A-9819-43C6-8D84-D9136E6CFFCC}"/>
              </a:ext>
            </a:extLst>
          </p:cNvPr>
          <p:cNvSpPr>
            <a:spLocks noGrp="1"/>
          </p:cNvSpPr>
          <p:nvPr>
            <p:ph type="title"/>
          </p:nvPr>
        </p:nvSpPr>
        <p:spPr>
          <a:xfrm>
            <a:off x="655638" y="320040"/>
            <a:ext cx="10880725" cy="461665"/>
          </a:xfrm>
          <a:prstGeom prst="rect">
            <a:avLst/>
          </a:prstGeom>
          <a:ln>
            <a:noFill/>
          </a:ln>
        </p:spPr>
        <p:txBody>
          <a:bodyPr wrap="square" anchor="t">
            <a:normAutofit/>
          </a:bodyPr>
          <a:lstStyle/>
          <a:p>
            <a:r>
              <a:rPr lang="en-US"/>
              <a:t>Graph Data Model</a:t>
            </a:r>
            <a:endParaRPr lang="en-US" dirty="0"/>
          </a:p>
        </p:txBody>
      </p:sp>
      <p:sp>
        <p:nvSpPr>
          <p:cNvPr id="4" name="Content Placeholder 3">
            <a:extLst>
              <a:ext uri="{FF2B5EF4-FFF2-40B4-BE49-F238E27FC236}">
                <a16:creationId xmlns:a16="http://schemas.microsoft.com/office/drawing/2014/main" id="{F3616A99-090F-45E1-9334-58D58B148205}"/>
              </a:ext>
            </a:extLst>
          </p:cNvPr>
          <p:cNvSpPr>
            <a:spLocks noGrp="1"/>
          </p:cNvSpPr>
          <p:nvPr>
            <p:ph sz="quarter" idx="13"/>
          </p:nvPr>
        </p:nvSpPr>
        <p:spPr>
          <a:xfrm>
            <a:off x="655638" y="1408113"/>
            <a:ext cx="5284787" cy="4819650"/>
          </a:xfrm>
          <a:prstGeom prst="rect">
            <a:avLst/>
          </a:prstGeom>
        </p:spPr>
        <p:txBody>
          <a:bodyPr vert="horz" lIns="0" tIns="0" rIns="0" bIns="0" rtlCol="0" anchor="t">
            <a:normAutofit/>
          </a:bodyPr>
          <a:lstStyle/>
          <a:p>
            <a:pPr marL="342900" indent="-342900">
              <a:buFont typeface="Arial" panose="05000000000000000000" pitchFamily="2" charset="2"/>
              <a:buChar char="•"/>
            </a:pPr>
            <a:r>
              <a:rPr lang="en-US" dirty="0">
                <a:cs typeface="Segoe UI"/>
              </a:rPr>
              <a:t>Entities store the relationship along with the data.</a:t>
            </a:r>
            <a:endParaRPr lang="en-US" dirty="0"/>
          </a:p>
          <a:p>
            <a:pPr marL="342900" indent="-342900">
              <a:buFont typeface="Arial" panose="05000000000000000000" pitchFamily="2" charset="2"/>
              <a:buChar char="•"/>
            </a:pPr>
            <a:r>
              <a:rPr lang="en-US" dirty="0">
                <a:cs typeface="Segoe UI"/>
              </a:rPr>
              <a:t>Data retrieval on relationships is very efficient.</a:t>
            </a:r>
          </a:p>
          <a:p>
            <a:pPr marL="342900" indent="-342900">
              <a:buFont typeface="Arial" panose="05000000000000000000" pitchFamily="2" charset="2"/>
              <a:buChar char="•"/>
            </a:pPr>
            <a:r>
              <a:rPr lang="en-US" dirty="0">
                <a:cs typeface="Segoe UI"/>
              </a:rPr>
              <a:t>Data consists of Vertices, Edges and Properties.</a:t>
            </a:r>
            <a:endParaRPr lang="en-US"/>
          </a:p>
          <a:p>
            <a:pPr marL="310515" indent="-310515"/>
            <a:endParaRPr lang="en-US" dirty="0"/>
          </a:p>
          <a:p>
            <a:pPr marL="310515" indent="-310515"/>
            <a:endParaRPr lang="en-US" dirty="0"/>
          </a:p>
        </p:txBody>
      </p:sp>
      <p:pic>
        <p:nvPicPr>
          <p:cNvPr id="5" name="Picture 5" descr="A picture containing table, hanging, photo, skiing&#10;&#10;Description generated with very high confidence">
            <a:extLst>
              <a:ext uri="{FF2B5EF4-FFF2-40B4-BE49-F238E27FC236}">
                <a16:creationId xmlns:a16="http://schemas.microsoft.com/office/drawing/2014/main" id="{CC41498A-5AB7-4554-8100-1347E21B3006}"/>
              </a:ext>
            </a:extLst>
          </p:cNvPr>
          <p:cNvPicPr>
            <a:picLocks noChangeAspect="1"/>
          </p:cNvPicPr>
          <p:nvPr/>
        </p:nvPicPr>
        <p:blipFill>
          <a:blip r:embed="rId3"/>
          <a:stretch>
            <a:fillRect/>
          </a:stretch>
        </p:blipFill>
        <p:spPr>
          <a:xfrm>
            <a:off x="6251576" y="1637964"/>
            <a:ext cx="5284785" cy="4359947"/>
          </a:xfrm>
          <a:prstGeom prst="rect">
            <a:avLst/>
          </a:prstGeom>
          <a:noFill/>
        </p:spPr>
      </p:pic>
    </p:spTree>
    <p:extLst>
      <p:ext uri="{BB962C8B-B14F-4D97-AF65-F5344CB8AC3E}">
        <p14:creationId xmlns:p14="http://schemas.microsoft.com/office/powerpoint/2010/main" val="32352700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7312A-9819-43C6-8D84-D9136E6CFFCC}"/>
              </a:ext>
            </a:extLst>
          </p:cNvPr>
          <p:cNvSpPr>
            <a:spLocks noGrp="1"/>
          </p:cNvSpPr>
          <p:nvPr>
            <p:ph type="title"/>
          </p:nvPr>
        </p:nvSpPr>
        <p:spPr/>
        <p:txBody>
          <a:bodyPr/>
          <a:lstStyle/>
          <a:p>
            <a:endParaRPr lang="en-US"/>
          </a:p>
        </p:txBody>
      </p:sp>
      <p:sp>
        <p:nvSpPr>
          <p:cNvPr id="3" name="Subtitle 2">
            <a:extLst>
              <a:ext uri="{FF2B5EF4-FFF2-40B4-BE49-F238E27FC236}">
                <a16:creationId xmlns:a16="http://schemas.microsoft.com/office/drawing/2014/main" id="{F35E8CBB-5A7D-4DEF-BAF7-8DD5D042F9E0}"/>
              </a:ext>
            </a:extLst>
          </p:cNvPr>
          <p:cNvSpPr>
            <a:spLocks noGrp="1"/>
          </p:cNvSpPr>
          <p:nvPr>
            <p:ph type="subTitle" idx="1"/>
          </p:nvPr>
        </p:nvSpPr>
        <p:spPr/>
        <p:txBody>
          <a:bodyPr/>
          <a:lstStyle/>
          <a:p>
            <a:endParaRPr lang="en-US"/>
          </a:p>
        </p:txBody>
      </p:sp>
      <p:sp>
        <p:nvSpPr>
          <p:cNvPr id="4" name="Content Placeholder 3">
            <a:extLst>
              <a:ext uri="{FF2B5EF4-FFF2-40B4-BE49-F238E27FC236}">
                <a16:creationId xmlns:a16="http://schemas.microsoft.com/office/drawing/2014/main" id="{F3616A99-090F-45E1-9334-58D58B148205}"/>
              </a:ext>
            </a:extLst>
          </p:cNvPr>
          <p:cNvSpPr>
            <a:spLocks noGrp="1"/>
          </p:cNvSpPr>
          <p:nvPr>
            <p:ph sz="quarter" idx="13"/>
          </p:nvPr>
        </p:nvSpPr>
        <p:spPr/>
        <p:txBody>
          <a:bodyPr/>
          <a:lstStyle/>
          <a:p>
            <a:endParaRPr lang="en-US"/>
          </a:p>
        </p:txBody>
      </p:sp>
    </p:spTree>
    <p:extLst>
      <p:ext uri="{BB962C8B-B14F-4D97-AF65-F5344CB8AC3E}">
        <p14:creationId xmlns:p14="http://schemas.microsoft.com/office/powerpoint/2010/main" val="32636687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F64A22E-2B43-4FC6-AF08-0CDB3F9E9269}"/>
              </a:ext>
            </a:extLst>
          </p:cNvPr>
          <p:cNvSpPr>
            <a:spLocks noGrp="1"/>
          </p:cNvSpPr>
          <p:nvPr>
            <p:ph type="title"/>
          </p:nvPr>
        </p:nvSpPr>
        <p:spPr/>
        <p:txBody>
          <a:bodyPr/>
          <a:lstStyle/>
          <a:p>
            <a:r>
              <a:rPr lang="en-US" dirty="0"/>
              <a:t>Demonstration</a:t>
            </a:r>
          </a:p>
        </p:txBody>
      </p:sp>
      <p:sp>
        <p:nvSpPr>
          <p:cNvPr id="6" name="Text Placeholder 5">
            <a:extLst>
              <a:ext uri="{FF2B5EF4-FFF2-40B4-BE49-F238E27FC236}">
                <a16:creationId xmlns:a16="http://schemas.microsoft.com/office/drawing/2014/main" id="{637E159C-9ACF-48AE-927A-D5FB13695C7F}"/>
              </a:ext>
            </a:extLst>
          </p:cNvPr>
          <p:cNvSpPr>
            <a:spLocks noGrp="1"/>
          </p:cNvSpPr>
          <p:nvPr>
            <p:ph type="body" sz="quarter" idx="10"/>
          </p:nvPr>
        </p:nvSpPr>
        <p:spPr/>
        <p:txBody>
          <a:bodyPr/>
          <a:lstStyle/>
          <a:p>
            <a:endParaRPr lang="en-US" dirty="0"/>
          </a:p>
        </p:txBody>
      </p:sp>
      <p:sp>
        <p:nvSpPr>
          <p:cNvPr id="7" name="Picture Placeholder 6">
            <a:extLst>
              <a:ext uri="{FF2B5EF4-FFF2-40B4-BE49-F238E27FC236}">
                <a16:creationId xmlns:a16="http://schemas.microsoft.com/office/drawing/2014/main" id="{BAD5EDDF-A314-483B-9E54-A357641FA52C}"/>
              </a:ext>
            </a:extLst>
          </p:cNvPr>
          <p:cNvSpPr>
            <a:spLocks noGrp="1"/>
          </p:cNvSpPr>
          <p:nvPr>
            <p:ph type="pic" sz="quarter" idx="15"/>
          </p:nvPr>
        </p:nvSpPr>
        <p:spPr/>
      </p:sp>
      <p:pic>
        <p:nvPicPr>
          <p:cNvPr id="5" name="Picture Placeholder 3">
            <a:extLst>
              <a:ext uri="{FF2B5EF4-FFF2-40B4-BE49-F238E27FC236}">
                <a16:creationId xmlns:a16="http://schemas.microsoft.com/office/drawing/2014/main" id="{77FD6CCF-3A4A-474F-975B-79F0EC563784}"/>
              </a:ext>
              <a:ext uri="{C183D7F6-B498-43B3-948B-1728B52AA6E4}">
                <adec:decorative xmlns:adec="http://schemas.microsoft.com/office/drawing/2017/decorative" val="1"/>
              </a:ext>
            </a:extLst>
          </p:cNvPr>
          <p:cNvPicPr>
            <a:picLocks noChangeAspect="1"/>
          </p:cNvPicPr>
          <p:nvPr/>
        </p:nvPicPr>
        <p:blipFill>
          <a:blip r:embed="rId4" cstate="email">
            <a:extLst>
              <a:ext uri="{28A0092B-C50C-407E-A947-70E740481C1C}">
                <a14:useLocalDpi xmlns:a14="http://schemas.microsoft.com/office/drawing/2010/main"/>
              </a:ext>
            </a:extLst>
          </a:blip>
          <a:srcRect t="5543" b="5543"/>
          <a:stretch>
            <a:fillRect/>
          </a:stretch>
        </p:blipFill>
        <p:spPr>
          <a:xfrm>
            <a:off x="5333682" y="0"/>
            <a:ext cx="6858000" cy="6861524"/>
          </a:xfrm>
          <a:prstGeom prst="rect">
            <a:avLst/>
          </a:prstGeom>
          <a:solidFill>
            <a:srgbClr val="243A5E"/>
          </a:solidFill>
        </p:spPr>
      </p:pic>
    </p:spTree>
    <p:custDataLst>
      <p:tags r:id="rId1"/>
    </p:custDataLst>
    <p:extLst>
      <p:ext uri="{BB962C8B-B14F-4D97-AF65-F5344CB8AC3E}">
        <p14:creationId xmlns:p14="http://schemas.microsoft.com/office/powerpoint/2010/main" val="4267675391"/>
      </p:ext>
    </p:extLst>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688E0F76-248A-45EA-81A0-6E6C546B8835}"/>
              </a:ext>
            </a:extLst>
          </p:cNvPr>
          <p:cNvSpPr>
            <a:spLocks noGrp="1"/>
          </p:cNvSpPr>
          <p:nvPr>
            <p:ph type="pic" sz="quarter" idx="15"/>
          </p:nvPr>
        </p:nvSpPr>
        <p:spPr/>
      </p:sp>
      <p:sp>
        <p:nvSpPr>
          <p:cNvPr id="2" name="Title 1">
            <a:extLst>
              <a:ext uri="{FF2B5EF4-FFF2-40B4-BE49-F238E27FC236}">
                <a16:creationId xmlns:a16="http://schemas.microsoft.com/office/drawing/2014/main" id="{BC57B38C-8413-4861-A4F5-7DF656AEAD0D}"/>
              </a:ext>
            </a:extLst>
          </p:cNvPr>
          <p:cNvSpPr>
            <a:spLocks noGrp="1"/>
          </p:cNvSpPr>
          <p:nvPr>
            <p:ph type="title"/>
          </p:nvPr>
        </p:nvSpPr>
        <p:spPr/>
        <p:txBody>
          <a:bodyPr/>
          <a:lstStyle/>
          <a:p>
            <a:endParaRPr lang="en-US" dirty="0"/>
          </a:p>
        </p:txBody>
      </p:sp>
      <p:sp>
        <p:nvSpPr>
          <p:cNvPr id="3" name="Text Placeholder 2">
            <a:extLst>
              <a:ext uri="{FF2B5EF4-FFF2-40B4-BE49-F238E27FC236}">
                <a16:creationId xmlns:a16="http://schemas.microsoft.com/office/drawing/2014/main" id="{4897B8F8-26DF-42FB-ACB0-59929F1C2344}"/>
              </a:ext>
            </a:extLst>
          </p:cNvPr>
          <p:cNvSpPr>
            <a:spLocks noGrp="1"/>
          </p:cNvSpPr>
          <p:nvPr>
            <p:ph type="body" sz="quarter" idx="10"/>
          </p:nvPr>
        </p:nvSpPr>
        <p:spPr/>
        <p:txBody>
          <a:bodyPr/>
          <a:lstStyle/>
          <a:p>
            <a:endParaRPr lang="en-US" dirty="0"/>
          </a:p>
        </p:txBody>
      </p:sp>
      <p:pic>
        <p:nvPicPr>
          <p:cNvPr id="7" name="Lab" descr="A close up of a sign&#10;&#10;Description automatically generated">
            <a:extLst>
              <a:ext uri="{FF2B5EF4-FFF2-40B4-BE49-F238E27FC236}">
                <a16:creationId xmlns:a16="http://schemas.microsoft.com/office/drawing/2014/main" id="{76566A92-4C2E-4A75-AC88-04F49267A8C1}"/>
              </a:ext>
            </a:extLst>
          </p:cNvPr>
          <p:cNvPicPr>
            <a:picLocks noChangeAspect="1"/>
          </p:cNvPicPr>
          <p:nvPr>
            <p:custDataLst>
              <p:tags r:id="rId2"/>
            </p:custDataLst>
          </p:nvPr>
        </p:nvPicPr>
        <p:blipFill>
          <a:blip r:embed="rId5">
            <a:extLst>
              <a:ext uri="{28A0092B-C50C-407E-A947-70E740481C1C}">
                <a14:useLocalDpi xmlns:a14="http://schemas.microsoft.com/office/drawing/2010/main" val="0"/>
              </a:ext>
            </a:extLst>
          </a:blip>
          <a:stretch>
            <a:fillRect/>
          </a:stretch>
        </p:blipFill>
        <p:spPr>
          <a:xfrm>
            <a:off x="7479068" y="1006033"/>
            <a:ext cx="2567228" cy="4959305"/>
          </a:xfrm>
          <a:prstGeom prst="rect">
            <a:avLst/>
          </a:prstGeom>
        </p:spPr>
      </p:pic>
    </p:spTree>
    <p:custDataLst>
      <p:tags r:id="rId1"/>
    </p:custDataLst>
    <p:extLst>
      <p:ext uri="{BB962C8B-B14F-4D97-AF65-F5344CB8AC3E}">
        <p14:creationId xmlns:p14="http://schemas.microsoft.com/office/powerpoint/2010/main" val="1861621179"/>
      </p:ext>
    </p:extLst>
  </p:cSld>
  <p:clrMapOvr>
    <a:masterClrMapping/>
  </p:clrMapOvr>
  <p:transition spd="slow"/>
</p:sld>
</file>

<file path=ppt/tags/tag1.xml><?xml version="1.0" encoding="utf-8"?>
<p:tagLst xmlns:a="http://schemas.openxmlformats.org/drawingml/2006/main" xmlns:r="http://schemas.openxmlformats.org/officeDocument/2006/relationships" xmlns:p="http://schemas.openxmlformats.org/presentationml/2006/main">
  <p:tag name="UNDO_REDO_REVISION" val="0"/>
  <p:tag name="MIO_CHANGETRACKING" val="true"/>
</p:tagLst>
</file>

<file path=ppt/tags/tag10.xml><?xml version="1.0" encoding="utf-8"?>
<p:tagLst xmlns:a="http://schemas.openxmlformats.org/drawingml/2006/main" xmlns:r="http://schemas.openxmlformats.org/officeDocument/2006/relationships" xmlns:p="http://schemas.openxmlformats.org/presentationml/2006/main">
  <p:tag name="MIO_GUID" val="7e7f40d8-8d37-45ee-9724-a8bf02ad8fcf"/>
  <p:tag name="MIO_EKGUID" val="5e4a3d68-3c1b-446f-a96d-7c4afc029507"/>
  <p:tag name="MIO_UPDATE" val="True"/>
  <p:tag name="MIO_VERSION" val="09.01.2020 18:26:43"/>
  <p:tag name="MIO_DBID" val="12B0C59E-2253-4124-A5E9-470ADF4CB168"/>
  <p:tag name="MIO_LASTDOWNLOADED" val="24.01.2020 00:17:08"/>
  <p:tag name="MIO_OBJECTNAME" val="Questions Option 2"/>
  <p:tag name="MIO_LASTEDITORNAME" val="Devid Treuling"/>
</p:tagLst>
</file>

<file path=ppt/tags/tag11.xml><?xml version="1.0" encoding="utf-8"?>
<p:tagLst xmlns:a="http://schemas.openxmlformats.org/drawingml/2006/main" xmlns:r="http://schemas.openxmlformats.org/officeDocument/2006/relationships" xmlns:p="http://schemas.openxmlformats.org/presentationml/2006/main">
  <p:tag name="MIO_EKGUID" val="cf5cdc46-690c-43fc-91b7-1b144c7f2482"/>
  <p:tag name="MIO_GUID" val="7eb99d82-025a-4142-92de-d35c5ea5797f"/>
  <p:tag name="MIO_UPDATE" val="True"/>
  <p:tag name="MIO_DBID" val="12B0C59E-2253-4124-A5E9-470ADF4CB168"/>
  <p:tag name="MIO_LASTDOWNLOADED" val="31.10.2019 00:45:55"/>
  <p:tag name="MIO_OBJECTNAME" val="Multiple Question Marks"/>
  <p:tag name="MIO_LASTEDITORNAME" val="Devid Treuling"/>
</p:tagLst>
</file>

<file path=ppt/tags/tag12.xml><?xml version="1.0" encoding="utf-8"?>
<p:tagLst xmlns:a="http://schemas.openxmlformats.org/drawingml/2006/main" xmlns:r="http://schemas.openxmlformats.org/officeDocument/2006/relationships" xmlns:p="http://schemas.openxmlformats.org/presentationml/2006/main">
  <p:tag name="MIO_GUID" val="3ccd3973-1ec5-46fa-8710-ff514ce2a1f3"/>
  <p:tag name="MIO_EKGUID" val="60a15c4d-6c73-4fd5-9d04-768e92fa2484"/>
  <p:tag name="MIO_UPDATE" val="True"/>
  <p:tag name="MIO_VERSION" val="29.10.2019 12:50:59"/>
  <p:tag name="MIO_DBID" val="12B0C59E-2253-4124-A5E9-470ADF4CB168"/>
  <p:tag name="MIO_LASTDOWNLOADED" val="24.01.2020 00:17:08"/>
  <p:tag name="MIO_OBJECTNAME" val="Objectives"/>
  <p:tag name="MIO_LASTEDITORNAME" val="Devid Treuling"/>
</p:tagLst>
</file>

<file path=ppt/tags/tag13.xml><?xml version="1.0" encoding="utf-8"?>
<p:tagLst xmlns:a="http://schemas.openxmlformats.org/drawingml/2006/main" xmlns:r="http://schemas.openxmlformats.org/officeDocument/2006/relationships" xmlns:p="http://schemas.openxmlformats.org/presentationml/2006/main">
  <p:tag name="MIO_EKGUID" val="23f54910-c258-4bbf-8f80-3a067a627ed1"/>
  <p:tag name="MIO_GUID" val="72fd98cd-4885-46c5-9895-22cd95aa8a11"/>
  <p:tag name="MIO_UPDATE" val="True"/>
  <p:tag name="MIO_DBID" val="12B0C59E-2253-4124-A5E9-470ADF4CB168"/>
  <p:tag name="MIO_LASTDOWNLOADED" val="18.09.2019 16:58:35"/>
  <p:tag name="MIO_OBJECTNAME" val="Business (13)"/>
  <p:tag name="MIO_LASTEDITORNAME" val="Devid Treuling"/>
</p:tagLst>
</file>

<file path=ppt/tags/tag14.xml><?xml version="1.0" encoding="utf-8"?>
<p:tagLst xmlns:a="http://schemas.openxmlformats.org/drawingml/2006/main" xmlns:r="http://schemas.openxmlformats.org/officeDocument/2006/relationships" xmlns:p="http://schemas.openxmlformats.org/presentationml/2006/main">
  <p:tag name="MIO_GUID" val="00adf8b6-932b-4200-a1bc-c3f07f8f4d64"/>
  <p:tag name="MIO_EKGUID" val="00f43321-c93a-46fa-ba45-8b2678cbd02e"/>
  <p:tag name="MIO_UPDATE" val="True"/>
  <p:tag name="MIO_VERSION" val="25.10.2019 14:30:40"/>
  <p:tag name="MIO_DBID" val="12B0C59E-2253-4124-A5E9-470ADF4CB168"/>
  <p:tag name="MIO_LASTDOWNLOADED" val="24.01.2020 00:17:09"/>
  <p:tag name="MIO_OBJECTNAME" val="Demonstration"/>
  <p:tag name="MIO_LASTEDITORNAME" val="Devid Treuling"/>
</p:tagLst>
</file>

<file path=ppt/tags/tag15.xml><?xml version="1.0" encoding="utf-8"?>
<p:tagLst xmlns:a="http://schemas.openxmlformats.org/drawingml/2006/main" xmlns:r="http://schemas.openxmlformats.org/officeDocument/2006/relationships" xmlns:p="http://schemas.openxmlformats.org/presentationml/2006/main">
  <p:tag name="MIO_GUID" val="e5936d9c-b546-443b-afcc-e10e11a5dae6"/>
  <p:tag name="MIO_EKGUID" val="b5b0ab38-3bed-4fed-9536-dd90dc8a0576"/>
  <p:tag name="MIO_UPDATE" val="True"/>
  <p:tag name="MIO_VERSION" val="25.09.2019 12:57:26"/>
  <p:tag name="MIO_DBID" val="12B0C59E-2253-4124-A5E9-470ADF4CB168"/>
  <p:tag name="MIO_LASTDOWNLOADED" val="24.01.2020 00:17:08"/>
  <p:tag name="MIO_OBJECTNAME" val="Lab"/>
  <p:tag name="MIO_LASTEDITORNAME" val="Devid Treuling"/>
</p:tagLst>
</file>

<file path=ppt/tags/tag16.xml><?xml version="1.0" encoding="utf-8"?>
<p:tagLst xmlns:a="http://schemas.openxmlformats.org/drawingml/2006/main" xmlns:r="http://schemas.openxmlformats.org/officeDocument/2006/relationships" xmlns:p="http://schemas.openxmlformats.org/presentationml/2006/main">
  <p:tag name="MIO_EKGUID" val="170dc400-483e-4562-80b5-bb9a3cab0c5d"/>
  <p:tag name="MIO_GUID" val="0229fb4d-e62b-4219-8a73-f5cc3f9e6df4"/>
  <p:tag name="MIO_UPDATE" val="True"/>
  <p:tag name="MIO_DBID" val="12B0C59E-2253-4124-A5E9-470ADF4CB168"/>
  <p:tag name="MIO_LASTDOWNLOADED" val="28.08.2019 16:32:58"/>
  <p:tag name="MIO_OBJECTNAME" val="Lab"/>
  <p:tag name="MIO_LASTEDITORNAME" val="Devid Treuling"/>
</p:tagLst>
</file>

<file path=ppt/tags/tag17.xml><?xml version="1.0" encoding="utf-8"?>
<p:tagLst xmlns:a="http://schemas.openxmlformats.org/drawingml/2006/main" xmlns:r="http://schemas.openxmlformats.org/officeDocument/2006/relationships" xmlns:p="http://schemas.openxmlformats.org/presentationml/2006/main">
  <p:tag name="MIO_GUID" val="7e7f40d8-8d37-45ee-9724-a8bf02ad8fcf"/>
  <p:tag name="MIO_EKGUID" val="5e4a3d68-3c1b-446f-a96d-7c4afc029507"/>
  <p:tag name="MIO_UPDATE" val="True"/>
  <p:tag name="MIO_VERSION" val="09.01.2020 18:26:43"/>
  <p:tag name="MIO_DBID" val="12B0C59E-2253-4124-A5E9-470ADF4CB168"/>
  <p:tag name="MIO_LASTDOWNLOADED" val="24.01.2020 00:17:08"/>
  <p:tag name="MIO_OBJECTNAME" val="Questions Option 2"/>
  <p:tag name="MIO_LASTEDITORNAME" val="Devid Treuling"/>
</p:tagLst>
</file>

<file path=ppt/tags/tag18.xml><?xml version="1.0" encoding="utf-8"?>
<p:tagLst xmlns:a="http://schemas.openxmlformats.org/drawingml/2006/main" xmlns:r="http://schemas.openxmlformats.org/officeDocument/2006/relationships" xmlns:p="http://schemas.openxmlformats.org/presentationml/2006/main">
  <p:tag name="MIO_EKGUID" val="cf5cdc46-690c-43fc-91b7-1b144c7f2482"/>
  <p:tag name="MIO_GUID" val="7eb99d82-025a-4142-92de-d35c5ea5797f"/>
  <p:tag name="MIO_UPDATE" val="True"/>
  <p:tag name="MIO_DBID" val="12B0C59E-2253-4124-A5E9-470ADF4CB168"/>
  <p:tag name="MIO_LASTDOWNLOADED" val="31.10.2019 00:45:55"/>
  <p:tag name="MIO_OBJECTNAME" val="Multiple Question Marks"/>
  <p:tag name="MIO_LASTEDITORNAME" val="Devid Treuling"/>
</p:tagLst>
</file>

<file path=ppt/tags/tag19.xml><?xml version="1.0" encoding="utf-8"?>
<p:tagLst xmlns:a="http://schemas.openxmlformats.org/drawingml/2006/main" xmlns:r="http://schemas.openxmlformats.org/officeDocument/2006/relationships" xmlns:p="http://schemas.openxmlformats.org/presentationml/2006/main">
  <p:tag name="MIO_GUID" val="3ccd3973-1ec5-46fa-8710-ff514ce2a1f3"/>
  <p:tag name="MIO_EKGUID" val="60a15c4d-6c73-4fd5-9d04-768e92fa2484"/>
  <p:tag name="MIO_UPDATE" val="True"/>
  <p:tag name="MIO_VERSION" val="29.10.2019 12:50:59"/>
  <p:tag name="MIO_DBID" val="12B0C59E-2253-4124-A5E9-470ADF4CB168"/>
  <p:tag name="MIO_LASTDOWNLOADED" val="24.01.2020 00:17:08"/>
  <p:tag name="MIO_OBJECTNAME" val="Objectives"/>
  <p:tag name="MIO_LASTEDITORNAME" val="Devid Treuling"/>
</p:tagLst>
</file>

<file path=ppt/tags/tag2.xml><?xml version="1.0" encoding="utf-8"?>
<p:tagLst xmlns:a="http://schemas.openxmlformats.org/drawingml/2006/main" xmlns:r="http://schemas.openxmlformats.org/officeDocument/2006/relationships" xmlns:p="http://schemas.openxmlformats.org/presentationml/2006/main">
  <p:tag name="MIO_PRESI_FIRST_SLIDENUMBER" val="1"/>
  <p:tag name="MIO_FALLBACK_LAYOUT" val="13"/>
  <p:tag name="MIO_SHOW_DATE" val="False"/>
  <p:tag name="MIO_SHOW_FOOTER" val="False"/>
  <p:tag name="MIO_SHOW_PAGENUMBER" val="False"/>
  <p:tag name="MIO_AVOID_BLANK_LAYOUT" val="False"/>
  <p:tag name="MIO_CD_LAYOUT_VALID_AREA" val="False"/>
  <p:tag name="MIO_NUMBER_OF_VALID_LAYOUTS" val="36"/>
  <p:tag name="MIO_HDS" val="True"/>
  <p:tag name="MIO_SKIPVERSION" val="01.01.0001 00:00:00"/>
  <p:tag name="MIO_EKGUID" val="2e7cc1a3-8687-4658-a4ee-700b44a1d875"/>
  <p:tag name="MIO_UPDATE" val="True"/>
  <p:tag name="MIO_VERSION" val="30.09.2019 15:01:40"/>
  <p:tag name="MIO_DBID" val="12B0C59E-2253-4124-A5E9-470ADF4CB168"/>
  <p:tag name="MIO_LASTDOWNLOADED" val="24.10.2019 15:22:21"/>
  <p:tag name="MIO_OBJECTNAME" val="Dark Blue"/>
  <p:tag name="MIO_LASTEDITORNAME" val="Sinja Giese"/>
  <p:tag name="MIO_CDID" val="0abed30f-9490-41c0-b430-1d8e289568da"/>
</p:tagLst>
</file>

<file path=ppt/tags/tag20.xml><?xml version="1.0" encoding="utf-8"?>
<p:tagLst xmlns:a="http://schemas.openxmlformats.org/drawingml/2006/main" xmlns:r="http://schemas.openxmlformats.org/officeDocument/2006/relationships" xmlns:p="http://schemas.openxmlformats.org/presentationml/2006/main">
  <p:tag name="MIO_EKGUID" val="23f54910-c258-4bbf-8f80-3a067a627ed1"/>
  <p:tag name="MIO_GUID" val="72fd98cd-4885-46c5-9895-22cd95aa8a11"/>
  <p:tag name="MIO_UPDATE" val="True"/>
  <p:tag name="MIO_DBID" val="12B0C59E-2253-4124-A5E9-470ADF4CB168"/>
  <p:tag name="MIO_LASTDOWNLOADED" val="18.09.2019 16:58:35"/>
  <p:tag name="MIO_OBJECTNAME" val="Business (13)"/>
  <p:tag name="MIO_LASTEDITORNAME" val="Devid Treuling"/>
</p:tagLst>
</file>

<file path=ppt/tags/tag21.xml><?xml version="1.0" encoding="utf-8"?>
<p:tagLst xmlns:a="http://schemas.openxmlformats.org/drawingml/2006/main" xmlns:r="http://schemas.openxmlformats.org/officeDocument/2006/relationships" xmlns:p="http://schemas.openxmlformats.org/presentationml/2006/main">
  <p:tag name="MIO_GUID" val="00adf8b6-932b-4200-a1bc-c3f07f8f4d64"/>
  <p:tag name="MIO_EKGUID" val="00f43321-c93a-46fa-ba45-8b2678cbd02e"/>
  <p:tag name="MIO_UPDATE" val="True"/>
  <p:tag name="MIO_VERSION" val="25.10.2019 14:30:40"/>
  <p:tag name="MIO_DBID" val="12B0C59E-2253-4124-A5E9-470ADF4CB168"/>
  <p:tag name="MIO_LASTDOWNLOADED" val="24.01.2020 00:17:09"/>
  <p:tag name="MIO_OBJECTNAME" val="Demonstration"/>
  <p:tag name="MIO_LASTEDITORNAME" val="Devid Treuling"/>
</p:tagLst>
</file>

<file path=ppt/tags/tag22.xml><?xml version="1.0" encoding="utf-8"?>
<p:tagLst xmlns:a="http://schemas.openxmlformats.org/drawingml/2006/main" xmlns:r="http://schemas.openxmlformats.org/officeDocument/2006/relationships" xmlns:p="http://schemas.openxmlformats.org/presentationml/2006/main">
  <p:tag name="MIO_GUID" val="e5936d9c-b546-443b-afcc-e10e11a5dae6"/>
  <p:tag name="MIO_EKGUID" val="b5b0ab38-3bed-4fed-9536-dd90dc8a0576"/>
  <p:tag name="MIO_UPDATE" val="True"/>
  <p:tag name="MIO_VERSION" val="25.09.2019 12:57:26"/>
  <p:tag name="MIO_DBID" val="12B0C59E-2253-4124-A5E9-470ADF4CB168"/>
  <p:tag name="MIO_LASTDOWNLOADED" val="24.01.2020 00:17:08"/>
  <p:tag name="MIO_OBJECTNAME" val="Lab"/>
  <p:tag name="MIO_LASTEDITORNAME" val="Devid Treuling"/>
</p:tagLst>
</file>

<file path=ppt/tags/tag23.xml><?xml version="1.0" encoding="utf-8"?>
<p:tagLst xmlns:a="http://schemas.openxmlformats.org/drawingml/2006/main" xmlns:r="http://schemas.openxmlformats.org/officeDocument/2006/relationships" xmlns:p="http://schemas.openxmlformats.org/presentationml/2006/main">
  <p:tag name="MIO_EKGUID" val="170dc400-483e-4562-80b5-bb9a3cab0c5d"/>
  <p:tag name="MIO_GUID" val="0229fb4d-e62b-4219-8a73-f5cc3f9e6df4"/>
  <p:tag name="MIO_UPDATE" val="True"/>
  <p:tag name="MIO_DBID" val="12B0C59E-2253-4124-A5E9-470ADF4CB168"/>
  <p:tag name="MIO_LASTDOWNLOADED" val="28.08.2019 16:32:58"/>
  <p:tag name="MIO_OBJECTNAME" val="Lab"/>
  <p:tag name="MIO_LASTEDITORNAME" val="Devid Treuling"/>
</p:tagLst>
</file>

<file path=ppt/tags/tag24.xml><?xml version="1.0" encoding="utf-8"?>
<p:tagLst xmlns:a="http://schemas.openxmlformats.org/drawingml/2006/main" xmlns:r="http://schemas.openxmlformats.org/officeDocument/2006/relationships" xmlns:p="http://schemas.openxmlformats.org/presentationml/2006/main">
  <p:tag name="MIO_GUID" val="7e7f40d8-8d37-45ee-9724-a8bf02ad8fcf"/>
  <p:tag name="MIO_EKGUID" val="5e4a3d68-3c1b-446f-a96d-7c4afc029507"/>
  <p:tag name="MIO_UPDATE" val="True"/>
  <p:tag name="MIO_VERSION" val="09.01.2020 18:26:43"/>
  <p:tag name="MIO_DBID" val="12B0C59E-2253-4124-A5E9-470ADF4CB168"/>
  <p:tag name="MIO_LASTDOWNLOADED" val="24.01.2020 00:17:08"/>
  <p:tag name="MIO_OBJECTNAME" val="Questions Option 2"/>
  <p:tag name="MIO_LASTEDITORNAME" val="Devid Treuling"/>
</p:tagLst>
</file>

<file path=ppt/tags/tag25.xml><?xml version="1.0" encoding="utf-8"?>
<p:tagLst xmlns:a="http://schemas.openxmlformats.org/drawingml/2006/main" xmlns:r="http://schemas.openxmlformats.org/officeDocument/2006/relationships" xmlns:p="http://schemas.openxmlformats.org/presentationml/2006/main">
  <p:tag name="MIO_EKGUID" val="cf5cdc46-690c-43fc-91b7-1b144c7f2482"/>
  <p:tag name="MIO_GUID" val="7eb99d82-025a-4142-92de-d35c5ea5797f"/>
  <p:tag name="MIO_UPDATE" val="True"/>
  <p:tag name="MIO_DBID" val="12B0C59E-2253-4124-A5E9-470ADF4CB168"/>
  <p:tag name="MIO_LASTDOWNLOADED" val="31.10.2019 00:45:55"/>
  <p:tag name="MIO_OBJECTNAME" val="Multiple Question Marks"/>
  <p:tag name="MIO_LASTEDITORNAME" val="Devid Treuling"/>
</p:tagLst>
</file>

<file path=ppt/tags/tag26.xml><?xml version="1.0" encoding="utf-8"?>
<p:tagLst xmlns:a="http://schemas.openxmlformats.org/drawingml/2006/main" xmlns:r="http://schemas.openxmlformats.org/officeDocument/2006/relationships" xmlns:p="http://schemas.openxmlformats.org/presentationml/2006/main">
  <p:tag name="MIO_GUID" val="3ccd3973-1ec5-46fa-8710-ff514ce2a1f3"/>
  <p:tag name="MIO_EKGUID" val="60a15c4d-6c73-4fd5-9d04-768e92fa2484"/>
  <p:tag name="MIO_UPDATE" val="True"/>
  <p:tag name="MIO_VERSION" val="29.10.2019 12:50:59"/>
  <p:tag name="MIO_DBID" val="12B0C59E-2253-4124-A5E9-470ADF4CB168"/>
  <p:tag name="MIO_LASTDOWNLOADED" val="24.01.2020 00:17:08"/>
  <p:tag name="MIO_OBJECTNAME" val="Objectives"/>
  <p:tag name="MIO_LASTEDITORNAME" val="Devid Treuling"/>
</p:tagLst>
</file>

<file path=ppt/tags/tag27.xml><?xml version="1.0" encoding="utf-8"?>
<p:tagLst xmlns:a="http://schemas.openxmlformats.org/drawingml/2006/main" xmlns:r="http://schemas.openxmlformats.org/officeDocument/2006/relationships" xmlns:p="http://schemas.openxmlformats.org/presentationml/2006/main">
  <p:tag name="MIO_EKGUID" val="23f54910-c258-4bbf-8f80-3a067a627ed1"/>
  <p:tag name="MIO_GUID" val="72fd98cd-4885-46c5-9895-22cd95aa8a11"/>
  <p:tag name="MIO_UPDATE" val="True"/>
  <p:tag name="MIO_DBID" val="12B0C59E-2253-4124-A5E9-470ADF4CB168"/>
  <p:tag name="MIO_LASTDOWNLOADED" val="18.09.2019 16:58:35"/>
  <p:tag name="MIO_OBJECTNAME" val="Business (13)"/>
  <p:tag name="MIO_LASTEDITORNAME" val="Devid Treuling"/>
</p:tagLst>
</file>

<file path=ppt/tags/tag28.xml><?xml version="1.0" encoding="utf-8"?>
<p:tagLst xmlns:a="http://schemas.openxmlformats.org/drawingml/2006/main" xmlns:r="http://schemas.openxmlformats.org/officeDocument/2006/relationships" xmlns:p="http://schemas.openxmlformats.org/presentationml/2006/main">
  <p:tag name="MIO_GUID" val="7e7f40d8-8d37-45ee-9724-a8bf02ad8fcf"/>
  <p:tag name="MIO_EKGUID" val="5e4a3d68-3c1b-446f-a96d-7c4afc029507"/>
  <p:tag name="MIO_UPDATE" val="True"/>
  <p:tag name="MIO_VERSION" val="09.01.2020 18:26:43"/>
  <p:tag name="MIO_DBID" val="12B0C59E-2253-4124-A5E9-470ADF4CB168"/>
  <p:tag name="MIO_LASTDOWNLOADED" val="24.01.2020 00:17:08"/>
  <p:tag name="MIO_OBJECTNAME" val="Questions Option 2"/>
  <p:tag name="MIO_LASTEDITORNAME" val="Devid Treuling"/>
</p:tagLst>
</file>

<file path=ppt/tags/tag29.xml><?xml version="1.0" encoding="utf-8"?>
<p:tagLst xmlns:a="http://schemas.openxmlformats.org/drawingml/2006/main" xmlns:r="http://schemas.openxmlformats.org/officeDocument/2006/relationships" xmlns:p="http://schemas.openxmlformats.org/presentationml/2006/main">
  <p:tag name="MIO_EKGUID" val="cf5cdc46-690c-43fc-91b7-1b144c7f2482"/>
  <p:tag name="MIO_GUID" val="7eb99d82-025a-4142-92de-d35c5ea5797f"/>
  <p:tag name="MIO_UPDATE" val="True"/>
  <p:tag name="MIO_DBID" val="12B0C59E-2253-4124-A5E9-470ADF4CB168"/>
  <p:tag name="MIO_LASTDOWNLOADED" val="31.10.2019 00:45:55"/>
  <p:tag name="MIO_OBJECTNAME" val="Multiple Question Marks"/>
  <p:tag name="MIO_LASTEDITORNAME" val="Devid Treuling"/>
</p:tagLst>
</file>

<file path=ppt/tags/tag3.xml><?xml version="1.0" encoding="utf-8"?>
<p:tagLst xmlns:a="http://schemas.openxmlformats.org/drawingml/2006/main" xmlns:r="http://schemas.openxmlformats.org/officeDocument/2006/relationships" xmlns:p="http://schemas.openxmlformats.org/presentationml/2006/main">
  <p:tag name="MIO_PRESI_FIRST_SLIDENUMBER" val="1"/>
  <p:tag name="MIO_FALLBACK_LAYOUT" val="7"/>
  <p:tag name="MIO_SHOW_DATE" val="False"/>
  <p:tag name="MIO_SHOW_FOOTER" val="False"/>
  <p:tag name="MIO_SHOW_PAGENUMBER" val="False"/>
  <p:tag name="MIO_AVOID_BLANK_LAYOUT" val="True"/>
  <p:tag name="MIO_CD_LAYOUT_VALID_AREA" val="False"/>
  <p:tag name="MIO_NUMBER_OF_VALID_LAYOUTS" val="27"/>
  <p:tag name="MIO_HDS" val="True"/>
  <p:tag name="MIO_SKIPVERSION" val="01.01.0001 00:00:00"/>
  <p:tag name="MIO_EKGUID" val="691c9cc5-9124-47ef-bfbe-995e28358156"/>
  <p:tag name="MIO_UPDATE" val="True"/>
  <p:tag name="MIO_VERSION" val="05.06.2019 16:52:35"/>
  <p:tag name="MIO_DBID" val="12B0C59E-2253-4124-A5E9-470ADF4CB168"/>
  <p:tag name="MIO_LASTDOWNLOADED" val="21.06.2019 12:11:06"/>
  <p:tag name="MIO_OBJECTNAME" val="Microsoft Office Theme"/>
  <p:tag name="MIO_LASTEDITORNAME" val="Sinja Giese"/>
  <p:tag name="MIO_CDID" val="0abed30f-9490-41c0-b430-1d8e289568da"/>
</p:tagLst>
</file>

<file path=ppt/tags/tag4.xml><?xml version="1.0" encoding="utf-8"?>
<p:tagLst xmlns:a="http://schemas.openxmlformats.org/drawingml/2006/main" xmlns:r="http://schemas.openxmlformats.org/officeDocument/2006/relationships" xmlns:p="http://schemas.openxmlformats.org/presentationml/2006/main">
  <p:tag name="MIO_FALLBACK_LAYOUT" val="14"/>
  <p:tag name="MIO_SHOW_DATE" val="False"/>
  <p:tag name="MIO_SHOW_FOOTER" val="False"/>
  <p:tag name="MIO_SHOW_PAGENUMBER" val="False"/>
  <p:tag name="MIO_AVOID_BLANK_LAYOUT" val="False"/>
  <p:tag name="MIO_CD_LAYOUT_VALID_AREA" val="False"/>
  <p:tag name="MIO_NUMBER_OF_VALID_LAYOUTS" val="44"/>
  <p:tag name="MIO_HDS" val="True"/>
  <p:tag name="MIO_SKIPVERSION" val="01.01.0001 00:00:00"/>
  <p:tag name="MIO_EKGUID" val="2e7cc1a3-8687-4658-a4ee-700b44a1d875"/>
  <p:tag name="MIO_UPDATE" val="True"/>
  <p:tag name="MIO_VERSION" val="09.01.2020 14:51:23"/>
  <p:tag name="MIO_DBID" val="12B0C59E-2253-4124-A5E9-470ADF4CB168"/>
  <p:tag name="MIO_LASTDOWNLOADED" val="24.01.2020 00:15:19"/>
  <p:tag name="MIO_OBJECTNAME" val="Dark Blue"/>
  <p:tag name="MIO_CDID" val="0abed30f-9490-41c0-b430-1d8e289568da"/>
</p:tagLst>
</file>

<file path=ppt/tags/tag5.xml><?xml version="1.0" encoding="utf-8"?>
<p:tagLst xmlns:a="http://schemas.openxmlformats.org/drawingml/2006/main" xmlns:r="http://schemas.openxmlformats.org/officeDocument/2006/relationships" xmlns:p="http://schemas.openxmlformats.org/presentationml/2006/main">
  <p:tag name="MIO_GUID" val="3ccd3973-1ec5-46fa-8710-ff514ce2a1f3"/>
  <p:tag name="MIO_EKGUID" val="60a15c4d-6c73-4fd5-9d04-768e92fa2484"/>
  <p:tag name="MIO_UPDATE" val="True"/>
  <p:tag name="MIO_VERSION" val="29.10.2019 12:50:59"/>
  <p:tag name="MIO_DBID" val="12B0C59E-2253-4124-A5E9-470ADF4CB168"/>
  <p:tag name="MIO_LASTDOWNLOADED" val="24.01.2020 00:17:08"/>
  <p:tag name="MIO_OBJECTNAME" val="Objectives"/>
  <p:tag name="MIO_LASTEDITORNAME" val="Devid Treuling"/>
</p:tagLst>
</file>

<file path=ppt/tags/tag6.xml><?xml version="1.0" encoding="utf-8"?>
<p:tagLst xmlns:a="http://schemas.openxmlformats.org/drawingml/2006/main" xmlns:r="http://schemas.openxmlformats.org/officeDocument/2006/relationships" xmlns:p="http://schemas.openxmlformats.org/presentationml/2006/main">
  <p:tag name="MIO_EKGUID" val="23f54910-c258-4bbf-8f80-3a067a627ed1"/>
  <p:tag name="MIO_GUID" val="72fd98cd-4885-46c5-9895-22cd95aa8a11"/>
  <p:tag name="MIO_UPDATE" val="True"/>
  <p:tag name="MIO_DBID" val="12B0C59E-2253-4124-A5E9-470ADF4CB168"/>
  <p:tag name="MIO_LASTDOWNLOADED" val="18.09.2019 16:58:35"/>
  <p:tag name="MIO_OBJECTNAME" val="Business (13)"/>
  <p:tag name="MIO_LASTEDITORNAME" val="Devid Treuling"/>
</p:tagLst>
</file>

<file path=ppt/tags/tag7.xml><?xml version="1.0" encoding="utf-8"?>
<p:tagLst xmlns:a="http://schemas.openxmlformats.org/drawingml/2006/main" xmlns:r="http://schemas.openxmlformats.org/officeDocument/2006/relationships" xmlns:p="http://schemas.openxmlformats.org/presentationml/2006/main">
  <p:tag name="MIO_GUID" val="00adf8b6-932b-4200-a1bc-c3f07f8f4d64"/>
  <p:tag name="MIO_EKGUID" val="00f43321-c93a-46fa-ba45-8b2678cbd02e"/>
  <p:tag name="MIO_UPDATE" val="True"/>
  <p:tag name="MIO_VERSION" val="25.10.2019 14:30:40"/>
  <p:tag name="MIO_DBID" val="12B0C59E-2253-4124-A5E9-470ADF4CB168"/>
  <p:tag name="MIO_LASTDOWNLOADED" val="24.01.2020 00:17:09"/>
  <p:tag name="MIO_OBJECTNAME" val="Demonstration"/>
  <p:tag name="MIO_LASTEDITORNAME" val="Devid Treuling"/>
</p:tagLst>
</file>

<file path=ppt/tags/tag8.xml><?xml version="1.0" encoding="utf-8"?>
<p:tagLst xmlns:a="http://schemas.openxmlformats.org/drawingml/2006/main" xmlns:r="http://schemas.openxmlformats.org/officeDocument/2006/relationships" xmlns:p="http://schemas.openxmlformats.org/presentationml/2006/main">
  <p:tag name="MIO_GUID" val="e5936d9c-b546-443b-afcc-e10e11a5dae6"/>
  <p:tag name="MIO_EKGUID" val="b5b0ab38-3bed-4fed-9536-dd90dc8a0576"/>
  <p:tag name="MIO_UPDATE" val="True"/>
  <p:tag name="MIO_VERSION" val="25.09.2019 12:57:26"/>
  <p:tag name="MIO_DBID" val="12B0C59E-2253-4124-A5E9-470ADF4CB168"/>
  <p:tag name="MIO_LASTDOWNLOADED" val="24.01.2020 00:17:08"/>
  <p:tag name="MIO_OBJECTNAME" val="Lab"/>
  <p:tag name="MIO_LASTEDITORNAME" val="Devid Treuling"/>
</p:tagLst>
</file>

<file path=ppt/tags/tag9.xml><?xml version="1.0" encoding="utf-8"?>
<p:tagLst xmlns:a="http://schemas.openxmlformats.org/drawingml/2006/main" xmlns:r="http://schemas.openxmlformats.org/officeDocument/2006/relationships" xmlns:p="http://schemas.openxmlformats.org/presentationml/2006/main">
  <p:tag name="MIO_EKGUID" val="170dc400-483e-4562-80b5-bb9a3cab0c5d"/>
  <p:tag name="MIO_GUID" val="0229fb4d-e62b-4219-8a73-f5cc3f9e6df4"/>
  <p:tag name="MIO_UPDATE" val="True"/>
  <p:tag name="MIO_DBID" val="12B0C59E-2253-4124-A5E9-470ADF4CB168"/>
  <p:tag name="MIO_LASTDOWNLOADED" val="28.08.2019 16:32:58"/>
  <p:tag name="MIO_OBJECTNAME" val="Lab"/>
  <p:tag name="MIO_LASTEDITORNAME" val="Devid Treuling"/>
</p:tagLst>
</file>

<file path=ppt/theme/theme1.xml><?xml version="1.0" encoding="utf-8"?>
<a:theme xmlns:a="http://schemas.openxmlformats.org/drawingml/2006/main" name="Dark Blue">
  <a:themeElements>
    <a:clrScheme name="Microsoft">
      <a:dk1>
        <a:srgbClr val="000000"/>
      </a:dk1>
      <a:lt1>
        <a:srgbClr val="FFFFFF"/>
      </a:lt1>
      <a:dk2>
        <a:srgbClr val="243A5E"/>
      </a:dk2>
      <a:lt2>
        <a:srgbClr val="E6E6E6"/>
      </a:lt2>
      <a:accent1>
        <a:srgbClr val="0078D4"/>
      </a:accent1>
      <a:accent2>
        <a:srgbClr val="243A5E"/>
      </a:accent2>
      <a:accent3>
        <a:srgbClr val="D83B01"/>
      </a:accent3>
      <a:accent4>
        <a:srgbClr val="107C10"/>
      </a:accent4>
      <a:accent5>
        <a:srgbClr val="8661C5"/>
      </a:accent5>
      <a:accent6>
        <a:srgbClr val="737373"/>
      </a:accent6>
      <a:hlink>
        <a:srgbClr val="0078D4"/>
      </a:hlink>
      <a:folHlink>
        <a:srgbClr val="0078D4"/>
      </a:folHlink>
    </a:clrScheme>
    <a:fontScheme name="Microsoft">
      <a:majorFont>
        <a:latin typeface="Segoe UI Semibold"/>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smtClean="0">
            <a:gradFill>
              <a:gsLst>
                <a:gs pos="2917">
                  <a:schemeClr val="tx1"/>
                </a:gs>
                <a:gs pos="30000">
                  <a:schemeClr val="tx1"/>
                </a:gs>
              </a:gsLst>
              <a:lin ang="5400000" scaled="0"/>
            </a:gradFill>
          </a:defRPr>
        </a:defPPr>
      </a:lstStyle>
    </a:txDef>
  </a:objectDefaults>
  <a:extraClrSchemeLst/>
  <a:custClrLst>
    <a:custClr name="White ">
      <a:srgbClr val="FFFFFF"/>
    </a:custClr>
    <a:custClr name="White ">
      <a:srgbClr val="FFFFFF"/>
    </a:custClr>
    <a:custClr name="White ">
      <a:srgbClr val="FFFFFF"/>
    </a:custClr>
    <a:custClr name="Rich Black">
      <a:srgbClr val="000000"/>
    </a:custClr>
    <a:custClr name="Rich Black">
      <a:srgbClr val="000000"/>
    </a:custClr>
    <a:custClr name="Rich Black">
      <a:srgbClr val="000000"/>
    </a:custClr>
    <a:custClr name="White ">
      <a:srgbClr val="FFFFFF"/>
    </a:custClr>
    <a:custClr name="White ">
      <a:srgbClr val="FFFFFF"/>
    </a:custClr>
    <a:custClr name="White ">
      <a:srgbClr val="FFFFFF"/>
    </a:custClr>
    <a:custClr name="White ">
      <a:srgbClr val="FFFFFF"/>
    </a:custClr>
    <a:custClr name="Orange">
      <a:srgbClr val="FF9349"/>
    </a:custClr>
    <a:custClr name="Yellow">
      <a:srgbClr val="FEF000"/>
    </a:custClr>
    <a:custClr name="Green">
      <a:srgbClr val="9BF00B"/>
    </a:custClr>
    <a:custClr name="Teal">
      <a:srgbClr val="30E5D0"/>
    </a:custClr>
    <a:custClr name="Aqua">
      <a:srgbClr val="50E6FF"/>
    </a:custClr>
    <a:custClr name="Lavender">
      <a:srgbClr val="D59DFF"/>
    </a:custClr>
    <a:custClr name="White ">
      <a:srgbClr val="FFFFFF"/>
    </a:custClr>
    <a:custClr name="White ">
      <a:srgbClr val="FFFFFF"/>
    </a:custClr>
    <a:custClr name="White ">
      <a:srgbClr val="FFFFFF"/>
    </a:custClr>
    <a:custClr name="White ">
      <a:srgbClr val="FFFFFF"/>
    </a:custClr>
    <a:custClr name="Red">
      <a:srgbClr val="D83B01"/>
    </a:custClr>
    <a:custClr name="Gold">
      <a:srgbClr val="FFB900"/>
    </a:custClr>
    <a:custClr name="Dark Green">
      <a:srgbClr val="107C10"/>
    </a:custClr>
    <a:custClr name="Dark Teal">
      <a:srgbClr val="008575"/>
    </a:custClr>
    <a:custClr name="Blue">
      <a:srgbClr val="0078D4"/>
    </a:custClr>
    <a:custClr name="Purple">
      <a:srgbClr val="8661C5"/>
    </a:custClr>
    <a:custClr name="White ">
      <a:srgbClr val="FFFFFF"/>
    </a:custClr>
    <a:custClr name="White ">
      <a:srgbClr val="FFFFFF"/>
    </a:custClr>
    <a:custClr name="White ">
      <a:srgbClr val="FFFFFF"/>
    </a:custClr>
    <a:custClr name="White ">
      <a:srgbClr val="FFFFFF"/>
    </a:custClr>
    <a:custClr name="Dark Red">
      <a:srgbClr val="6B2929"/>
    </a:custClr>
    <a:custClr name="Dark Yellow">
      <a:srgbClr val="6A4B16"/>
    </a:custClr>
    <a:custClr name="Dark Green">
      <a:srgbClr val="054B16"/>
    </a:custClr>
    <a:custClr name="Dark Teal">
      <a:srgbClr val="274B47"/>
    </a:custClr>
    <a:custClr name="Blue-grey">
      <a:srgbClr val="243A5E"/>
    </a:custClr>
    <a:custClr name="Dark Purple">
      <a:srgbClr val="3B2E58"/>
    </a:custClr>
    <a:custClr name="White ">
      <a:srgbClr val="FFFFFF"/>
    </a:custClr>
    <a:custClr name="White ">
      <a:srgbClr val="FFFFFF"/>
    </a:custClr>
    <a:custClr name="White ">
      <a:srgbClr val="FFFFFF"/>
    </a:custClr>
    <a:custClr name="White ">
      <a:srgbClr val="FFFFFF"/>
    </a:custClr>
    <a:custClr name="Light Grey">
      <a:srgbClr val="F2F2F2"/>
    </a:custClr>
    <a:custClr name="Light Grey">
      <a:srgbClr val="E6E6E6"/>
    </a:custClr>
    <a:custClr name="Grey">
      <a:srgbClr val="D2D2D2"/>
    </a:custClr>
    <a:custClr name="Grey">
      <a:srgbClr val="737373"/>
    </a:custClr>
    <a:custClr name="Dark Gray">
      <a:srgbClr val="505050"/>
    </a:custClr>
    <a:custClr name="Dark Gray">
      <a:srgbClr val="2F2F2F"/>
    </a:custClr>
    <a:custClr name="White ">
      <a:srgbClr val="FFFFFF"/>
    </a:custClr>
    <a:custClr name="White ">
      <a:srgbClr val="FFFFFF"/>
    </a:custClr>
    <a:custClr name="White ">
      <a:srgbClr val="FFFFFF"/>
    </a:custClr>
    <a:custClr name="White ">
      <a:srgbClr val="FFFFFF"/>
    </a:custClr>
  </a:custClrLst>
  <a:extLst>
    <a:ext uri="{05A4C25C-085E-4340-85A3-A5531E510DB2}">
      <thm15:themeFamily xmlns:thm15="http://schemas.microsoft.com/office/thememl/2012/main" name="Default Theme.pptx" id="{867CC9CB-F73F-4ACD-AE78-6D3F313B22BF}" vid="{BEC7D606-3AAB-4491-94AF-9E21D5FE87F0}"/>
    </a:ext>
  </a:extLst>
</a:theme>
</file>

<file path=ppt/theme/theme2.xml><?xml version="1.0" encoding="utf-8"?>
<a:theme xmlns:a="http://schemas.openxmlformats.org/drawingml/2006/main" name="Office">
  <a:themeElements>
    <a:clrScheme name="Microsoft">
      <a:dk1>
        <a:srgbClr val="000000"/>
      </a:dk1>
      <a:lt1>
        <a:srgbClr val="FFFFFF"/>
      </a:lt1>
      <a:dk2>
        <a:srgbClr val="243A5E"/>
      </a:dk2>
      <a:lt2>
        <a:srgbClr val="E6E6E6"/>
      </a:lt2>
      <a:accent1>
        <a:srgbClr val="0078D4"/>
      </a:accent1>
      <a:accent2>
        <a:srgbClr val="243A5E"/>
      </a:accent2>
      <a:accent3>
        <a:srgbClr val="D83B01"/>
      </a:accent3>
      <a:accent4>
        <a:srgbClr val="107C10"/>
      </a:accent4>
      <a:accent5>
        <a:srgbClr val="8661C5"/>
      </a:accent5>
      <a:accent6>
        <a:srgbClr val="737373"/>
      </a:accent6>
      <a:hlink>
        <a:srgbClr val="0078D4"/>
      </a:hlink>
      <a:folHlink>
        <a:srgbClr val="0078D4"/>
      </a:folHlink>
    </a:clrScheme>
    <a:fontScheme name="Microsoft">
      <a:majorFont>
        <a:latin typeface="Segoe UI Semibold"/>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Microsoft">
      <a:dk1>
        <a:srgbClr val="000000"/>
      </a:dk1>
      <a:lt1>
        <a:srgbClr val="FFFFFF"/>
      </a:lt1>
      <a:dk2>
        <a:srgbClr val="243A5E"/>
      </a:dk2>
      <a:lt2>
        <a:srgbClr val="E6E6E6"/>
      </a:lt2>
      <a:accent1>
        <a:srgbClr val="0078D4"/>
      </a:accent1>
      <a:accent2>
        <a:srgbClr val="243A5E"/>
      </a:accent2>
      <a:accent3>
        <a:srgbClr val="D83B01"/>
      </a:accent3>
      <a:accent4>
        <a:srgbClr val="107C10"/>
      </a:accent4>
      <a:accent5>
        <a:srgbClr val="8661C5"/>
      </a:accent5>
      <a:accent6>
        <a:srgbClr val="737373"/>
      </a:accent6>
      <a:hlink>
        <a:srgbClr val="0078D4"/>
      </a:hlink>
      <a:folHlink>
        <a:srgbClr val="0078D4"/>
      </a:folHlink>
    </a:clrScheme>
    <a:fontScheme name="Microsoft">
      <a:majorFont>
        <a:latin typeface="Segoe UI Semibold"/>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pd:PersonalizationDefinition xmlns:pd="Strauss.PersonalizationDefinition" name="">
  <pd:DataReferenceList>
    <pd:DataReference datasourceID="feebff45-792f-402d-b0b2-aef9b0ece030" dataFieldID="fd933e54-6a41-4570-85a9-1373ead2ba42" variableListUniqueId="d6c5d8a6-45b5-4a0e-b0e7-cf1e0e53bdd5"/>
  </pd:DataReferenceList>
  <pd:VariableReplacementDescriptor name="" desc="" uid="">
    <pd:DataReferenceList>
      <pd:DataReference datasourceID="feebff45-792f-402d-b0b2-aef9b0ece030" dataFieldID="fd933e54-6a41-4570-85a9-1373ead2ba42" variableListUniqueId="d6c5d8a6-45b5-4a0e-b0e7-cf1e0e53bdd5"/>
    </pd:DataReferenceList>
  </pd:VariableReplacementDescriptor>
</pd:PersonalizationDefinition>
</file>

<file path=customXml/item10.xml><?xml version="1.0" encoding="utf-8"?>
<pd:PersonalizationDefinition xmlns:pd="Strauss.PersonalizationDefinition" name="">
  <pd:DataReferenceList>
    <pd:DataReference datasourceID="feebff45-792f-402d-b0b2-aef9b0ece030" dataFieldID="fd933e54-6a41-4570-85a9-1373ead2ba42" variableListUniqueId="d6c5d8a6-45b5-4a0e-b0e7-cf1e0e53bdd5"/>
  </pd:DataReferenceList>
  <pd:VariableReplacementDescriptor name="" desc="" uid="">
    <pd:DataReferenceList>
      <pd:DataReference datasourceID="feebff45-792f-402d-b0b2-aef9b0ece030" dataFieldID="fd933e54-6a41-4570-85a9-1373ead2ba42" variableListUniqueId="d6c5d8a6-45b5-4a0e-b0e7-cf1e0e53bdd5"/>
    </pd:DataReferenceList>
  </pd:VariableReplacementDescriptor>
</pd:PersonalizationDefinition>
</file>

<file path=customXml/item1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016fa5f4-2597-4ff4-baee-7973b318c746" xsi:nil="true"/>
    <_ip_UnifiedCompliancePolicyUIAction xmlns="http://schemas.microsoft.com/sharepoint/v3" xsi:nil="true"/>
    <_ip_UnifiedCompliancePolicyProperties xmlns="http://schemas.microsoft.com/sharepoint/v3" xsi:nil="true"/>
  </documentManagement>
</p:properties>
</file>

<file path=customXml/item3.xml><?xml version="1.0" encoding="utf-8"?>
<pd:PersonalizationDefinition xmlns:pd="Strauss.PersonalizationDefinition" name="">
  <pd:DataReferenceList>
    <pd:DataReference datasourceID="feebff45-792f-402d-b0b2-aef9b0ece030" dataFieldID="fd933e54-6a41-4570-85a9-1373ead2ba42" variableListUniqueId="d6c5d8a6-45b5-4a0e-b0e7-cf1e0e53bdd5"/>
  </pd:DataReferenceList>
  <pd:VariableReplacementDescriptor name="" desc="" uid="">
    <pd:DataReferenceList>
      <pd:DataReference datasourceID="feebff45-792f-402d-b0b2-aef9b0ece030" dataFieldID="fd933e54-6a41-4570-85a9-1373ead2ba42" variableListUniqueId="d6c5d8a6-45b5-4a0e-b0e7-cf1e0e53bdd5"/>
    </pd:DataReferenceList>
  </pd:VariableReplacementDescriptor>
</pd:PersonalizationDefinition>
</file>

<file path=customXml/item4.xml><?xml version="1.0" encoding="utf-8"?>
<pd:PersonalizationDefinition xmlns:pd="Strauss.PersonalizationDefinition" name="">
  <pd:DataReferenceList>
    <pd:DataReference datasourceID="feebff45-792f-402d-b0b2-aef9b0ece030" dataFieldID="24ecf766-c192-4244-a42a-b3c011702bb8" variableListUniqueId="d6c5d8a6-45b5-4a0e-b0e7-cf1e0e53bdd5"/>
  </pd:DataReferenceList>
  <pd:VariableReplacementDescriptor name="" desc="" uid="">
    <pd:DataReferenceList>
      <pd:DataReference datasourceID="feebff45-792f-402d-b0b2-aef9b0ece030" dataFieldID="24ecf766-c192-4244-a42a-b3c011702bb8" variableListUniqueId="d6c5d8a6-45b5-4a0e-b0e7-cf1e0e53bdd5"/>
    </pd:DataReferenceList>
  </pd:VariableReplacementDescriptor>
</pd:PersonalizationDefinition>
</file>

<file path=customXml/item5.xml><?xml version="1.0" encoding="utf-8"?>
<pd:PersonalizationDefinition xmlns:pd="Strauss.PersonalizationDefinition" name="">
  <pd:DataReferenceList>
    <pd:DataReference datasourceID="feebff45-792f-402d-b0b2-aef9b0ece030" dataFieldID="24ecf766-c192-4244-a42a-b3c011702bb8" variableListUniqueId="d6c5d8a6-45b5-4a0e-b0e7-cf1e0e53bdd5"/>
  </pd:DataReferenceList>
  <pd:VariableReplacementDescriptor name="" desc="" uid="">
    <pd:DataReferenceList>
      <pd:DataReference datasourceID="feebff45-792f-402d-b0b2-aef9b0ece030" dataFieldID="24ecf766-c192-4244-a42a-b3c011702bb8" variableListUniqueId="d6c5d8a6-45b5-4a0e-b0e7-cf1e0e53bdd5"/>
    </pd:DataReferenceList>
  </pd:VariableReplacementDescriptor>
</pd:PersonalizationDefinition>
</file>

<file path=customXml/item6.xml><?xml version="1.0" encoding="utf-8"?>
<pd:PersonalizationDefinition xmlns:pd="Strauss.PersonalizationDefinition" name="">
  <pd:DataReferenceList>
    <pd:DataReference datasourceID="feebff45-792f-402d-b0b2-aef9b0ece030" dataFieldID="24ecf766-c192-4244-a42a-b3c011702bb8" variableListUniqueId="d6c5d8a6-45b5-4a0e-b0e7-cf1e0e53bdd5"/>
  </pd:DataReferenceList>
  <pd:VariableReplacementDescriptor name="" desc="" uid="">
    <pd:DataReferenceList>
      <pd:DataReference datasourceID="feebff45-792f-402d-b0b2-aef9b0ece030" dataFieldID="24ecf766-c192-4244-a42a-b3c011702bb8" variableListUniqueId="d6c5d8a6-45b5-4a0e-b0e7-cf1e0e53bdd5"/>
    </pd:DataReferenceList>
  </pd:VariableReplacementDescriptor>
</pd:PersonalizationDefinition>
</file>

<file path=customXml/item7.xml><?xml version="1.0" encoding="utf-8"?>
<pd:PersonalizationDefinition xmlns:pd="Strauss.PersonalizationDefinition" name="">
  <pd:DataReferenceList>
    <pd:DataReference datasourceID="feebff45-792f-402d-b0b2-aef9b0ece030" dataFieldID="fd933e54-6a41-4570-85a9-1373ead2ba42" variableListUniqueId="d6c5d8a6-45b5-4a0e-b0e7-cf1e0e53bdd5"/>
  </pd:DataReferenceList>
  <pd:VariableReplacementDescriptor name="" desc="" uid="">
    <pd:DataReferenceList>
      <pd:DataReference datasourceID="feebff45-792f-402d-b0b2-aef9b0ece030" dataFieldID="fd933e54-6a41-4570-85a9-1373ead2ba42" variableListUniqueId="d6c5d8a6-45b5-4a0e-b0e7-cf1e0e53bdd5"/>
    </pd:DataReferenceList>
  </pd:VariableReplacementDescriptor>
</pd:PersonalizationDefinition>
</file>

<file path=customXml/item8.xml><?xml version="1.0" encoding="utf-8"?>
<ct:contentTypeSchema xmlns:ct="http://schemas.microsoft.com/office/2006/metadata/contentType" xmlns:ma="http://schemas.microsoft.com/office/2006/metadata/properties/metaAttributes" ct:_="" ma:_="" ma:contentTypeName="Document" ma:contentTypeID="0x0101002ECF9E3825CF0647AB192C5F143ADB39" ma:contentTypeVersion="13" ma:contentTypeDescription="Create a new document." ma:contentTypeScope="" ma:versionID="f2287612a8483d434e27031cf6950078">
  <xsd:schema xmlns:xsd="http://www.w3.org/2001/XMLSchema" xmlns:xs="http://www.w3.org/2001/XMLSchema" xmlns:p="http://schemas.microsoft.com/office/2006/metadata/properties" xmlns:ns1="http://schemas.microsoft.com/sharepoint/v3" xmlns:ns2="016fa5f4-2597-4ff4-baee-7973b318c746" xmlns:ns3="76ca6896-fd09-40ed-979c-d2d4eeb0f6f3" targetNamespace="http://schemas.microsoft.com/office/2006/metadata/properties" ma:root="true" ma:fieldsID="bffc36fb709a106e682128b4b1bff23d" ns1:_="" ns2:_="" ns3:_="">
    <xsd:import namespace="http://schemas.microsoft.com/sharepoint/v3"/>
    <xsd:import namespace="016fa5f4-2597-4ff4-baee-7973b318c746"/>
    <xsd:import namespace="76ca6896-fd09-40ed-979c-d2d4eeb0f6f3"/>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1:_ip_UnifiedCompliancePolicyProperties" minOccurs="0"/>
                <xsd:element ref="ns1:_ip_UnifiedCompliancePolicyUIAc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9" nillable="true" ma:displayName="Unified Compliance Policy Properties" ma:hidden="true" ma:internalName="_ip_UnifiedCompliancePolicyProperties">
      <xsd:simpleType>
        <xsd:restriction base="dms:Note"/>
      </xsd:simpleType>
    </xsd:element>
    <xsd:element name="_ip_UnifiedCompliancePolicyUIAction" ma:index="20"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16fa5f4-2597-4ff4-baee-7973b318c74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MediaServiceAutoTags" ma:internalName="MediaServiceAutoTags" ma:readOnly="true">
      <xsd:simpleType>
        <xsd:restriction base="dms:Text"/>
      </xsd:simpleType>
    </xsd:element>
    <xsd:element name="MediaServiceOCR" ma:index="12" nillable="true" ma:displayName="MediaServiceOCR" ma:internalName="MediaServiceOCR" ma:readOnly="true">
      <xsd:simpleType>
        <xsd:restriction base="dms:Note">
          <xsd:maxLength value="255"/>
        </xsd:restriction>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fals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76ca6896-fd09-40ed-979c-d2d4eeb0f6f3"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9.xml><?xml version="1.0" encoding="utf-8"?>
<pd:PersonalizationDefinition xmlns:pd="Strauss.PersonalizationDefinition" name="">
  <pd:DataReferenceList>
    <pd:DataReference datasourceID="feebff45-792f-402d-b0b2-aef9b0ece030" dataFieldID="24ecf766-c192-4244-a42a-b3c011702bb8" variableListUniqueId="d6c5d8a6-45b5-4a0e-b0e7-cf1e0e53bdd5"/>
  </pd:DataReferenceList>
  <pd:VariableReplacementDescriptor name="" desc="" uid="">
    <pd:DataReferenceList>
      <pd:DataReference datasourceID="feebff45-792f-402d-b0b2-aef9b0ece030" dataFieldID="24ecf766-c192-4244-a42a-b3c011702bb8" variableListUniqueId="d6c5d8a6-45b5-4a0e-b0e7-cf1e0e53bdd5"/>
    </pd:DataReferenceList>
  </pd:VariableReplacementDescriptor>
</pd:PersonalizationDefinition>
</file>

<file path=customXml/itemProps1.xml><?xml version="1.0" encoding="utf-8"?>
<ds:datastoreItem xmlns:ds="http://schemas.openxmlformats.org/officeDocument/2006/customXml" ds:itemID="{CD086AF5-CCD3-41C8-B98A-2B159789D38E}">
  <ds:schemaRefs>
    <ds:schemaRef ds:uri="Strauss.PersonalizationDefinition"/>
  </ds:schemaRefs>
</ds:datastoreItem>
</file>

<file path=customXml/itemProps10.xml><?xml version="1.0" encoding="utf-8"?>
<ds:datastoreItem xmlns:ds="http://schemas.openxmlformats.org/officeDocument/2006/customXml" ds:itemID="{75C05EC8-D295-4080-807A-6EA8C339A657}">
  <ds:schemaRefs>
    <ds:schemaRef ds:uri="Strauss.PersonalizationDefinition"/>
  </ds:schemaRefs>
</ds:datastoreItem>
</file>

<file path=customXml/itemProps11.xml><?xml version="1.0" encoding="utf-8"?>
<ds:datastoreItem xmlns:ds="http://schemas.openxmlformats.org/officeDocument/2006/customXml" ds:itemID="{21996DCB-2E9B-4D88-9178-4782877E2D24}">
  <ds:schemaRefs>
    <ds:schemaRef ds:uri="http://schemas.microsoft.com/sharepoint/v3/contenttype/forms"/>
  </ds:schemaRefs>
</ds:datastoreItem>
</file>

<file path=customXml/itemProps2.xml><?xml version="1.0" encoding="utf-8"?>
<ds:datastoreItem xmlns:ds="http://schemas.openxmlformats.org/officeDocument/2006/customXml" ds:itemID="{6151D266-999B-40FE-A8D8-758962D1837C}">
  <ds:schemaRefs>
    <ds:schemaRef ds:uri="http://schemas.microsoft.com/office/2006/metadata/properties"/>
    <ds:schemaRef ds:uri="http://schemas.microsoft.com/office/infopath/2007/PartnerControls"/>
    <ds:schemaRef ds:uri="016fa5f4-2597-4ff4-baee-7973b318c746"/>
    <ds:schemaRef ds:uri="http://schemas.microsoft.com/sharepoint/v3"/>
  </ds:schemaRefs>
</ds:datastoreItem>
</file>

<file path=customXml/itemProps3.xml><?xml version="1.0" encoding="utf-8"?>
<ds:datastoreItem xmlns:ds="http://schemas.openxmlformats.org/officeDocument/2006/customXml" ds:itemID="{FAAD2813-D34E-4224-893A-52086B883B26}">
  <ds:schemaRefs>
    <ds:schemaRef ds:uri="Strauss.PersonalizationDefinition"/>
  </ds:schemaRefs>
</ds:datastoreItem>
</file>

<file path=customXml/itemProps4.xml><?xml version="1.0" encoding="utf-8"?>
<ds:datastoreItem xmlns:ds="http://schemas.openxmlformats.org/officeDocument/2006/customXml" ds:itemID="{9CFE9A22-C3CB-45B7-B365-FE59FD6BB66B}">
  <ds:schemaRefs>
    <ds:schemaRef ds:uri="Strauss.PersonalizationDefinition"/>
  </ds:schemaRefs>
</ds:datastoreItem>
</file>

<file path=customXml/itemProps5.xml><?xml version="1.0" encoding="utf-8"?>
<ds:datastoreItem xmlns:ds="http://schemas.openxmlformats.org/officeDocument/2006/customXml" ds:itemID="{77E44C8F-FB8B-4273-B9DC-54AC873F6650}">
  <ds:schemaRefs>
    <ds:schemaRef ds:uri="Strauss.PersonalizationDefinition"/>
  </ds:schemaRefs>
</ds:datastoreItem>
</file>

<file path=customXml/itemProps6.xml><?xml version="1.0" encoding="utf-8"?>
<ds:datastoreItem xmlns:ds="http://schemas.openxmlformats.org/officeDocument/2006/customXml" ds:itemID="{9EEC7FED-AC7D-45C9-8F29-C2C8A7233C3D}">
  <ds:schemaRefs>
    <ds:schemaRef ds:uri="Strauss.PersonalizationDefinition"/>
  </ds:schemaRefs>
</ds:datastoreItem>
</file>

<file path=customXml/itemProps7.xml><?xml version="1.0" encoding="utf-8"?>
<ds:datastoreItem xmlns:ds="http://schemas.openxmlformats.org/officeDocument/2006/customXml" ds:itemID="{7C42A160-080E-4178-8FDB-B5422D4D778A}">
  <ds:schemaRefs>
    <ds:schemaRef ds:uri="Strauss.PersonalizationDefinition"/>
  </ds:schemaRefs>
</ds:datastoreItem>
</file>

<file path=customXml/itemProps8.xml><?xml version="1.0" encoding="utf-8"?>
<ds:datastoreItem xmlns:ds="http://schemas.openxmlformats.org/officeDocument/2006/customXml" ds:itemID="{EF30B176-098F-4F23-BA5D-E4D7355434F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016fa5f4-2597-4ff4-baee-7973b318c746"/>
    <ds:schemaRef ds:uri="76ca6896-fd09-40ed-979c-d2d4eeb0f6f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9.xml><?xml version="1.0" encoding="utf-8"?>
<ds:datastoreItem xmlns:ds="http://schemas.openxmlformats.org/officeDocument/2006/customXml" ds:itemID="{EBCC33FC-94BB-4B1D-A4C6-D2E6A3A4B1FD}">
  <ds:schemaRefs>
    <ds:schemaRef ds:uri="Strauss.PersonalizationDefinition"/>
  </ds:schemaRefs>
</ds:datastoreItem>
</file>

<file path=docProps/app.xml><?xml version="1.0" encoding="utf-8"?>
<Properties xmlns="http://schemas.openxmlformats.org/officeDocument/2006/extended-properties" xmlns:vt="http://schemas.openxmlformats.org/officeDocument/2006/docPropsVTypes">
  <TotalTime>291</TotalTime>
  <Words>1960</Words>
  <Application>Microsoft Office PowerPoint</Application>
  <PresentationFormat>Widescreen</PresentationFormat>
  <Paragraphs>216</Paragraphs>
  <Slides>34</Slides>
  <Notes>20</Notes>
  <HiddenSlides>1</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34</vt:i4>
      </vt:variant>
    </vt:vector>
  </HeadingPairs>
  <TitlesOfParts>
    <vt:vector size="45" baseType="lpstr">
      <vt:lpstr>Arial</vt:lpstr>
      <vt:lpstr>Calibri</vt:lpstr>
      <vt:lpstr>Calibri Light</vt:lpstr>
      <vt:lpstr>Comic Sans MS</vt:lpstr>
      <vt:lpstr>Consolas</vt:lpstr>
      <vt:lpstr>Segoe UI</vt:lpstr>
      <vt:lpstr>Segoe UI Light</vt:lpstr>
      <vt:lpstr>Segoe UI Light (Headings)</vt:lpstr>
      <vt:lpstr>Segoe UI Semibold</vt:lpstr>
      <vt:lpstr>Wingdings</vt:lpstr>
      <vt:lpstr>Dark Blue</vt:lpstr>
      <vt:lpstr>Gremlin, Table, Mongo and Casandra APIs for Azure Cosmos DB</vt:lpstr>
      <vt:lpstr>PowerPoint Presentation</vt:lpstr>
      <vt:lpstr>Learning Units covered in this Module</vt:lpstr>
      <vt:lpstr>Lesson 1: Gremlin API for a Graph Data Model</vt:lpstr>
      <vt:lpstr>Objectives</vt:lpstr>
      <vt:lpstr>Graph Data Model</vt:lpstr>
      <vt:lpstr>PowerPoint Presentation</vt:lpstr>
      <vt:lpstr>Demonstration</vt:lpstr>
      <vt:lpstr>PowerPoint Presentation</vt:lpstr>
      <vt:lpstr>Questions?</vt:lpstr>
      <vt:lpstr>Knowledge Check</vt:lpstr>
      <vt:lpstr>Lesson 2: Table API for a Key-Value Data Model</vt:lpstr>
      <vt:lpstr>Objectives</vt:lpstr>
      <vt:lpstr>PowerPoint Presentation</vt:lpstr>
      <vt:lpstr>Demonstration</vt:lpstr>
      <vt:lpstr>PowerPoint Presentation</vt:lpstr>
      <vt:lpstr>Questions?</vt:lpstr>
      <vt:lpstr>Knowledge Check</vt:lpstr>
      <vt:lpstr>Lesson 3: Mongo DB API</vt:lpstr>
      <vt:lpstr>Objectives</vt:lpstr>
      <vt:lpstr>PowerPoint Presentation</vt:lpstr>
      <vt:lpstr>Demonstration</vt:lpstr>
      <vt:lpstr>PowerPoint Presentation</vt:lpstr>
      <vt:lpstr>Questions?</vt:lpstr>
      <vt:lpstr>Knowledge Check</vt:lpstr>
      <vt:lpstr>Lesson 4: Casandra API</vt:lpstr>
      <vt:lpstr>Objectives</vt:lpstr>
      <vt:lpstr>API for Cassandra</vt:lpstr>
      <vt:lpstr>Capabilities and Features of Cosmos DB for Cassandra built Applications</vt:lpstr>
      <vt:lpstr>API for Cassandra Queries</vt:lpstr>
      <vt:lpstr>Migration Tools</vt:lpstr>
      <vt:lpstr>Knowledge Check</vt:lpstr>
      <vt:lpstr>Questions?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Gremlin, Table, Mongo and Casandra APIs for Azure Cosmos DB</dc:title>
  <dc:creator>Diana Gonzalez</dc:creator>
  <cp:lastModifiedBy>Diana Gonzalez</cp:lastModifiedBy>
  <cp:revision>4</cp:revision>
  <dcterms:created xsi:type="dcterms:W3CDTF">2020-03-02T17:31:42Z</dcterms:created>
  <dcterms:modified xsi:type="dcterms:W3CDTF">2021-09-14T18:51:25Z</dcterms:modified>
</cp:coreProperties>
</file>