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Proxy Micronutrient Deficiency Prediction Project: Progress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Andrew N. Mertens, UC Berkeley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Predictor data aggregation workflow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load core packages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(sf)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(terra)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(SuperLearner)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source utility functions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#source("R/dhs_surface.R")</a:t>
            </a:r>
          </a:p>
          <a:p>
            <a:pPr lvl="0" indent="0" marL="0">
              <a:buNone/>
            </a:pPr>
            <a:r>
              <a:rPr/>
              <a:t>Steps</a:t>
            </a:r>
            <a:br/>
            <a:r>
              <a:rPr/>
              <a:t>1. Import </a:t>
            </a:r>
            <a:r>
              <a:rPr b="1"/>
              <a:t>national surveys</a:t>
            </a:r>
            <a:r>
              <a:rPr/>
              <a:t> (DHS/MICS, BRINDA, HCES)</a:t>
            </a:r>
            <a:br/>
            <a:r>
              <a:rPr/>
              <a:t>2. Join </a:t>
            </a:r>
            <a:r>
              <a:rPr b="1"/>
              <a:t>annual modeled series</a:t>
            </a:r>
            <a:r>
              <a:rPr/>
              <a:t> (IHME, FAO SUA/FBS, JMP WASH)</a:t>
            </a:r>
            <a:br/>
            <a:r>
              <a:rPr/>
              <a:t>3. Rasterize and aggregate </a:t>
            </a:r>
            <a:r>
              <a:rPr b="1"/>
              <a:t>remote‑sensed covariates</a:t>
            </a:r>
            <a:r>
              <a:rPr/>
              <a:t> (MAP, GEE climate)</a:t>
            </a:r>
            <a:br/>
            <a:r>
              <a:rPr/>
              <a:t>4. Harmonize spatial units → </a:t>
            </a:r>
            <a:r>
              <a:rPr b="1"/>
              <a:t>Admin 1</a:t>
            </a:r>
            <a:r>
              <a:rPr/>
              <a:t> reference</a:t>
            </a:r>
            <a:br/>
            <a:r>
              <a:rPr/>
              <a:t>5. Output analysis‑ready panel (</a:t>
            </a:r>
            <a:r>
              <a:rPr>
                <a:latin typeface="Courier"/>
              </a:rPr>
              <a:t>mn_predictor_panel.parquet</a:t>
            </a:r>
            <a:r>
              <a:rPr/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Example: Predicting anemia in Ghana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Placeholder for anemia prediction code: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1. fit SuperLearner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2. cross-validated performance metrics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Performance summary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knitr::kable(placeholder_table, caption = "Model performance comparison")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 importance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ggplot variable importance bars grouped by domain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 map (Admin 1)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plot predicted anemia prevalence with terra::plot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Uncertainty quantification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placeholder for bootstrap CI ribbon plot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Finalize data landscape manuscript &amp; submit (Journal of Global Health?)</a:t>
            </a:r>
            <a:br/>
          </a:p>
          <a:p>
            <a:pPr lvl="0" indent="-342900" marL="342900">
              <a:buAutoNum type="arabicPeriod"/>
            </a:pPr>
            <a:r>
              <a:rPr/>
              <a:t>Complete Ghana &amp; Nigeria predictor panels</a:t>
            </a:r>
            <a:br/>
          </a:p>
          <a:p>
            <a:pPr lvl="0" indent="-342900" marL="342900">
              <a:buAutoNum type="arabicPeriod"/>
            </a:pPr>
            <a:r>
              <a:rPr/>
              <a:t>Launch modeler consortium &gt; July 2025</a:t>
            </a:r>
            <a:br/>
          </a:p>
          <a:p>
            <a:pPr lvl="0" indent="-342900" marL="342900">
              <a:buAutoNum type="arabicPeriod"/>
            </a:pPr>
            <a:r>
              <a:rPr/>
              <a:t>Develop interactive dashboard (Shiny + leaflet)</a:t>
            </a:r>
            <a:br/>
          </a:p>
          <a:p>
            <a:pPr lvl="0" indent="-342900" marL="342900">
              <a:buAutoNum type="arabicPeriod"/>
            </a:pPr>
            <a:r>
              <a:rPr/>
              <a:t>Prepare Phase 2 funding report to Gates Foundation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Discussion &amp; feedback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Are the predictor domains comprehensive?</a:t>
            </a:r>
            <a:br/>
          </a:p>
          <a:p>
            <a:pPr lvl="0"/>
            <a:r>
              <a:rPr/>
              <a:t>Preferred visualization of uncertainty?</a:t>
            </a:r>
            <a:br/>
          </a:p>
          <a:p>
            <a:pPr lvl="0"/>
            <a:r>
              <a:rPr/>
              <a:t>Suggestions for stakeholder engagement?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sessionInfo()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Aim: Develop models to estimate global, national and sub‑national prevalence of micronutrient deficiencies using proxy indicators</a:t>
            </a:r>
            <a:br/>
          </a:p>
          <a:p>
            <a:pPr lvl="0"/>
            <a:r>
              <a:rPr/>
              <a:t>Current focus micronutrients: </a:t>
            </a:r>
            <a:r>
              <a:rPr b="1"/>
              <a:t>iron, vitamin A, zinc, iodine, folate</a:t>
            </a:r>
            <a:br/>
          </a:p>
          <a:p>
            <a:pPr lvl="0"/>
            <a:r>
              <a:rPr/>
              <a:t>Phases</a:t>
            </a:r>
          </a:p>
          <a:p>
            <a:pPr lvl="1" indent="-342900" marL="685800">
              <a:buAutoNum type="arabicPeriod"/>
            </a:pPr>
            <a:r>
              <a:rPr/>
              <a:t>Conceptual frameworks + data landscape</a:t>
            </a:r>
            <a:br/>
          </a:p>
          <a:p>
            <a:pPr lvl="1" indent="-342900" marL="685800">
              <a:buAutoNum type="arabicPeriod"/>
            </a:pPr>
            <a:r>
              <a:rPr/>
              <a:t>Proof‑of‑concept model development (West Africa)</a:t>
            </a:r>
            <a:br/>
          </a:p>
          <a:p>
            <a:pPr lvl="1" indent="-342900" marL="685800">
              <a:buAutoNum type="arabicPeriod"/>
            </a:pPr>
            <a:r>
              <a:rPr/>
              <a:t>Expansion (contingent on Phase 2 success)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Milestones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Scientific Advisory Board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Feb 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established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Draft analysis plan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 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complete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Conceptual frameworks (4 MN)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Apr 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drafts reviewed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Landscaping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Apr 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🟢 near final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Compiled datasets (2 data‑rich)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 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🟡 in progress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Compiled datasets (3‑4 constrained)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Jun 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⏳ not started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landscape snapshot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Insert code to read `data_landscape_type1.csv`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and plot availability heatmap (Figure 1 placeholder)</a:t>
            </a:r>
          </a:p>
          <a:p>
            <a:pPr lvl="0" indent="0" marL="0">
              <a:buNone/>
            </a:pPr>
            <a:r>
              <a:rPr/>
              <a:t>Figure 1 placeholder for Type 1 coverage by country‑year. See Manus_data sources landscape_2025 draft.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Micronutrient survey coverage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</a:t>
            </a:r>
            <a:r>
              <a:rPr>
                <a:solidFill>
                  <a:srgbClr val="AD0000"/>
                </a:solidFill>
                <a:latin typeface="Courier"/>
              </a:rPr>
              <a:t>TODO</a:t>
            </a:r>
            <a:r>
              <a:rPr>
                <a:solidFill>
                  <a:srgbClr val="5E5E5E"/>
                </a:solidFill>
                <a:latin typeface="Courier"/>
              </a:rPr>
              <a:t>: Plot DHS indicator domain coverage (Figure 2 placeholder)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Micronutrient Deficiency Prediction Project: Progress Update</dc:title>
  <dc:creator>Andrew N. Mertens, UC Berkeley</dc:creator>
  <cp:keywords/>
  <dcterms:created xsi:type="dcterms:W3CDTF">2025-04-21T16:20:53Z</dcterms:created>
  <dcterms:modified xsi:type="dcterms:W3CDTF">2025-04-21T16:20:53Z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2025-04-21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