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28C3-3B1B-52AB-3D48-758EEE4DF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B83FF-CE3F-0B7D-2359-574A44E6B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8BDD-9B93-26E6-C9BC-F58121F1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FEF8-F0E1-FD3C-E6DD-745CC795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96776-EA7D-4FDE-399D-94A1BE49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7F0-9234-D85C-4866-172F8A7E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8C47D-A500-7680-B7FF-EAD77206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06E7-FBDC-0AB5-3A14-E6E80A99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B183-8744-1A19-B58E-6FDA9ABF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5AE6-4CD3-D25A-961C-3666BED3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9F44C-5762-4D43-1992-3685A36DC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84F82-9396-A5C4-2B81-12596C3A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6491-B9F3-34BD-F456-F69BDC17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88F5-3D97-71DF-13DD-50115C77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0675-0B0B-9627-ED77-5457E167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7470-9BBD-6629-3CF2-FC00CA72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A202-6C69-7122-DC48-D76ABC88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C3F8-6A4A-0E35-813B-830795FD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9222-FE0D-CF3A-5564-9841C22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81B1-FEC8-F289-9D51-A95DB1CD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E028-029E-29CD-EB30-1B7F63C9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597C-6233-0CA7-97BD-F4612C73C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E54C-D235-F465-3916-CE1EE5EA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DF76-2EDD-87CC-7847-3FB3D82A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1082-4394-5620-6117-DE9FBCBD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FA54-05ED-ACF4-66A5-3E889C66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6836-6054-82FF-B747-A2696F7A0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2C0B9-C8B5-0CE1-6535-8D31C24D4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AC29D-0FC6-3555-A70E-1ACA5310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EC13-BCD4-1FE2-E3A1-6D414E13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C97A8-C3B6-8122-04CB-38AA30FD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A420-8941-09C8-217F-26968C2D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5F73-06FD-9065-8C05-43ACA7178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89EA9-9F63-BABC-5C5A-4B661AC0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3B108-457A-15A8-BFCE-0086D59C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7035D-83C5-0254-90B9-81CCD7436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4DC1-6195-0FFB-01C5-7DFC9B99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DBECF-A7BF-D2BC-FA26-EFE28B54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DFFCC-BE53-3611-9A73-1DAA2BAF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2C8B-807A-1D83-77A1-65BD0F3F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7797F-AC42-E94B-F904-79315611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AEADB-CF9A-1C4B-E2F1-3CE329A1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09397-21E7-9746-ED95-5395DFDA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C75FE-4AE4-E95D-D585-799547C2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773AB-7A3F-8843-8FCF-2915105F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13073-B296-80CB-9575-3A41258B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4B7A-7492-8CC9-F684-B1C4D085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B81-89F6-7909-7564-2A3B0F7E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3C268-98BA-D7AD-660C-31374FA9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9670F-34EC-CE15-AFB6-CA0A483D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500A-075D-8205-AA32-C94970BD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7399D-28B4-7F6F-857C-21E4D5A7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1B7A-2C4D-FAE0-33E3-C751E28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1E3A5-F6D8-C237-3849-FE08B83D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22635-1927-923F-79EC-B758E934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64E74-29C8-8855-4E87-15C30E24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849C8-2282-1309-472F-1C406150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089A-B01F-9260-9DED-4345EB27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20DF5-E7E2-CDE0-8C41-79DE6AB9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BF7AE-F06C-79E9-EA59-7D5C425F9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E3D1-E3E3-4E17-73CA-027A63272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7DDF-049A-40D4-9E61-34CA74EBD7C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5C4CB-D60A-F100-793E-B88B2ECBF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45AF-A879-77D7-0DD4-9B79FB0AD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40C6-7746-4C58-A941-57EB7BD8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7193-CE00-C6F0-0036-820E477E6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</a:t>
            </a:r>
            <a:r>
              <a:rPr lang="en-US" baseline="50000" dirty="0" err="1"/>
              <a:t>superscript</a:t>
            </a:r>
            <a:endParaRPr lang="en-US" baseline="50000" dirty="0"/>
          </a:p>
        </p:txBody>
      </p:sp>
    </p:spTree>
    <p:extLst>
      <p:ext uri="{BB962C8B-B14F-4D97-AF65-F5344CB8AC3E}">
        <p14:creationId xmlns:p14="http://schemas.microsoft.com/office/powerpoint/2010/main" val="144072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7193-CE00-C6F0-0036-820E477E6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</a:t>
            </a:r>
            <a:r>
              <a:rPr lang="en-US" baseline="-32000" dirty="0" err="1"/>
              <a:t>subscript</a:t>
            </a:r>
            <a:endParaRPr lang="en-US" baseline="-32000" dirty="0"/>
          </a:p>
        </p:txBody>
      </p:sp>
    </p:spTree>
    <p:extLst>
      <p:ext uri="{BB962C8B-B14F-4D97-AF65-F5344CB8AC3E}">
        <p14:creationId xmlns:p14="http://schemas.microsoft.com/office/powerpoint/2010/main" val="273901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7193-CE00-C6F0-0036-820E477E6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5209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7193-CE00-C6F0-0036-820E477E6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en-US" baseline="-32000" dirty="0"/>
          </a:p>
        </p:txBody>
      </p:sp>
    </p:spTree>
    <p:extLst>
      <p:ext uri="{BB962C8B-B14F-4D97-AF65-F5344CB8AC3E}">
        <p14:creationId xmlns:p14="http://schemas.microsoft.com/office/powerpoint/2010/main" val="134459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7193-CE00-C6F0-0036-820E477E6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Paragraph 1</a:t>
            </a:r>
            <a:br>
              <a:rPr lang="en-US" dirty="0"/>
            </a:br>
            <a:r>
              <a:rPr lang="en-US" dirty="0"/>
              <a:t>Paragraph 2</a:t>
            </a:r>
            <a:endParaRPr lang="en-US" baseline="-32000" dirty="0"/>
          </a:p>
        </p:txBody>
      </p:sp>
    </p:spTree>
    <p:extLst>
      <p:ext uri="{BB962C8B-B14F-4D97-AF65-F5344CB8AC3E}">
        <p14:creationId xmlns:p14="http://schemas.microsoft.com/office/powerpoint/2010/main" val="29440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Testsuperscript</vt:lpstr>
      <vt:lpstr>Testsubscript</vt:lpstr>
      <vt:lpstr>Test</vt:lpstr>
      <vt:lpstr>Test</vt:lpstr>
      <vt:lpstr>Paragraph 1 Paragraph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fasdfasdf</dc:title>
  <dc:creator>Ames Hardt</dc:creator>
  <cp:lastModifiedBy>Ames Hardt</cp:lastModifiedBy>
  <cp:revision>9</cp:revision>
  <dcterms:created xsi:type="dcterms:W3CDTF">2022-10-11T02:03:36Z</dcterms:created>
  <dcterms:modified xsi:type="dcterms:W3CDTF">2022-10-11T04:09:09Z</dcterms:modified>
</cp:coreProperties>
</file>