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7" r:id="rId2"/>
    <p:sldId id="718" r:id="rId3"/>
    <p:sldId id="719" r:id="rId4"/>
    <p:sldId id="720" r:id="rId5"/>
    <p:sldId id="721" r:id="rId6"/>
    <p:sldId id="722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1F29-1565-9C6C-EE4C-AABCDBDF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163F9-C65E-8283-CD12-CD1133C85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AD208-E794-21AB-EE7A-68AF7E50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D0108-E73E-C824-A1BD-A7EA1A1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48B63-9338-79EB-15DE-0B998DF1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7C195-B96A-B52F-9BF7-8C58A8D8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FC46D-9CC0-52EF-B241-BC1E842F0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F9B43-7634-FD98-ABDF-E0562EA9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E5830-E226-B647-A214-3E3EC4E7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7AE9C-6AAD-D8A9-FC66-2D94C9F9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CA5A4F-36A2-707F-BB1A-442078FEC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AA1AB-E60A-8B7B-A2AC-FC5B797A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5C9AC-767A-9979-47F5-08FB4B28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C8B3A-75E6-ABF7-B11F-F635DA79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75B5-9F3B-3DED-28F2-D1C139EE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FD120-2517-C8A7-4E59-39FF035E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CF43C-C85B-92AB-9F72-966E01D8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56D61-65CD-1BCA-A357-3B17349A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91C1C-B9BF-735D-77EA-22329B4E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D2A5B-E718-9546-9808-D34E69D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6B0CE-60CF-4A95-727A-7AABAB66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F6D76-7332-2008-E1C0-F1B9B3C55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739AF-92E2-25F9-6A32-61EE72A5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D04F4-B281-1604-372E-4E3DA7AB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376B2-7F93-1544-A612-50B211FA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12AF7-35B3-C683-0E92-85CE734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874C2-65C5-5D0F-98B8-F7A0B37CB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8519C-1791-3914-BA53-857AC5D7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8D00B-369C-B5CB-8855-5494E41E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24706-CD87-A0E3-54F7-70B60AAB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F7FAF-F465-21CE-8A67-B21E421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4A519-0FE5-58BA-E3BE-8365558F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B5DB9-A238-A2A0-A8DF-F16465E7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73E66-D9FE-8322-BFF6-63C6028A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892A6-F123-8696-0A75-B3AC4B603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00B24-1E1B-2E5F-9AB6-3B824142E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0EEFD-2E7D-C284-8044-28202E9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27462C-0F75-EA95-40B3-1B6D1598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72F103-4640-F097-D540-9D7C6C5C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C757F-A15B-6165-7D7F-53F3A5D7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7A5700-9850-AA79-0BED-C6428BF7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CBB65-485E-FAD7-0B60-64C593C3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7D9F0-7CB3-3B90-7732-D91B2B8E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B86A93-88B1-0269-DF83-434FD840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F44D6F-8405-7979-EFD0-DD091288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94D8A-3FFB-C790-101A-F8238E28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3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64DEA-1906-DB0D-9C96-ACDBF25D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1B8E-824D-4651-3E15-97BB135B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FAAC2-0D94-BEF9-E395-9574C98B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F3BF6-1016-6BC9-1A20-0DDD0A07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AECD0-95D5-ACEA-B94C-10639B48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839E41-8BFA-0F2A-2441-06113708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3C536-C162-E81A-4F35-CE37648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66051-FEA8-97FD-3DD5-C50165D9F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184CE-1FB0-C6BC-825C-D3120247E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78FF4-3AAA-306A-1739-12976238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1D865-28DE-1616-FAE9-C62A2D2D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F1B73-EB45-D3D2-F263-1C2AA3AD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04C82-9630-A00A-AC9C-A9E825E6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DB46E-3A18-085A-3E12-92E28DF8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06CA7-1BAA-491C-737B-A7B715A97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9CCF-EC2C-4F6D-AD2A-8FA027979D33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EA02E-7760-5AD7-F476-B39CF4DA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F22BE-CBA5-A396-93B2-D2067BE8A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2C60-3581-41EA-9A97-E8922B891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8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GameInstance</a:t>
            </a:r>
            <a:r>
              <a:rPr lang="en-US" altLang="ko-KR" dirty="0"/>
              <a:t> </a:t>
            </a:r>
            <a:r>
              <a:rPr lang="en-US" altLang="ko-KR" dirty="0" err="1"/>
              <a:t>StartPlayInEditorGameInstance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5A5248-364D-CAD6-3933-196E1B18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02890"/>
            <a:ext cx="9114897" cy="58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5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446693-F396-EDB6-CFF4-06CFED1B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0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F4BAC-1A82-9F47-59D7-08A7A54F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754"/>
            <a:ext cx="12192000" cy="57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E79EBF-F09F-37DD-6929-3E24B36D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87960" cy="48584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5D2C58-64C1-2BE0-D973-4E4B82C4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40" y="1303036"/>
            <a:ext cx="546811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9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0A5ADD-A7A2-E9B5-3592-A375F639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412490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UPlayer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BA7542-90BD-8CF4-AC9B-F7C29CB0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74437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99100-47FF-BC31-582D-1660C2CC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" y="1188720"/>
            <a:ext cx="776395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5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UIpConnection</a:t>
            </a:r>
            <a:r>
              <a:rPr lang="en-US" altLang="ko-KR" dirty="0"/>
              <a:t> </a:t>
            </a:r>
            <a:r>
              <a:rPr lang="en-US" altLang="ko-KR" dirty="0" err="1"/>
              <a:t>InitLocalConnection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446693-F396-EDB6-CFF4-06CFED1B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1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3F32D-7C33-AF8C-17B2-C9FA82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9345260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AB6566-112D-E342-3E18-B52970B4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80232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FNetPacketNotify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2AAAC-BC9F-E858-DAB2-581A25F5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5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6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Browse 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C24B0-1E20-9046-1022-4906FBD0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53612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FNetPacketNotify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C6F9B-22F2-47E3-07EF-349238D2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1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E8554-284E-8721-544A-9A98FC75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9085"/>
            <a:ext cx="9137117" cy="57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9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UNetDirver</a:t>
            </a:r>
            <a:r>
              <a:rPr lang="en-US" altLang="ko-KR" dirty="0"/>
              <a:t> </a:t>
            </a:r>
            <a:r>
              <a:rPr lang="en-US" altLang="ko-KR" dirty="0" err="1"/>
              <a:t>AllocateConnectionId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917CF7-671B-2C3F-BF6B-E93F22CF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5927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7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FNetConnectionIdHandler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30CB0-A8A3-EF71-60CC-D2F593B1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5" y="1188720"/>
            <a:ext cx="504976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41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UNetDriver</a:t>
            </a:r>
            <a:r>
              <a:rPr lang="en-US" altLang="ko-KR" dirty="0"/>
              <a:t> </a:t>
            </a:r>
            <a:r>
              <a:rPr lang="en-US" altLang="ko-KR" dirty="0" err="1"/>
              <a:t>PostInitProperties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9C4AF-04DE-F1C7-6505-F1D6E43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336356"/>
            <a:ext cx="791638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9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3F32D-7C33-AF8C-17B2-C9FA82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9345260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3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UPackageMapClient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6C7D0-7D75-B05C-6B61-B92089CF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5" y="1188720"/>
            <a:ext cx="898332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28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UNetConnection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13F32D-7C33-AF8C-17B2-C9FA822D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2219"/>
            <a:ext cx="9345260" cy="5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0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UPendingNetGame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F664D-07FB-EB57-6C6B-B87D770B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2568"/>
            <a:ext cx="6177440" cy="57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9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UPendingNetGame</a:t>
            </a:r>
            <a:r>
              <a:rPr lang="en-US" altLang="ko-KR" dirty="0"/>
              <a:t> </a:t>
            </a:r>
            <a:r>
              <a:rPr lang="en-US" altLang="ko-KR" dirty="0" err="1"/>
              <a:t>InitNetDriver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F724D-2156-EC52-A1C4-9FA09177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45911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2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UEngine</a:t>
            </a:r>
            <a:r>
              <a:rPr lang="en-US" altLang="ko-KR" dirty="0"/>
              <a:t> </a:t>
            </a:r>
            <a:r>
              <a:rPr lang="en-US" altLang="ko-KR" dirty="0" err="1"/>
              <a:t>CreateNamedNetDriver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34103-ED82-9CB2-298F-C63962C6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717121" cy="1267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358216-A940-BD22-CF81-0B7A023FF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2587163"/>
            <a:ext cx="891664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6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InitConnect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799100-47FF-BC31-582D-1660C2CC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" y="1188720"/>
            <a:ext cx="776395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F70702-96BA-F65F-CC13-062BB67D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04658" cy="46024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B931129-12A3-CE51-B600-07A4DEE1023A}"/>
              </a:ext>
            </a:extLst>
          </p:cNvPr>
          <p:cNvSpPr/>
          <p:nvPr/>
        </p:nvSpPr>
        <p:spPr>
          <a:xfrm>
            <a:off x="530942" y="2340077"/>
            <a:ext cx="6282813" cy="1474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E8554-284E-8721-544A-9A98FC75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9085"/>
            <a:ext cx="9137117" cy="57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7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UIpNetDriver</a:t>
            </a:r>
            <a:r>
              <a:rPr lang="en-US" altLang="ko-KR" dirty="0"/>
              <a:t> </a:t>
            </a:r>
            <a:r>
              <a:rPr lang="en-US" altLang="ko-KR" dirty="0" err="1"/>
              <a:t>InitBase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979ECE-3F4B-A5F1-DCC8-55B9A6E5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5546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71</Words>
  <Application>Microsoft Office PowerPoint</Application>
  <PresentationFormat>와이드스크린</PresentationFormat>
  <Paragraphs>27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용주 곽</dc:creator>
  <cp:lastModifiedBy>용주 곽</cp:lastModifiedBy>
  <cp:revision>28</cp:revision>
  <dcterms:created xsi:type="dcterms:W3CDTF">2024-09-22T02:51:28Z</dcterms:created>
  <dcterms:modified xsi:type="dcterms:W3CDTF">2024-09-22T04:46:09Z</dcterms:modified>
</cp:coreProperties>
</file>